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Average"/>
      <p:regular r:id="rId24"/>
    </p:embeddedFont>
    <p:embeddedFont>
      <p:font typeface="Oswald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Average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swald-bold.fntdata"/><Relationship Id="rId25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af6bbecd50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af6bbecd50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a5eaa2be3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a5eaa2be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a5eaa2be34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a5eaa2be3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a5eaa2be3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a5eaa2be3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af6bbecd50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af6bbecd50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af6bbecd50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af6bbecd50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af6bbecd50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af6bbecd50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af6bbecd50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af6bbecd50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af6bbecd50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af6bbecd50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af6bbecd50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af6bbecd50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3b01d42a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3b01d42a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f70b104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f70b104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af6bbecd50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af6bbecd50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af6bbecd50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af6bbecd50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af6bbecd50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af6bbecd50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af6bbecd50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af6bbecd50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af6bbecd50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af6bbecd50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af6bbecd50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af6bbecd50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7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7816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 Final Presentation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29656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5604 Information Retrieval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Integration and Implementation Team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 Hicks, Mohit Thazhath, Suraj Gupta, Cherie Poland, Xingyu Long, Hsinhan Hsieh, Yash Mahajan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Dept. of Computer Science, Blacksburg, VA 24061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12/7/20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Reasoner</a:t>
            </a:r>
            <a:endParaRPr/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Mines workflows from the reasoner table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API built to make it accessible from the frontend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API call returns relevant information to the Front End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type="title"/>
          </p:nvPr>
        </p:nvSpPr>
        <p:spPr>
          <a:xfrm>
            <a:off x="276075" y="2161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Mining and Running a Workflow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Mining a workflow	</a:t>
            </a:r>
            <a:endParaRPr/>
          </a:p>
        </p:txBody>
      </p:sp>
      <p:sp>
        <p:nvSpPr>
          <p:cNvPr id="136" name="Google Shape;13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93144"/>
            <a:ext cx="9144000" cy="1845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7388" y="3047125"/>
            <a:ext cx="8389225" cy="194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Apache Airflow</a:t>
            </a:r>
            <a:endParaRPr/>
          </a:p>
        </p:txBody>
      </p:sp>
      <p:sp>
        <p:nvSpPr>
          <p:cNvPr id="144" name="Google Shape;144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Used to run workflows on Kubernetes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API created for the frontend to trigger workflows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Workflow status and service logs made available to the frontend through the API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CI/CD</a:t>
            </a:r>
            <a:endParaRPr/>
          </a:p>
        </p:txBody>
      </p:sp>
      <p:sp>
        <p:nvSpPr>
          <p:cNvPr id="150" name="Google Shape;150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Gitlab Runner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KGI VM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Virginia Tech Computer Science Container Registry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container.cs.vt.edu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Virginia Tech Computer Science Gitlab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git.cs.vt.edu</a:t>
            </a:r>
            <a:endParaRPr/>
          </a:p>
        </p:txBody>
      </p:sp>
      <p:pic>
        <p:nvPicPr>
          <p:cNvPr id="151" name="Google Shape;15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0950" y="1325975"/>
            <a:ext cx="2987900" cy="331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Unit Testing</a:t>
            </a:r>
            <a:endParaRPr/>
          </a:p>
        </p:txBody>
      </p:sp>
      <p:sp>
        <p:nvSpPr>
          <p:cNvPr id="157" name="Google Shape;157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Created unit test</a:t>
            </a:r>
            <a:r>
              <a:rPr lang="en"/>
              <a:t>ing</a:t>
            </a:r>
            <a:r>
              <a:rPr lang="en"/>
              <a:t> framework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Worked with content teams through testing manager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Goal: All services have unit tests and integration tests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Not quite met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163" name="Google Shape;163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Docker rate limits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Elasticsearch security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Ceph and NFS storage mounting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Gitlab CI/CD interactions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Communication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Airflow currently only handles I/O through files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69" name="Google Shape;169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Service API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Fix update operation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Connect to Front End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tests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Specifically for Service API and others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0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idx="4294967295"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Architecture Design</a:t>
            </a:r>
            <a:endParaRPr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5575" y="1017725"/>
            <a:ext cx="679284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Managed Virtual Machines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Elasticsearch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elasticsearch.cs.vt.edu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Elasticsearch in Docker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Kibana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KGI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kgi.cs.vt.edu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Gitlab Runner</a:t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087" y="3490573"/>
            <a:ext cx="7525825" cy="107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34750" y="2659353"/>
            <a:ext cx="5702501" cy="40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Elasticsearch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Index data from content teams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Store ingested documents and metadata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Provide access to Front End for display and interaction</a:t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6350" y="2922575"/>
            <a:ext cx="6591300" cy="85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Gitlab</a:t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VT CS hosted Gitlab instance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git.cs.vt.edu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Provides almost complete DevOps system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Version Control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Runner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Container Registry</a:t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4275" y="2307053"/>
            <a:ext cx="4166651" cy="208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950" y="3410794"/>
            <a:ext cx="4295674" cy="126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74025" y="1288574"/>
            <a:ext cx="4426675" cy="35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Kubernetes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Created projects for each team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Volume mounts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Airflow integration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Load Balancing for Front End interface</a:t>
            </a:r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150" y="2925121"/>
            <a:ext cx="5249425" cy="188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2825" y="1467837"/>
            <a:ext cx="4179476" cy="669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6015" y="2464225"/>
            <a:ext cx="1784659" cy="240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Postgres</a:t>
            </a:r>
            <a:endParaRPr/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Postgres instance running on Kubernetes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Service and Goals tables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Reasoner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Airflow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Database was also used by other teams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Front End - users and permissions</a:t>
            </a: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2475" y="1395475"/>
            <a:ext cx="3674625" cy="331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the API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Service API</a:t>
            </a:r>
            <a:endParaRPr/>
          </a:p>
        </p:txBody>
      </p:sp>
      <p:sp>
        <p:nvSpPr>
          <p:cNvPr id="117" name="Google Shape;11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CRUD API to pass to Front End for registering services</a:t>
            </a:r>
            <a:endParaRPr/>
          </a:p>
        </p:txBody>
      </p:sp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8750" y="1686225"/>
            <a:ext cx="2993550" cy="321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8013" y="2481663"/>
            <a:ext cx="4029075" cy="162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