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Spencer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Spencer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Stuart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Spencer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Spencer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Spencer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the trend detection, we used a library called sner to extract all named entities. Here is what the entities looked like before we cleaned the data.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trends.google.com/trends/story/US_cu_J7SG6GEBAADA3M_en" TargetMode="External"/><Relationship Id="rId4" Type="http://schemas.openxmlformats.org/officeDocument/2006/relationships/hyperlink" Target="https://trends.google.com/trends/explore?q=trend" TargetMode="External"/><Relationship Id="rId5" Type="http://schemas.openxmlformats.org/officeDocument/2006/relationships/hyperlink" Target="http://www.sthda.com/english/articles/25-cluster-analysis-in-r-practical-guide/111-types-of-clustering-methods-overview-and-quick-start-r-code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Event Trend Detector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Ryan Ward, Skylar Edwards, Jun Lee, Stuart Beard, Spencer Su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CS 4624 Multimedia, Hypertext, and Information Access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Instructor: Edward A. Fox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May 4, 2018</a:t>
            </a:r>
            <a:endParaRPr sz="18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Virginia Tech, Blacksburg VA 24061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Clustering Implementation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311700" y="1152475"/>
            <a:ext cx="8283000" cy="346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Document Similarity Matrix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Determines subgraph connectivity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Subgraphs are recalculated for dynamic similarity threshold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Threshold filtering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Sizes of the subgraphs change based on different similarity threshold settings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Decrease threshold in each iteration to decrease the number of clusters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Subsequently, number of centroids also decreases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Goal is to create ‘the most acceptable’ number of clusters with highest similarities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Changes to algorithm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TensorFlow -&gt; Scikit-learn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Tools performs K-means clustering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Hardship in manipulating data for cluster representation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Creating subgraphs with iterations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Testing various threshold percentages (High -&gt; Low)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Using clique as representative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New articles will be…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Added in clusters -OR-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Used to create new clusters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Challenges Faced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Apache configuration/version issues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Matching the x-axis for trend graphs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Using pre-built libraries - sometimes not so compatible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Deciding number of clusters for display system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Acknowledgements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Client: Liuqing Li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Supported by NSF (IIS-1619028 and 1619371)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References: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Google Trends: </a:t>
            </a:r>
            <a:r>
              <a:rPr lang="en" sz="1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https://trends.google.com/trends/story/US_cu_J7SG6GEBAADA3M_en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https://trends.google.com/trends/explore?q=trend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Cluster Methods: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http://www.sthda.com/english/articles/25-cluster-analysis-in-r-practical-guide/111-types-of-clustering-methods-overview-and-quick-start-r-code/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Questions?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Table of Contents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Project Overview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Current Status	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Trend Detection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Clustering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Challenges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What’s Left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Acknowledgements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Project Introduction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Collects news articles from Reddit and Google and identifies trends in frequency of mentioned entities.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uilds on a previous CS4624 project which identifies similarities (clusters) in top Reddit news stories.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Tasked with improving clustering algorithm and UI and implementing trend detection.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The project is viewable outside Torgersen 2030.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Work Completed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Clustering algorithm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Trend detection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Google News article collection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Updated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 UI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Cluster Display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4425" y="1152475"/>
            <a:ext cx="6880026" cy="387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Tagged Entities before cleaning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32800"/>
            <a:ext cx="9144001" cy="276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Cleaned Tagged Entities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00" y="1298300"/>
            <a:ext cx="9113600" cy="232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7187" y="1056175"/>
            <a:ext cx="5889626" cy="4003874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341125" y="416875"/>
            <a:ext cx="8400900" cy="7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</a:rPr>
              <a:t>Tagged Entity Database Table Example</a:t>
            </a:r>
            <a:endParaRPr sz="3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Output graph</a:t>
            </a:r>
            <a:endParaRPr/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9879"/>
            <a:ext cx="9144000" cy="42637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