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1.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374" r:id="rId2"/>
    <p:sldId id="260" r:id="rId3"/>
    <p:sldId id="263" r:id="rId4"/>
    <p:sldId id="375" r:id="rId5"/>
    <p:sldId id="268" r:id="rId6"/>
    <p:sldId id="286" r:id="rId7"/>
    <p:sldId id="264" r:id="rId8"/>
    <p:sldId id="376" r:id="rId9"/>
    <p:sldId id="271" r:id="rId10"/>
    <p:sldId id="273" r:id="rId11"/>
    <p:sldId id="272" r:id="rId12"/>
    <p:sldId id="277" r:id="rId13"/>
    <p:sldId id="378" r:id="rId14"/>
    <p:sldId id="279" r:id="rId15"/>
    <p:sldId id="294" r:id="rId16"/>
    <p:sldId id="280" r:id="rId17"/>
    <p:sldId id="281" r:id="rId18"/>
    <p:sldId id="288" r:id="rId19"/>
    <p:sldId id="282" r:id="rId20"/>
    <p:sldId id="283" r:id="rId21"/>
    <p:sldId id="381" r:id="rId22"/>
    <p:sldId id="291" r:id="rId23"/>
    <p:sldId id="380" r:id="rId24"/>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Evidence Synthesis Triage in an Academic Library" id="{1FE2D3DB-8E7E-430E-82EB-D0769CD8F0FC}">
          <p14:sldIdLst>
            <p14:sldId id="374"/>
            <p14:sldId id="260"/>
            <p14:sldId id="263"/>
            <p14:sldId id="375"/>
            <p14:sldId id="268"/>
            <p14:sldId id="286"/>
            <p14:sldId id="264"/>
            <p14:sldId id="376"/>
            <p14:sldId id="271"/>
            <p14:sldId id="273"/>
            <p14:sldId id="272"/>
            <p14:sldId id="277"/>
            <p14:sldId id="378"/>
            <p14:sldId id="279"/>
            <p14:sldId id="294"/>
            <p14:sldId id="280"/>
            <p14:sldId id="281"/>
            <p14:sldId id="288"/>
            <p14:sldId id="282"/>
            <p14:sldId id="283"/>
            <p14:sldId id="381"/>
            <p14:sldId id="291"/>
            <p14:sldId id="380"/>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4186576-2213-68AD-09C4-D1CC23898E47}" name="Carolyn Baker" initials="CB" userId="S::bakerc19@duq.edu::8e07cd74-03f3-4b82-a9ac-29f88350a0cf" providerId="AD"/>
  <p188:author id="{F1FF72DB-94A6-1269-2CF7-3748B9361356}" name="David Nolfi" initials="DN" userId="S::nolfi@duq.edu::5f12a227-5bc4-4486-b2cd-5b37654c509d"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F34"/>
    <a:srgbClr val="FF2828"/>
    <a:srgbClr val="2849FD"/>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34"/>
    <p:restoredTop sz="63555" autoAdjust="0"/>
  </p:normalViewPr>
  <p:slideViewPr>
    <p:cSldViewPr snapToGrid="0">
      <p:cViewPr varScale="1">
        <p:scale>
          <a:sx n="77" d="100"/>
          <a:sy n="77" d="100"/>
        </p:scale>
        <p:origin x="896" y="18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8/10/relationships/authors" Target="authors.xml"/></Relationships>
</file>

<file path=ppt/charts/_rels/chart1.xml.rels><?xml version="1.0" encoding="UTF-8" standalone="yes"?>
<Relationships xmlns="http://schemas.openxmlformats.org/package/2006/relationships"><Relationship Id="rId3" Type="http://schemas.openxmlformats.org/officeDocument/2006/relationships/oleObject" Target="https://liveduq-my.sharepoint.com/personal/nolfi_duq_edu/Documents/LESSS%20Conference%202026-0615-18/DU%20FA%202025%20Enrollment.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solidFill>
                <a:latin typeface="+mn-lt"/>
                <a:ea typeface="+mn-ea"/>
                <a:cs typeface="+mn-cs"/>
              </a:defRPr>
            </a:pPr>
            <a:r>
              <a:rPr lang="en-US" sz="1800" b="1" baseline="0" dirty="0">
                <a:solidFill>
                  <a:schemeClr val="tx1"/>
                </a:solidFill>
              </a:rPr>
              <a:t>FTE</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solidFill>
              <a:latin typeface="+mn-lt"/>
              <a:ea typeface="+mn-ea"/>
              <a:cs typeface="+mn-cs"/>
            </a:defRPr>
          </a:pPr>
          <a:endParaRPr lang="en-US"/>
        </a:p>
      </c:txPr>
    </c:title>
    <c:autoTitleDeleted val="0"/>
    <c:plotArea>
      <c:layout/>
      <c:pieChart>
        <c:varyColors val="1"/>
        <c:ser>
          <c:idx val="0"/>
          <c:order val="0"/>
          <c:spPr>
            <a:solidFill>
              <a:srgbClr val="2849FD"/>
            </a:solidFill>
          </c:spPr>
          <c:dPt>
            <c:idx val="0"/>
            <c:bubble3D val="0"/>
            <c:spPr>
              <a:solidFill>
                <a:schemeClr val="accent6">
                  <a:lumMod val="50000"/>
                </a:schemeClr>
              </a:solidFill>
              <a:ln w="19050">
                <a:solidFill>
                  <a:schemeClr val="lt1"/>
                </a:solidFill>
              </a:ln>
              <a:effectLst/>
            </c:spPr>
            <c:extLst>
              <c:ext xmlns:c16="http://schemas.microsoft.com/office/drawing/2014/chart" uri="{C3380CC4-5D6E-409C-BE32-E72D297353CC}">
                <c16:uniqueId val="{00000001-3E9A-422E-9085-CB5F6ACEBD2C}"/>
              </c:ext>
            </c:extLst>
          </c:dPt>
          <c:dPt>
            <c:idx val="1"/>
            <c:bubble3D val="0"/>
            <c:spPr>
              <a:solidFill>
                <a:srgbClr val="7030A0"/>
              </a:solidFill>
              <a:ln w="19050">
                <a:solidFill>
                  <a:schemeClr val="lt1"/>
                </a:solidFill>
              </a:ln>
              <a:effectLst/>
            </c:spPr>
            <c:extLst>
              <c:ext xmlns:c16="http://schemas.microsoft.com/office/drawing/2014/chart" uri="{C3380CC4-5D6E-409C-BE32-E72D297353CC}">
                <c16:uniqueId val="{00000003-3E9A-422E-9085-CB5F6ACEBD2C}"/>
              </c:ext>
            </c:extLst>
          </c:dPt>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'FTE FA25'!$V$14:$V$15</c:f>
              <c:strCache>
                <c:ptCount val="2"/>
                <c:pt idx="0">
                  <c:v>Health Sciences</c:v>
                </c:pt>
                <c:pt idx="1">
                  <c:v>Other Schools</c:v>
                </c:pt>
              </c:strCache>
            </c:strRef>
          </c:cat>
          <c:val>
            <c:numRef>
              <c:f>'FTE FA25'!$W$14:$W$15</c:f>
              <c:numCache>
                <c:formatCode>0%</c:formatCode>
                <c:ptCount val="2"/>
                <c:pt idx="0">
                  <c:v>0.44032812913469171</c:v>
                </c:pt>
                <c:pt idx="1">
                  <c:v>0.55967187086530834</c:v>
                </c:pt>
              </c:numCache>
            </c:numRef>
          </c:val>
          <c:extLst>
            <c:ext xmlns:c16="http://schemas.microsoft.com/office/drawing/2014/chart" uri="{C3380CC4-5D6E-409C-BE32-E72D297353CC}">
              <c16:uniqueId val="{00000004-3E9A-422E-9085-CB5F6ACEBD2C}"/>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0"/>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Entry>
      <c:legendEntry>
        <c:idx val="1"/>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Entry>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image" Target="../media/image3.svg"/><Relationship Id="rId5" Type="http://schemas.openxmlformats.org/officeDocument/2006/relationships/image" Target="../media/image7.svg"/><Relationship Id="rId4" Type="http://schemas.openxmlformats.org/officeDocument/2006/relationships/image" Target="../media/image6.svg"/></Relationships>
</file>

<file path=ppt/diagrams/_rels/data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image" Target="../media/image8.svg"/></Relationships>
</file>

<file path=ppt/diagrams/_rels/data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image" Target="../media/image11.svg"/></Relationships>
</file>

<file path=ppt/diagrams/_rels/data11.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image" Target="../media/image16.svg"/><Relationship Id="rId6" Type="http://schemas.openxmlformats.org/officeDocument/2006/relationships/image" Target="../media/image21.svg"/><Relationship Id="rId5" Type="http://schemas.openxmlformats.org/officeDocument/2006/relationships/image" Target="../media/image20.svg"/><Relationship Id="rId4" Type="http://schemas.openxmlformats.org/officeDocument/2006/relationships/image" Target="../media/image19.svg"/></Relationships>
</file>

<file path=ppt/diagrams/_rels/drawing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image" Target="../media/image3.svg"/><Relationship Id="rId5" Type="http://schemas.openxmlformats.org/officeDocument/2006/relationships/image" Target="../media/image7.svg"/><Relationship Id="rId4" Type="http://schemas.openxmlformats.org/officeDocument/2006/relationships/image" Target="../media/image6.svg"/></Relationships>
</file>

<file path=ppt/diagrams/_rels/drawing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image" Target="../media/image8.svg"/></Relationships>
</file>

<file path=ppt/diagrams/_rels/drawing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image" Target="../media/image11.svg"/></Relationships>
</file>

<file path=ppt/diagrams/_rels/drawing11.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image" Target="../media/image16.svg"/><Relationship Id="rId6" Type="http://schemas.openxmlformats.org/officeDocument/2006/relationships/image" Target="../media/image21.svg"/><Relationship Id="rId5" Type="http://schemas.openxmlformats.org/officeDocument/2006/relationships/image" Target="../media/image20.svg"/><Relationship Id="rId4" Type="http://schemas.openxmlformats.org/officeDocument/2006/relationships/image" Target="../media/image19.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18/5/colors/Iconchunking_neutralicontext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bg1"/>
    </dgm:fillClrLst>
    <dgm:linClrLst meth="repeat">
      <a:schemeClr val="lt2">
        <a:alpha val="0"/>
      </a:schemeClr>
    </dgm:linClrLst>
    <dgm:effectClrLst/>
    <dgm:txLinClrLst/>
    <dgm:txFillClrLst meth="repeat">
      <a:schemeClr val="dk1"/>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dgm:fillClrLst>
    <dgm:linClrLst meth="repeat">
      <a:schemeClr val="lt2">
        <a:alpha val="0"/>
      </a:schemeClr>
    </dgm:linClrLst>
    <dgm:effectClrLst/>
    <dgm:txLinClrLst/>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0C04D6F5-9645-44E3-844D-7FB9C8BE210B}" type="doc">
      <dgm:prSet loTypeId="urn:microsoft.com/office/officeart/2018/2/layout/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A569B04B-25D9-4E1A-9A7A-1F0FE541CBBF}">
      <dgm:prSet/>
      <dgm:spPr/>
      <dgm:t>
        <a:bodyPr/>
        <a:lstStyle/>
        <a:p>
          <a:pPr>
            <a:lnSpc>
              <a:spcPct val="100000"/>
            </a:lnSpc>
            <a:defRPr b="1"/>
          </a:pPr>
          <a:r>
            <a:rPr lang="en-US" baseline="0" dirty="0">
              <a:solidFill>
                <a:schemeClr val="tx1"/>
              </a:solidFill>
            </a:rPr>
            <a:t>Health Sciences</a:t>
          </a:r>
        </a:p>
      </dgm:t>
    </dgm:pt>
    <dgm:pt modelId="{DCDB359B-026C-47BD-857E-BE7992895420}" type="parTrans" cxnId="{BD153A78-59DA-42DD-8E2A-83E0F06080C3}">
      <dgm:prSet/>
      <dgm:spPr/>
      <dgm:t>
        <a:bodyPr/>
        <a:lstStyle/>
        <a:p>
          <a:endParaRPr lang="en-US"/>
        </a:p>
      </dgm:t>
    </dgm:pt>
    <dgm:pt modelId="{CB56ADCC-94A3-4B5A-8E05-E355028F75BD}" type="sibTrans" cxnId="{BD153A78-59DA-42DD-8E2A-83E0F06080C3}">
      <dgm:prSet/>
      <dgm:spPr/>
      <dgm:t>
        <a:bodyPr/>
        <a:lstStyle/>
        <a:p>
          <a:endParaRPr lang="en-US"/>
        </a:p>
      </dgm:t>
    </dgm:pt>
    <dgm:pt modelId="{A3C0EA74-C8B3-473F-831B-CA8EEF15ABB0}">
      <dgm:prSet custT="1"/>
      <dgm:spPr/>
      <dgm:t>
        <a:bodyPr/>
        <a:lstStyle/>
        <a:p>
          <a:pPr>
            <a:lnSpc>
              <a:spcPct val="100000"/>
            </a:lnSpc>
          </a:pPr>
          <a:r>
            <a:rPr lang="en-US" sz="1600" baseline="0" dirty="0">
              <a:solidFill>
                <a:schemeClr val="tx1"/>
              </a:solidFill>
            </a:rPr>
            <a:t>CATs:</a:t>
          </a:r>
          <a:br>
            <a:rPr lang="en-US" sz="1600" baseline="0" dirty="0">
              <a:solidFill>
                <a:schemeClr val="tx1"/>
              </a:solidFill>
            </a:rPr>
          </a:br>
          <a:r>
            <a:rPr lang="en-US" sz="1600" baseline="0" dirty="0">
              <a:solidFill>
                <a:schemeClr val="tx1"/>
              </a:solidFill>
            </a:rPr>
            <a:t>Athletic Training </a:t>
          </a:r>
          <a:r>
            <a:rPr lang="en-US" sz="1600" baseline="0" dirty="0">
              <a:solidFill>
                <a:schemeClr val="tx1"/>
              </a:solidFill>
              <a:latin typeface="Aptos Display" panose="02110004020202020204"/>
            </a:rPr>
            <a:t>Master's</a:t>
          </a:r>
          <a:endParaRPr lang="en-US" sz="1600" baseline="0" dirty="0">
            <a:solidFill>
              <a:schemeClr val="tx1"/>
            </a:solidFill>
          </a:endParaRPr>
        </a:p>
      </dgm:t>
    </dgm:pt>
    <dgm:pt modelId="{92F23159-4531-44C3-8E96-ECDA5F9680C9}" type="parTrans" cxnId="{B90B5C8F-3F27-4157-A581-B8DE62B5C359}">
      <dgm:prSet/>
      <dgm:spPr/>
      <dgm:t>
        <a:bodyPr/>
        <a:lstStyle/>
        <a:p>
          <a:endParaRPr lang="en-US"/>
        </a:p>
      </dgm:t>
    </dgm:pt>
    <dgm:pt modelId="{101EDF16-ECE5-42DF-A1BB-06B0A15DAA10}" type="sibTrans" cxnId="{B90B5C8F-3F27-4157-A581-B8DE62B5C359}">
      <dgm:prSet/>
      <dgm:spPr/>
      <dgm:t>
        <a:bodyPr/>
        <a:lstStyle/>
        <a:p>
          <a:endParaRPr lang="en-US"/>
        </a:p>
      </dgm:t>
    </dgm:pt>
    <dgm:pt modelId="{68B871E1-8F9B-4197-9454-1B074E75C6B8}">
      <dgm:prSet custT="1"/>
      <dgm:spPr/>
      <dgm:t>
        <a:bodyPr/>
        <a:lstStyle/>
        <a:p>
          <a:pPr>
            <a:lnSpc>
              <a:spcPct val="100000"/>
            </a:lnSpc>
          </a:pPr>
          <a:r>
            <a:rPr lang="en-US" sz="1600" baseline="0" dirty="0">
              <a:solidFill>
                <a:schemeClr val="tx1"/>
              </a:solidFill>
            </a:rPr>
            <a:t>Capstones:</a:t>
          </a:r>
          <a:br>
            <a:rPr lang="en-US" sz="1600" baseline="0" dirty="0">
              <a:solidFill>
                <a:schemeClr val="tx1"/>
              </a:solidFill>
            </a:rPr>
          </a:br>
          <a:r>
            <a:rPr lang="en-US" sz="1600" baseline="0" dirty="0">
              <a:solidFill>
                <a:schemeClr val="tx1"/>
              </a:solidFill>
            </a:rPr>
            <a:t>Occupational Therapy </a:t>
          </a:r>
          <a:r>
            <a:rPr lang="en-US" sz="1600" baseline="0" dirty="0">
              <a:solidFill>
                <a:schemeClr val="tx1"/>
              </a:solidFill>
              <a:latin typeface="Aptos Display" panose="02110004020202020204"/>
            </a:rPr>
            <a:t>Doctorate</a:t>
          </a:r>
          <a:endParaRPr lang="en-US" sz="1600" baseline="0" dirty="0">
            <a:solidFill>
              <a:schemeClr val="tx1"/>
            </a:solidFill>
          </a:endParaRPr>
        </a:p>
      </dgm:t>
    </dgm:pt>
    <dgm:pt modelId="{8E184DFF-2E3C-4AE7-9312-D42090B80F7A}" type="parTrans" cxnId="{C679A1D5-0FBC-44C3-91C3-E672B0AE7189}">
      <dgm:prSet/>
      <dgm:spPr/>
      <dgm:t>
        <a:bodyPr/>
        <a:lstStyle/>
        <a:p>
          <a:endParaRPr lang="en-US"/>
        </a:p>
      </dgm:t>
    </dgm:pt>
    <dgm:pt modelId="{168107DE-1034-44E1-B7B3-1CFCC4993DC6}" type="sibTrans" cxnId="{C679A1D5-0FBC-44C3-91C3-E672B0AE7189}">
      <dgm:prSet/>
      <dgm:spPr/>
      <dgm:t>
        <a:bodyPr/>
        <a:lstStyle/>
        <a:p>
          <a:endParaRPr lang="en-US"/>
        </a:p>
      </dgm:t>
    </dgm:pt>
    <dgm:pt modelId="{4A70D5D7-5DA2-4CEB-8B19-739A0A0A07D9}">
      <dgm:prSet custT="1"/>
      <dgm:spPr/>
      <dgm:t>
        <a:bodyPr/>
        <a:lstStyle/>
        <a:p>
          <a:pPr>
            <a:lnSpc>
              <a:spcPct val="100000"/>
            </a:lnSpc>
          </a:pPr>
          <a:r>
            <a:rPr lang="en-US" sz="1600" baseline="0" dirty="0">
              <a:solidFill>
                <a:schemeClr val="tx1"/>
              </a:solidFill>
            </a:rPr>
            <a:t>Systematic:</a:t>
          </a:r>
          <a:br>
            <a:rPr lang="en-US" sz="1600" baseline="0" dirty="0">
              <a:solidFill>
                <a:schemeClr val="tx1"/>
              </a:solidFill>
            </a:rPr>
          </a:br>
          <a:r>
            <a:rPr lang="en-US" sz="1600" baseline="0" dirty="0">
              <a:solidFill>
                <a:schemeClr val="tx1"/>
              </a:solidFill>
            </a:rPr>
            <a:t>Health Sciences PhD</a:t>
          </a:r>
        </a:p>
      </dgm:t>
    </dgm:pt>
    <dgm:pt modelId="{0E1C5B1C-EDB8-4253-8647-AB5B5B9C507B}" type="parTrans" cxnId="{B561A4AF-DF86-4734-8375-A6000FD9DD82}">
      <dgm:prSet/>
      <dgm:spPr/>
      <dgm:t>
        <a:bodyPr/>
        <a:lstStyle/>
        <a:p>
          <a:endParaRPr lang="en-US"/>
        </a:p>
      </dgm:t>
    </dgm:pt>
    <dgm:pt modelId="{5D8C7E93-BBCD-4327-AA0E-510328BBE1D1}" type="sibTrans" cxnId="{B561A4AF-DF86-4734-8375-A6000FD9DD82}">
      <dgm:prSet/>
      <dgm:spPr/>
      <dgm:t>
        <a:bodyPr/>
        <a:lstStyle/>
        <a:p>
          <a:endParaRPr lang="en-US"/>
        </a:p>
      </dgm:t>
    </dgm:pt>
    <dgm:pt modelId="{BE6FAAC9-0804-4DC7-9FC6-175F376D4425}">
      <dgm:prSet/>
      <dgm:spPr/>
      <dgm:t>
        <a:bodyPr/>
        <a:lstStyle/>
        <a:p>
          <a:pPr>
            <a:lnSpc>
              <a:spcPct val="100000"/>
            </a:lnSpc>
            <a:defRPr b="1"/>
          </a:pPr>
          <a:r>
            <a:rPr lang="en-US" baseline="0" dirty="0">
              <a:solidFill>
                <a:schemeClr val="tx1"/>
              </a:solidFill>
            </a:rPr>
            <a:t>Medicine</a:t>
          </a:r>
        </a:p>
      </dgm:t>
    </dgm:pt>
    <dgm:pt modelId="{B3AE3FC2-8220-4C9F-9A17-D3193BA21B81}" type="parTrans" cxnId="{3FEB60D5-1CD3-4CE2-ABC6-455C8FB94460}">
      <dgm:prSet/>
      <dgm:spPr/>
      <dgm:t>
        <a:bodyPr/>
        <a:lstStyle/>
        <a:p>
          <a:endParaRPr lang="en-US"/>
        </a:p>
      </dgm:t>
    </dgm:pt>
    <dgm:pt modelId="{6B01A404-5BD0-422C-B53A-68CC67782D74}" type="sibTrans" cxnId="{3FEB60D5-1CD3-4CE2-ABC6-455C8FB94460}">
      <dgm:prSet/>
      <dgm:spPr/>
      <dgm:t>
        <a:bodyPr/>
        <a:lstStyle/>
        <a:p>
          <a:endParaRPr lang="en-US"/>
        </a:p>
      </dgm:t>
    </dgm:pt>
    <dgm:pt modelId="{7822FB40-3127-4A2C-889D-C32D54D3B7AE}">
      <dgm:prSet custT="1"/>
      <dgm:spPr/>
      <dgm:t>
        <a:bodyPr/>
        <a:lstStyle/>
        <a:p>
          <a:pPr>
            <a:lnSpc>
              <a:spcPct val="100000"/>
            </a:lnSpc>
          </a:pPr>
          <a:r>
            <a:rPr lang="en-US" sz="1600" baseline="0" dirty="0">
              <a:solidFill>
                <a:schemeClr val="tx1"/>
              </a:solidFill>
            </a:rPr>
            <a:t>Systematic:</a:t>
          </a:r>
        </a:p>
        <a:p>
          <a:pPr>
            <a:lnSpc>
              <a:spcPct val="100000"/>
            </a:lnSpc>
          </a:pPr>
          <a:r>
            <a:rPr lang="en-US" sz="1600" baseline="0" dirty="0">
              <a:solidFill>
                <a:schemeClr val="tx1"/>
              </a:solidFill>
            </a:rPr>
            <a:t>M2s</a:t>
          </a:r>
        </a:p>
        <a:p>
          <a:pPr>
            <a:lnSpc>
              <a:spcPct val="100000"/>
            </a:lnSpc>
          </a:pPr>
          <a:r>
            <a:rPr lang="en-US" sz="1600" baseline="0" dirty="0">
              <a:solidFill>
                <a:schemeClr val="tx1"/>
              </a:solidFill>
            </a:rPr>
            <a:t>M3s &amp; M4s</a:t>
          </a:r>
        </a:p>
        <a:p>
          <a:pPr>
            <a:lnSpc>
              <a:spcPct val="100000"/>
            </a:lnSpc>
          </a:pPr>
          <a:r>
            <a:rPr lang="en-US" sz="1600" baseline="0" dirty="0">
              <a:solidFill>
                <a:schemeClr val="tx1"/>
              </a:solidFill>
            </a:rPr>
            <a:t>Residents </a:t>
          </a:r>
        </a:p>
      </dgm:t>
    </dgm:pt>
    <dgm:pt modelId="{1264DA13-B410-4650-ABB6-00CBEA05EE97}" type="parTrans" cxnId="{244A0ACF-266D-4225-80CC-DBF5515B693A}">
      <dgm:prSet/>
      <dgm:spPr/>
      <dgm:t>
        <a:bodyPr/>
        <a:lstStyle/>
        <a:p>
          <a:endParaRPr lang="en-US"/>
        </a:p>
      </dgm:t>
    </dgm:pt>
    <dgm:pt modelId="{C2115725-1D99-4031-96B9-03A9243455F6}" type="sibTrans" cxnId="{244A0ACF-266D-4225-80CC-DBF5515B693A}">
      <dgm:prSet/>
      <dgm:spPr/>
      <dgm:t>
        <a:bodyPr/>
        <a:lstStyle/>
        <a:p>
          <a:endParaRPr lang="en-US"/>
        </a:p>
      </dgm:t>
    </dgm:pt>
    <dgm:pt modelId="{10C33587-5BED-44E3-A228-E0725AD30708}">
      <dgm:prSet/>
      <dgm:spPr/>
      <dgm:t>
        <a:bodyPr/>
        <a:lstStyle/>
        <a:p>
          <a:pPr>
            <a:lnSpc>
              <a:spcPct val="100000"/>
            </a:lnSpc>
            <a:defRPr b="1"/>
          </a:pPr>
          <a:r>
            <a:rPr lang="en-US" baseline="0" dirty="0">
              <a:solidFill>
                <a:schemeClr val="tx1"/>
              </a:solidFill>
            </a:rPr>
            <a:t>Nursing</a:t>
          </a:r>
        </a:p>
      </dgm:t>
    </dgm:pt>
    <dgm:pt modelId="{53C43E3F-4C6F-44CA-A409-1E2557970E74}" type="parTrans" cxnId="{DE1936F6-8F55-4F11-8BB2-F67D1AA62C84}">
      <dgm:prSet/>
      <dgm:spPr/>
      <dgm:t>
        <a:bodyPr/>
        <a:lstStyle/>
        <a:p>
          <a:endParaRPr lang="en-US"/>
        </a:p>
      </dgm:t>
    </dgm:pt>
    <dgm:pt modelId="{3559B440-527F-4F6C-A218-9548AA60216C}" type="sibTrans" cxnId="{DE1936F6-8F55-4F11-8BB2-F67D1AA62C84}">
      <dgm:prSet/>
      <dgm:spPr/>
      <dgm:t>
        <a:bodyPr/>
        <a:lstStyle/>
        <a:p>
          <a:endParaRPr lang="en-US"/>
        </a:p>
      </dgm:t>
    </dgm:pt>
    <dgm:pt modelId="{63120078-A63C-4934-B0F7-18C867C88BB1}">
      <dgm:prSet custT="1"/>
      <dgm:spPr/>
      <dgm:t>
        <a:bodyPr/>
        <a:lstStyle/>
        <a:p>
          <a:pPr>
            <a:lnSpc>
              <a:spcPct val="100000"/>
            </a:lnSpc>
          </a:pPr>
          <a:r>
            <a:rPr lang="en-US" sz="1600" baseline="0" dirty="0">
              <a:solidFill>
                <a:schemeClr val="tx1"/>
              </a:solidFill>
            </a:rPr>
            <a:t>Scoping &amp; Integrative:</a:t>
          </a:r>
        </a:p>
        <a:p>
          <a:pPr>
            <a:lnSpc>
              <a:spcPct val="100000"/>
            </a:lnSpc>
          </a:pPr>
          <a:r>
            <a:rPr lang="en-US" sz="1600" baseline="0" dirty="0">
              <a:solidFill>
                <a:schemeClr val="tx1"/>
              </a:solidFill>
            </a:rPr>
            <a:t>PhD Dissertations</a:t>
          </a:r>
        </a:p>
        <a:p>
          <a:pPr>
            <a:lnSpc>
              <a:spcPct val="100000"/>
            </a:lnSpc>
          </a:pPr>
          <a:r>
            <a:rPr lang="en-US" sz="1600" baseline="0" dirty="0">
              <a:solidFill>
                <a:schemeClr val="tx1"/>
              </a:solidFill>
            </a:rPr>
            <a:t>BSN Honors</a:t>
          </a:r>
        </a:p>
      </dgm:t>
    </dgm:pt>
    <dgm:pt modelId="{E85BAD7D-57C7-48DC-8B0F-8C1B6F8CD2A3}" type="parTrans" cxnId="{3491C325-9B84-4D81-BEC3-25BCBE6001E3}">
      <dgm:prSet/>
      <dgm:spPr/>
      <dgm:t>
        <a:bodyPr/>
        <a:lstStyle/>
        <a:p>
          <a:endParaRPr lang="en-US"/>
        </a:p>
      </dgm:t>
    </dgm:pt>
    <dgm:pt modelId="{77CC980F-1197-48D9-80C8-1C8555C5AE72}" type="sibTrans" cxnId="{3491C325-9B84-4D81-BEC3-25BCBE6001E3}">
      <dgm:prSet/>
      <dgm:spPr/>
      <dgm:t>
        <a:bodyPr/>
        <a:lstStyle/>
        <a:p>
          <a:endParaRPr lang="en-US"/>
        </a:p>
      </dgm:t>
    </dgm:pt>
    <dgm:pt modelId="{342E1DAB-310B-40EA-B842-19FC2F0584A6}">
      <dgm:prSet/>
      <dgm:spPr/>
      <dgm:t>
        <a:bodyPr/>
        <a:lstStyle/>
        <a:p>
          <a:pPr>
            <a:lnSpc>
              <a:spcPct val="100000"/>
            </a:lnSpc>
            <a:defRPr b="1"/>
          </a:pPr>
          <a:r>
            <a:rPr lang="en-US" baseline="0" dirty="0">
              <a:solidFill>
                <a:schemeClr val="tx1"/>
              </a:solidFill>
            </a:rPr>
            <a:t>Pharmacy</a:t>
          </a:r>
        </a:p>
      </dgm:t>
    </dgm:pt>
    <dgm:pt modelId="{407D1700-1D06-4D53-99F6-781AFF35A11C}" type="parTrans" cxnId="{2C081BC6-6D6D-457F-BFCA-7113A699F643}">
      <dgm:prSet/>
      <dgm:spPr/>
      <dgm:t>
        <a:bodyPr/>
        <a:lstStyle/>
        <a:p>
          <a:endParaRPr lang="en-US"/>
        </a:p>
      </dgm:t>
    </dgm:pt>
    <dgm:pt modelId="{ADF6D951-B7CE-4A6E-89DC-3DF99180429E}" type="sibTrans" cxnId="{2C081BC6-6D6D-457F-BFCA-7113A699F643}">
      <dgm:prSet/>
      <dgm:spPr/>
      <dgm:t>
        <a:bodyPr/>
        <a:lstStyle/>
        <a:p>
          <a:endParaRPr lang="en-US"/>
        </a:p>
      </dgm:t>
    </dgm:pt>
    <dgm:pt modelId="{E7DAE4C7-F535-4904-ABC0-EECAD9295EFA}">
      <dgm:prSet custT="1"/>
      <dgm:spPr/>
      <dgm:t>
        <a:bodyPr/>
        <a:lstStyle/>
        <a:p>
          <a:pPr>
            <a:lnSpc>
              <a:spcPct val="100000"/>
            </a:lnSpc>
          </a:pPr>
          <a:r>
            <a:rPr lang="en-US" sz="1600" baseline="0" dirty="0">
              <a:solidFill>
                <a:schemeClr val="tx1"/>
              </a:solidFill>
            </a:rPr>
            <a:t>Systematic &amp; Scoping:</a:t>
          </a:r>
        </a:p>
        <a:p>
          <a:pPr>
            <a:lnSpc>
              <a:spcPct val="100000"/>
            </a:lnSpc>
          </a:pPr>
          <a:r>
            <a:rPr lang="en-US" sz="1600" baseline="0" dirty="0">
              <a:solidFill>
                <a:schemeClr val="tx1"/>
              </a:solidFill>
            </a:rPr>
            <a:t>Post PharmD Masters</a:t>
          </a:r>
        </a:p>
        <a:p>
          <a:pPr>
            <a:lnSpc>
              <a:spcPct val="100000"/>
            </a:lnSpc>
          </a:pPr>
          <a:r>
            <a:rPr lang="en-US" sz="1600" baseline="0" dirty="0">
              <a:solidFill>
                <a:schemeClr val="tx1"/>
              </a:solidFill>
            </a:rPr>
            <a:t>Residents</a:t>
          </a:r>
        </a:p>
      </dgm:t>
    </dgm:pt>
    <dgm:pt modelId="{FC2E954F-CFDC-46DC-A8C9-9B2056D48C42}" type="parTrans" cxnId="{DEA17560-AFB5-4BC0-843A-175A11B86455}">
      <dgm:prSet/>
      <dgm:spPr/>
      <dgm:t>
        <a:bodyPr/>
        <a:lstStyle/>
        <a:p>
          <a:endParaRPr lang="en-US"/>
        </a:p>
      </dgm:t>
    </dgm:pt>
    <dgm:pt modelId="{1BF38C92-C964-43C2-88A8-E2EFDB41A16C}" type="sibTrans" cxnId="{DEA17560-AFB5-4BC0-843A-175A11B86455}">
      <dgm:prSet/>
      <dgm:spPr/>
      <dgm:t>
        <a:bodyPr/>
        <a:lstStyle/>
        <a:p>
          <a:endParaRPr lang="en-US"/>
        </a:p>
      </dgm:t>
    </dgm:pt>
    <dgm:pt modelId="{AD9831B1-3525-4032-AF5A-1C534A73B3C6}">
      <dgm:prSet/>
      <dgm:spPr/>
      <dgm:t>
        <a:bodyPr/>
        <a:lstStyle/>
        <a:p>
          <a:pPr>
            <a:lnSpc>
              <a:spcPct val="100000"/>
            </a:lnSpc>
            <a:defRPr b="1"/>
          </a:pPr>
          <a:r>
            <a:rPr lang="en-US" baseline="0" dirty="0">
              <a:solidFill>
                <a:schemeClr val="tx1"/>
              </a:solidFill>
            </a:rPr>
            <a:t>Education</a:t>
          </a:r>
        </a:p>
      </dgm:t>
    </dgm:pt>
    <dgm:pt modelId="{789EE9AA-5159-45B7-AD24-C2C910FC6CC9}" type="parTrans" cxnId="{34E7FAF0-6B18-45DA-A23D-7FC0A2D62746}">
      <dgm:prSet/>
      <dgm:spPr/>
      <dgm:t>
        <a:bodyPr/>
        <a:lstStyle/>
        <a:p>
          <a:endParaRPr lang="en-US"/>
        </a:p>
      </dgm:t>
    </dgm:pt>
    <dgm:pt modelId="{A4B868EB-8E19-459E-BC0D-50E1603D1402}" type="sibTrans" cxnId="{34E7FAF0-6B18-45DA-A23D-7FC0A2D62746}">
      <dgm:prSet/>
      <dgm:spPr/>
      <dgm:t>
        <a:bodyPr/>
        <a:lstStyle/>
        <a:p>
          <a:endParaRPr lang="en-US"/>
        </a:p>
      </dgm:t>
    </dgm:pt>
    <dgm:pt modelId="{F57EF3EA-7785-41C6-9F60-39675203C3EB}">
      <dgm:prSet custT="1"/>
      <dgm:spPr/>
      <dgm:t>
        <a:bodyPr/>
        <a:lstStyle/>
        <a:p>
          <a:pPr>
            <a:lnSpc>
              <a:spcPct val="100000"/>
            </a:lnSpc>
          </a:pPr>
          <a:r>
            <a:rPr lang="en-US" sz="1600" baseline="0" dirty="0">
              <a:solidFill>
                <a:schemeClr val="tx1"/>
              </a:solidFill>
            </a:rPr>
            <a:t>Scoping:</a:t>
          </a:r>
        </a:p>
        <a:p>
          <a:pPr>
            <a:lnSpc>
              <a:spcPct val="100000"/>
            </a:lnSpc>
          </a:pPr>
          <a:r>
            <a:rPr lang="en-US" sz="1600" baseline="0" dirty="0">
              <a:solidFill>
                <a:schemeClr val="tx1"/>
              </a:solidFill>
            </a:rPr>
            <a:t>Counselor Training</a:t>
          </a:r>
        </a:p>
        <a:p>
          <a:pPr>
            <a:lnSpc>
              <a:spcPct val="100000"/>
            </a:lnSpc>
          </a:pPr>
          <a:r>
            <a:rPr lang="en-US" sz="1600" baseline="0" dirty="0">
              <a:solidFill>
                <a:schemeClr val="tx1"/>
              </a:solidFill>
            </a:rPr>
            <a:t>Educational Psychology </a:t>
          </a:r>
        </a:p>
        <a:p>
          <a:pPr>
            <a:lnSpc>
              <a:spcPct val="100000"/>
            </a:lnSpc>
          </a:pPr>
          <a:r>
            <a:rPr lang="en-US" sz="1600" baseline="0" dirty="0">
              <a:solidFill>
                <a:schemeClr val="tx1"/>
              </a:solidFill>
            </a:rPr>
            <a:t>PhD Dissertation</a:t>
          </a:r>
        </a:p>
      </dgm:t>
    </dgm:pt>
    <dgm:pt modelId="{E378BB4A-3E78-4040-8A3D-E1449DD4D65E}" type="parTrans" cxnId="{DE4CFDAF-A2A4-4F3B-A33D-4DF191561DE3}">
      <dgm:prSet/>
      <dgm:spPr/>
      <dgm:t>
        <a:bodyPr/>
        <a:lstStyle/>
        <a:p>
          <a:endParaRPr lang="en-US"/>
        </a:p>
      </dgm:t>
    </dgm:pt>
    <dgm:pt modelId="{C04A6614-88A1-4B49-A727-94B58C845640}" type="sibTrans" cxnId="{DE4CFDAF-A2A4-4F3B-A33D-4DF191561DE3}">
      <dgm:prSet/>
      <dgm:spPr/>
      <dgm:t>
        <a:bodyPr/>
        <a:lstStyle/>
        <a:p>
          <a:endParaRPr lang="en-US"/>
        </a:p>
      </dgm:t>
    </dgm:pt>
    <dgm:pt modelId="{B16079AF-29AE-41FD-A842-B50D58279235}" type="pres">
      <dgm:prSet presAssocID="{0C04D6F5-9645-44E3-844D-7FB9C8BE210B}" presName="root" presStyleCnt="0">
        <dgm:presLayoutVars>
          <dgm:dir/>
          <dgm:resizeHandles val="exact"/>
        </dgm:presLayoutVars>
      </dgm:prSet>
      <dgm:spPr/>
    </dgm:pt>
    <dgm:pt modelId="{E139F5BF-BF5C-4ECC-98F4-AFA31AEDF84B}" type="pres">
      <dgm:prSet presAssocID="{A569B04B-25D9-4E1A-9A7A-1F0FE541CBBF}" presName="compNode" presStyleCnt="0"/>
      <dgm:spPr/>
    </dgm:pt>
    <dgm:pt modelId="{CEE4BC23-C8ED-4B74-99D7-78CD10206DAA}" type="pres">
      <dgm:prSet presAssocID="{A569B04B-25D9-4E1A-9A7A-1F0FE541CBBF}"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at"/>
        </a:ext>
      </dgm:extLst>
    </dgm:pt>
    <dgm:pt modelId="{B97A4C49-F62E-49A6-9F55-46E6B8079C85}" type="pres">
      <dgm:prSet presAssocID="{A569B04B-25D9-4E1A-9A7A-1F0FE541CBBF}" presName="iconSpace" presStyleCnt="0"/>
      <dgm:spPr/>
    </dgm:pt>
    <dgm:pt modelId="{02D4BD4F-3273-46C6-A916-4986DC664538}" type="pres">
      <dgm:prSet presAssocID="{A569B04B-25D9-4E1A-9A7A-1F0FE541CBBF}" presName="parTx" presStyleLbl="revTx" presStyleIdx="0" presStyleCnt="10">
        <dgm:presLayoutVars>
          <dgm:chMax val="0"/>
          <dgm:chPref val="0"/>
        </dgm:presLayoutVars>
      </dgm:prSet>
      <dgm:spPr/>
    </dgm:pt>
    <dgm:pt modelId="{3D761281-90B6-40FC-9233-04472764E6D5}" type="pres">
      <dgm:prSet presAssocID="{A569B04B-25D9-4E1A-9A7A-1F0FE541CBBF}" presName="txSpace" presStyleCnt="0"/>
      <dgm:spPr/>
    </dgm:pt>
    <dgm:pt modelId="{301115BC-6DBF-44B3-A510-36BCD023FF54}" type="pres">
      <dgm:prSet presAssocID="{A569B04B-25D9-4E1A-9A7A-1F0FE541CBBF}" presName="desTx" presStyleLbl="revTx" presStyleIdx="1" presStyleCnt="10">
        <dgm:presLayoutVars/>
      </dgm:prSet>
      <dgm:spPr/>
    </dgm:pt>
    <dgm:pt modelId="{180AAC10-6E27-4E02-87DF-CEBDDBE118ED}" type="pres">
      <dgm:prSet presAssocID="{CB56ADCC-94A3-4B5A-8E05-E355028F75BD}" presName="sibTrans" presStyleCnt="0"/>
      <dgm:spPr/>
    </dgm:pt>
    <dgm:pt modelId="{AF29EA60-D5FD-4D7F-9CDB-8A21F05F1EE1}" type="pres">
      <dgm:prSet presAssocID="{BE6FAAC9-0804-4DC7-9FC6-175F376D4425}" presName="compNode" presStyleCnt="0"/>
      <dgm:spPr/>
    </dgm:pt>
    <dgm:pt modelId="{FED62CAC-B5B0-4F89-A44D-6E7418C466BB}" type="pres">
      <dgm:prSet presAssocID="{BE6FAAC9-0804-4DC7-9FC6-175F376D4425}"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ospital"/>
        </a:ext>
      </dgm:extLst>
    </dgm:pt>
    <dgm:pt modelId="{9EDC5810-AEA2-4F5E-8FFC-FB88293BF551}" type="pres">
      <dgm:prSet presAssocID="{BE6FAAC9-0804-4DC7-9FC6-175F376D4425}" presName="iconSpace" presStyleCnt="0"/>
      <dgm:spPr/>
    </dgm:pt>
    <dgm:pt modelId="{F74854AB-3D73-4254-A54B-3F2A4B02733F}" type="pres">
      <dgm:prSet presAssocID="{BE6FAAC9-0804-4DC7-9FC6-175F376D4425}" presName="parTx" presStyleLbl="revTx" presStyleIdx="2" presStyleCnt="10">
        <dgm:presLayoutVars>
          <dgm:chMax val="0"/>
          <dgm:chPref val="0"/>
        </dgm:presLayoutVars>
      </dgm:prSet>
      <dgm:spPr/>
    </dgm:pt>
    <dgm:pt modelId="{26F8BF97-27C6-41B2-A9EE-2C76A8C97D5C}" type="pres">
      <dgm:prSet presAssocID="{BE6FAAC9-0804-4DC7-9FC6-175F376D4425}" presName="txSpace" presStyleCnt="0"/>
      <dgm:spPr/>
    </dgm:pt>
    <dgm:pt modelId="{A517141B-34E1-48E7-BD51-8BA77EF001A5}" type="pres">
      <dgm:prSet presAssocID="{BE6FAAC9-0804-4DC7-9FC6-175F376D4425}" presName="desTx" presStyleLbl="revTx" presStyleIdx="3" presStyleCnt="10">
        <dgm:presLayoutVars/>
      </dgm:prSet>
      <dgm:spPr/>
    </dgm:pt>
    <dgm:pt modelId="{0C64C796-73E5-4D66-888D-6A4085C2F6AC}" type="pres">
      <dgm:prSet presAssocID="{6B01A404-5BD0-422C-B53A-68CC67782D74}" presName="sibTrans" presStyleCnt="0"/>
      <dgm:spPr/>
    </dgm:pt>
    <dgm:pt modelId="{1C5CC78C-2369-43F0-9A2F-106A8F39A807}" type="pres">
      <dgm:prSet presAssocID="{10C33587-5BED-44E3-A228-E0725AD30708}" presName="compNode" presStyleCnt="0"/>
      <dgm:spPr/>
    </dgm:pt>
    <dgm:pt modelId="{FCC4BA2C-7E7D-467D-8A59-A86438DCC37D}" type="pres">
      <dgm:prSet presAssocID="{10C33587-5BED-44E3-A228-E0725AD30708}"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Stethoscope"/>
        </a:ext>
      </dgm:extLst>
    </dgm:pt>
    <dgm:pt modelId="{08F69BF9-3441-4C10-BDBD-D6DD6EE4F2F6}" type="pres">
      <dgm:prSet presAssocID="{10C33587-5BED-44E3-A228-E0725AD30708}" presName="iconSpace" presStyleCnt="0"/>
      <dgm:spPr/>
    </dgm:pt>
    <dgm:pt modelId="{6CCEB8B1-34F0-4853-9307-AFCB24F8D356}" type="pres">
      <dgm:prSet presAssocID="{10C33587-5BED-44E3-A228-E0725AD30708}" presName="parTx" presStyleLbl="revTx" presStyleIdx="4" presStyleCnt="10">
        <dgm:presLayoutVars>
          <dgm:chMax val="0"/>
          <dgm:chPref val="0"/>
        </dgm:presLayoutVars>
      </dgm:prSet>
      <dgm:spPr/>
    </dgm:pt>
    <dgm:pt modelId="{3364AD29-33BB-488D-9C2F-F12FCD12382C}" type="pres">
      <dgm:prSet presAssocID="{10C33587-5BED-44E3-A228-E0725AD30708}" presName="txSpace" presStyleCnt="0"/>
      <dgm:spPr/>
    </dgm:pt>
    <dgm:pt modelId="{EE984E7A-7C6B-423B-B677-F2659C865E69}" type="pres">
      <dgm:prSet presAssocID="{10C33587-5BED-44E3-A228-E0725AD30708}" presName="desTx" presStyleLbl="revTx" presStyleIdx="5" presStyleCnt="10">
        <dgm:presLayoutVars/>
      </dgm:prSet>
      <dgm:spPr/>
    </dgm:pt>
    <dgm:pt modelId="{71F2B197-22EA-4367-B812-08C10CA5EB9E}" type="pres">
      <dgm:prSet presAssocID="{3559B440-527F-4F6C-A218-9548AA60216C}" presName="sibTrans" presStyleCnt="0"/>
      <dgm:spPr/>
    </dgm:pt>
    <dgm:pt modelId="{E4A31693-D55C-45B5-9FFB-3E4CCEA41A5B}" type="pres">
      <dgm:prSet presAssocID="{342E1DAB-310B-40EA-B842-19FC2F0584A6}" presName="compNode" presStyleCnt="0"/>
      <dgm:spPr/>
    </dgm:pt>
    <dgm:pt modelId="{36E370B0-90E0-4E82-B9E6-974CA6243C3B}" type="pres">
      <dgm:prSet presAssocID="{342E1DAB-310B-40EA-B842-19FC2F0584A6}"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edicine"/>
        </a:ext>
      </dgm:extLst>
    </dgm:pt>
    <dgm:pt modelId="{7725E213-9E3A-4809-86E3-17A1D4613C45}" type="pres">
      <dgm:prSet presAssocID="{342E1DAB-310B-40EA-B842-19FC2F0584A6}" presName="iconSpace" presStyleCnt="0"/>
      <dgm:spPr/>
    </dgm:pt>
    <dgm:pt modelId="{BB440F59-4F9F-4344-97B4-91B12A29626E}" type="pres">
      <dgm:prSet presAssocID="{342E1DAB-310B-40EA-B842-19FC2F0584A6}" presName="parTx" presStyleLbl="revTx" presStyleIdx="6" presStyleCnt="10">
        <dgm:presLayoutVars>
          <dgm:chMax val="0"/>
          <dgm:chPref val="0"/>
        </dgm:presLayoutVars>
      </dgm:prSet>
      <dgm:spPr/>
    </dgm:pt>
    <dgm:pt modelId="{5508AEF0-2411-453F-A47A-60DF10559A0D}" type="pres">
      <dgm:prSet presAssocID="{342E1DAB-310B-40EA-B842-19FC2F0584A6}" presName="txSpace" presStyleCnt="0"/>
      <dgm:spPr/>
    </dgm:pt>
    <dgm:pt modelId="{656A5926-F1AA-4360-8779-47AD5AF41A9B}" type="pres">
      <dgm:prSet presAssocID="{342E1DAB-310B-40EA-B842-19FC2F0584A6}" presName="desTx" presStyleLbl="revTx" presStyleIdx="7" presStyleCnt="10">
        <dgm:presLayoutVars/>
      </dgm:prSet>
      <dgm:spPr/>
    </dgm:pt>
    <dgm:pt modelId="{7BAC0A67-52E3-4687-9870-7991A4B24A62}" type="pres">
      <dgm:prSet presAssocID="{ADF6D951-B7CE-4A6E-89DC-3DF99180429E}" presName="sibTrans" presStyleCnt="0"/>
      <dgm:spPr/>
    </dgm:pt>
    <dgm:pt modelId="{5DA5CC5F-6ACF-4F86-8470-0690CB5D28D3}" type="pres">
      <dgm:prSet presAssocID="{AD9831B1-3525-4032-AF5A-1C534A73B3C6}" presName="compNode" presStyleCnt="0"/>
      <dgm:spPr/>
    </dgm:pt>
    <dgm:pt modelId="{A35F96F2-AFE1-4E0B-87DD-5ABC250FD84A}" type="pres">
      <dgm:prSet presAssocID="{AD9831B1-3525-4032-AF5A-1C534A73B3C6}"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Books"/>
        </a:ext>
      </dgm:extLst>
    </dgm:pt>
    <dgm:pt modelId="{04AA01AA-B9EC-4676-815C-D4B7EB632CA2}" type="pres">
      <dgm:prSet presAssocID="{AD9831B1-3525-4032-AF5A-1C534A73B3C6}" presName="iconSpace" presStyleCnt="0"/>
      <dgm:spPr/>
    </dgm:pt>
    <dgm:pt modelId="{AFBC1013-B631-41D5-B01C-22F3F0221A2A}" type="pres">
      <dgm:prSet presAssocID="{AD9831B1-3525-4032-AF5A-1C534A73B3C6}" presName="parTx" presStyleLbl="revTx" presStyleIdx="8" presStyleCnt="10">
        <dgm:presLayoutVars>
          <dgm:chMax val="0"/>
          <dgm:chPref val="0"/>
        </dgm:presLayoutVars>
      </dgm:prSet>
      <dgm:spPr/>
    </dgm:pt>
    <dgm:pt modelId="{9E2BF560-9B45-48F7-8E17-EBA7EA2D75A4}" type="pres">
      <dgm:prSet presAssocID="{AD9831B1-3525-4032-AF5A-1C534A73B3C6}" presName="txSpace" presStyleCnt="0"/>
      <dgm:spPr/>
    </dgm:pt>
    <dgm:pt modelId="{C5807A91-9821-4148-94C6-D82FE810B4A2}" type="pres">
      <dgm:prSet presAssocID="{AD9831B1-3525-4032-AF5A-1C534A73B3C6}" presName="desTx" presStyleLbl="revTx" presStyleIdx="9" presStyleCnt="10">
        <dgm:presLayoutVars/>
      </dgm:prSet>
      <dgm:spPr/>
    </dgm:pt>
  </dgm:ptLst>
  <dgm:cxnLst>
    <dgm:cxn modelId="{E8D65603-7438-45F2-B52D-3009CE37A855}" type="presOf" srcId="{A3C0EA74-C8B3-473F-831B-CA8EEF15ABB0}" destId="{301115BC-6DBF-44B3-A510-36BCD023FF54}" srcOrd="0" destOrd="0" presId="urn:microsoft.com/office/officeart/2018/2/layout/IconLabelDescriptionList"/>
    <dgm:cxn modelId="{B15C6908-5B7C-4E47-A383-1D8C89649B3C}" type="presOf" srcId="{BE6FAAC9-0804-4DC7-9FC6-175F376D4425}" destId="{F74854AB-3D73-4254-A54B-3F2A4B02733F}" srcOrd="0" destOrd="0" presId="urn:microsoft.com/office/officeart/2018/2/layout/IconLabelDescriptionList"/>
    <dgm:cxn modelId="{A8AE740A-0276-4786-8B58-B10E5151850A}" type="presOf" srcId="{A569B04B-25D9-4E1A-9A7A-1F0FE541CBBF}" destId="{02D4BD4F-3273-46C6-A916-4986DC664538}" srcOrd="0" destOrd="0" presId="urn:microsoft.com/office/officeart/2018/2/layout/IconLabelDescriptionList"/>
    <dgm:cxn modelId="{3491C325-9B84-4D81-BEC3-25BCBE6001E3}" srcId="{10C33587-5BED-44E3-A228-E0725AD30708}" destId="{63120078-A63C-4934-B0F7-18C867C88BB1}" srcOrd="0" destOrd="0" parTransId="{E85BAD7D-57C7-48DC-8B0F-8C1B6F8CD2A3}" sibTransId="{77CC980F-1197-48D9-80C8-1C8555C5AE72}"/>
    <dgm:cxn modelId="{66766B37-07B6-49AC-90BB-A87B6415C270}" type="presOf" srcId="{63120078-A63C-4934-B0F7-18C867C88BB1}" destId="{EE984E7A-7C6B-423B-B677-F2659C865E69}" srcOrd="0" destOrd="0" presId="urn:microsoft.com/office/officeart/2018/2/layout/IconLabelDescriptionList"/>
    <dgm:cxn modelId="{0B5FA842-ED7C-4AE6-94A2-8F327DE27C4F}" type="presOf" srcId="{E7DAE4C7-F535-4904-ABC0-EECAD9295EFA}" destId="{656A5926-F1AA-4360-8779-47AD5AF41A9B}" srcOrd="0" destOrd="0" presId="urn:microsoft.com/office/officeart/2018/2/layout/IconLabelDescriptionList"/>
    <dgm:cxn modelId="{8149B34B-2ABE-48E0-AE1A-DC6F3F8F487C}" type="presOf" srcId="{68B871E1-8F9B-4197-9454-1B074E75C6B8}" destId="{301115BC-6DBF-44B3-A510-36BCD023FF54}" srcOrd="0" destOrd="1" presId="urn:microsoft.com/office/officeart/2018/2/layout/IconLabelDescriptionList"/>
    <dgm:cxn modelId="{B424D955-04ED-4F4C-8DD3-0FD85382875D}" type="presOf" srcId="{10C33587-5BED-44E3-A228-E0725AD30708}" destId="{6CCEB8B1-34F0-4853-9307-AFCB24F8D356}" srcOrd="0" destOrd="0" presId="urn:microsoft.com/office/officeart/2018/2/layout/IconLabelDescriptionList"/>
    <dgm:cxn modelId="{DEA17560-AFB5-4BC0-843A-175A11B86455}" srcId="{342E1DAB-310B-40EA-B842-19FC2F0584A6}" destId="{E7DAE4C7-F535-4904-ABC0-EECAD9295EFA}" srcOrd="0" destOrd="0" parTransId="{FC2E954F-CFDC-46DC-A8C9-9B2056D48C42}" sibTransId="{1BF38C92-C964-43C2-88A8-E2EFDB41A16C}"/>
    <dgm:cxn modelId="{78864065-B744-4CEF-9F09-1260A76555A7}" type="presOf" srcId="{0C04D6F5-9645-44E3-844D-7FB9C8BE210B}" destId="{B16079AF-29AE-41FD-A842-B50D58279235}" srcOrd="0" destOrd="0" presId="urn:microsoft.com/office/officeart/2018/2/layout/IconLabelDescriptionList"/>
    <dgm:cxn modelId="{BD153A78-59DA-42DD-8E2A-83E0F06080C3}" srcId="{0C04D6F5-9645-44E3-844D-7FB9C8BE210B}" destId="{A569B04B-25D9-4E1A-9A7A-1F0FE541CBBF}" srcOrd="0" destOrd="0" parTransId="{DCDB359B-026C-47BD-857E-BE7992895420}" sibTransId="{CB56ADCC-94A3-4B5A-8E05-E355028F75BD}"/>
    <dgm:cxn modelId="{B90B5C8F-3F27-4157-A581-B8DE62B5C359}" srcId="{A569B04B-25D9-4E1A-9A7A-1F0FE541CBBF}" destId="{A3C0EA74-C8B3-473F-831B-CA8EEF15ABB0}" srcOrd="0" destOrd="0" parTransId="{92F23159-4531-44C3-8E96-ECDA5F9680C9}" sibTransId="{101EDF16-ECE5-42DF-A1BB-06B0A15DAA10}"/>
    <dgm:cxn modelId="{B742FF9B-BDD4-41C8-A711-6F1684C54103}" type="presOf" srcId="{F57EF3EA-7785-41C6-9F60-39675203C3EB}" destId="{C5807A91-9821-4148-94C6-D82FE810B4A2}" srcOrd="0" destOrd="0" presId="urn:microsoft.com/office/officeart/2018/2/layout/IconLabelDescriptionList"/>
    <dgm:cxn modelId="{5EFBB79E-75C6-4546-909F-5C74235415A0}" type="presOf" srcId="{4A70D5D7-5DA2-4CEB-8B19-739A0A0A07D9}" destId="{301115BC-6DBF-44B3-A510-36BCD023FF54}" srcOrd="0" destOrd="2" presId="urn:microsoft.com/office/officeart/2018/2/layout/IconLabelDescriptionList"/>
    <dgm:cxn modelId="{409AAAA9-0084-40D1-A78D-5A1494FAC631}" type="presOf" srcId="{AD9831B1-3525-4032-AF5A-1C534A73B3C6}" destId="{AFBC1013-B631-41D5-B01C-22F3F0221A2A}" srcOrd="0" destOrd="0" presId="urn:microsoft.com/office/officeart/2018/2/layout/IconLabelDescriptionList"/>
    <dgm:cxn modelId="{B561A4AF-DF86-4734-8375-A6000FD9DD82}" srcId="{A569B04B-25D9-4E1A-9A7A-1F0FE541CBBF}" destId="{4A70D5D7-5DA2-4CEB-8B19-739A0A0A07D9}" srcOrd="2" destOrd="0" parTransId="{0E1C5B1C-EDB8-4253-8647-AB5B5B9C507B}" sibTransId="{5D8C7E93-BBCD-4327-AA0E-510328BBE1D1}"/>
    <dgm:cxn modelId="{DE4CFDAF-A2A4-4F3B-A33D-4DF191561DE3}" srcId="{AD9831B1-3525-4032-AF5A-1C534A73B3C6}" destId="{F57EF3EA-7785-41C6-9F60-39675203C3EB}" srcOrd="0" destOrd="0" parTransId="{E378BB4A-3E78-4040-8A3D-E1449DD4D65E}" sibTransId="{C04A6614-88A1-4B49-A727-94B58C845640}"/>
    <dgm:cxn modelId="{2C081BC6-6D6D-457F-BFCA-7113A699F643}" srcId="{0C04D6F5-9645-44E3-844D-7FB9C8BE210B}" destId="{342E1DAB-310B-40EA-B842-19FC2F0584A6}" srcOrd="3" destOrd="0" parTransId="{407D1700-1D06-4D53-99F6-781AFF35A11C}" sibTransId="{ADF6D951-B7CE-4A6E-89DC-3DF99180429E}"/>
    <dgm:cxn modelId="{6134C7C7-87BB-42C0-BD14-D144BC144EEA}" type="presOf" srcId="{342E1DAB-310B-40EA-B842-19FC2F0584A6}" destId="{BB440F59-4F9F-4344-97B4-91B12A29626E}" srcOrd="0" destOrd="0" presId="urn:microsoft.com/office/officeart/2018/2/layout/IconLabelDescriptionList"/>
    <dgm:cxn modelId="{244A0ACF-266D-4225-80CC-DBF5515B693A}" srcId="{BE6FAAC9-0804-4DC7-9FC6-175F376D4425}" destId="{7822FB40-3127-4A2C-889D-C32D54D3B7AE}" srcOrd="0" destOrd="0" parTransId="{1264DA13-B410-4650-ABB6-00CBEA05EE97}" sibTransId="{C2115725-1D99-4031-96B9-03A9243455F6}"/>
    <dgm:cxn modelId="{3FEB60D5-1CD3-4CE2-ABC6-455C8FB94460}" srcId="{0C04D6F5-9645-44E3-844D-7FB9C8BE210B}" destId="{BE6FAAC9-0804-4DC7-9FC6-175F376D4425}" srcOrd="1" destOrd="0" parTransId="{B3AE3FC2-8220-4C9F-9A17-D3193BA21B81}" sibTransId="{6B01A404-5BD0-422C-B53A-68CC67782D74}"/>
    <dgm:cxn modelId="{C679A1D5-0FBC-44C3-91C3-E672B0AE7189}" srcId="{A569B04B-25D9-4E1A-9A7A-1F0FE541CBBF}" destId="{68B871E1-8F9B-4197-9454-1B074E75C6B8}" srcOrd="1" destOrd="0" parTransId="{8E184DFF-2E3C-4AE7-9312-D42090B80F7A}" sibTransId="{168107DE-1034-44E1-B7B3-1CFCC4993DC6}"/>
    <dgm:cxn modelId="{1F4C46F0-FF90-4776-9FDF-03A9A6DBC67C}" type="presOf" srcId="{7822FB40-3127-4A2C-889D-C32D54D3B7AE}" destId="{A517141B-34E1-48E7-BD51-8BA77EF001A5}" srcOrd="0" destOrd="0" presId="urn:microsoft.com/office/officeart/2018/2/layout/IconLabelDescriptionList"/>
    <dgm:cxn modelId="{34E7FAF0-6B18-45DA-A23D-7FC0A2D62746}" srcId="{0C04D6F5-9645-44E3-844D-7FB9C8BE210B}" destId="{AD9831B1-3525-4032-AF5A-1C534A73B3C6}" srcOrd="4" destOrd="0" parTransId="{789EE9AA-5159-45B7-AD24-C2C910FC6CC9}" sibTransId="{A4B868EB-8E19-459E-BC0D-50E1603D1402}"/>
    <dgm:cxn modelId="{DE1936F6-8F55-4F11-8BB2-F67D1AA62C84}" srcId="{0C04D6F5-9645-44E3-844D-7FB9C8BE210B}" destId="{10C33587-5BED-44E3-A228-E0725AD30708}" srcOrd="2" destOrd="0" parTransId="{53C43E3F-4C6F-44CA-A409-1E2557970E74}" sibTransId="{3559B440-527F-4F6C-A218-9548AA60216C}"/>
    <dgm:cxn modelId="{0B65EDF2-F618-4DC8-B110-900712458170}" type="presParOf" srcId="{B16079AF-29AE-41FD-A842-B50D58279235}" destId="{E139F5BF-BF5C-4ECC-98F4-AFA31AEDF84B}" srcOrd="0" destOrd="0" presId="urn:microsoft.com/office/officeart/2018/2/layout/IconLabelDescriptionList"/>
    <dgm:cxn modelId="{95D6C384-382B-469D-A717-9274FFE02F08}" type="presParOf" srcId="{E139F5BF-BF5C-4ECC-98F4-AFA31AEDF84B}" destId="{CEE4BC23-C8ED-4B74-99D7-78CD10206DAA}" srcOrd="0" destOrd="0" presId="urn:microsoft.com/office/officeart/2018/2/layout/IconLabelDescriptionList"/>
    <dgm:cxn modelId="{D498D997-2447-4346-89E0-64A5196C19D8}" type="presParOf" srcId="{E139F5BF-BF5C-4ECC-98F4-AFA31AEDF84B}" destId="{B97A4C49-F62E-49A6-9F55-46E6B8079C85}" srcOrd="1" destOrd="0" presId="urn:microsoft.com/office/officeart/2018/2/layout/IconLabelDescriptionList"/>
    <dgm:cxn modelId="{DA73A2AD-19B8-4B05-9299-6FA5D81135CC}" type="presParOf" srcId="{E139F5BF-BF5C-4ECC-98F4-AFA31AEDF84B}" destId="{02D4BD4F-3273-46C6-A916-4986DC664538}" srcOrd="2" destOrd="0" presId="urn:microsoft.com/office/officeart/2018/2/layout/IconLabelDescriptionList"/>
    <dgm:cxn modelId="{BA422645-8F8D-4764-BEBE-886AED65486F}" type="presParOf" srcId="{E139F5BF-BF5C-4ECC-98F4-AFA31AEDF84B}" destId="{3D761281-90B6-40FC-9233-04472764E6D5}" srcOrd="3" destOrd="0" presId="urn:microsoft.com/office/officeart/2018/2/layout/IconLabelDescriptionList"/>
    <dgm:cxn modelId="{D32F05BD-0C27-4A24-97C2-6FAD04A67B38}" type="presParOf" srcId="{E139F5BF-BF5C-4ECC-98F4-AFA31AEDF84B}" destId="{301115BC-6DBF-44B3-A510-36BCD023FF54}" srcOrd="4" destOrd="0" presId="urn:microsoft.com/office/officeart/2018/2/layout/IconLabelDescriptionList"/>
    <dgm:cxn modelId="{C3FA0C5F-47D6-432F-9AD4-ADFDA8875C35}" type="presParOf" srcId="{B16079AF-29AE-41FD-A842-B50D58279235}" destId="{180AAC10-6E27-4E02-87DF-CEBDDBE118ED}" srcOrd="1" destOrd="0" presId="urn:microsoft.com/office/officeart/2018/2/layout/IconLabelDescriptionList"/>
    <dgm:cxn modelId="{144ABBCF-C0B1-4B96-89E4-19772E2FB4DF}" type="presParOf" srcId="{B16079AF-29AE-41FD-A842-B50D58279235}" destId="{AF29EA60-D5FD-4D7F-9CDB-8A21F05F1EE1}" srcOrd="2" destOrd="0" presId="urn:microsoft.com/office/officeart/2018/2/layout/IconLabelDescriptionList"/>
    <dgm:cxn modelId="{719F766F-07CC-4EF6-8FCE-4BAF96D33BBF}" type="presParOf" srcId="{AF29EA60-D5FD-4D7F-9CDB-8A21F05F1EE1}" destId="{FED62CAC-B5B0-4F89-A44D-6E7418C466BB}" srcOrd="0" destOrd="0" presId="urn:microsoft.com/office/officeart/2018/2/layout/IconLabelDescriptionList"/>
    <dgm:cxn modelId="{B7B5D8A7-ADA0-41D1-A99C-70F724B964E8}" type="presParOf" srcId="{AF29EA60-D5FD-4D7F-9CDB-8A21F05F1EE1}" destId="{9EDC5810-AEA2-4F5E-8FFC-FB88293BF551}" srcOrd="1" destOrd="0" presId="urn:microsoft.com/office/officeart/2018/2/layout/IconLabelDescriptionList"/>
    <dgm:cxn modelId="{1B79AC74-A1D1-43B2-BFB9-A40046B1D735}" type="presParOf" srcId="{AF29EA60-D5FD-4D7F-9CDB-8A21F05F1EE1}" destId="{F74854AB-3D73-4254-A54B-3F2A4B02733F}" srcOrd="2" destOrd="0" presId="urn:microsoft.com/office/officeart/2018/2/layout/IconLabelDescriptionList"/>
    <dgm:cxn modelId="{565CFAB4-34FB-4605-9CA6-67BA8B31CF43}" type="presParOf" srcId="{AF29EA60-D5FD-4D7F-9CDB-8A21F05F1EE1}" destId="{26F8BF97-27C6-41B2-A9EE-2C76A8C97D5C}" srcOrd="3" destOrd="0" presId="urn:microsoft.com/office/officeart/2018/2/layout/IconLabelDescriptionList"/>
    <dgm:cxn modelId="{C7FBE5D8-6218-4273-89A7-DBD0B65BB824}" type="presParOf" srcId="{AF29EA60-D5FD-4D7F-9CDB-8A21F05F1EE1}" destId="{A517141B-34E1-48E7-BD51-8BA77EF001A5}" srcOrd="4" destOrd="0" presId="urn:microsoft.com/office/officeart/2018/2/layout/IconLabelDescriptionList"/>
    <dgm:cxn modelId="{6371AAAC-FE21-471C-9482-1BBC3380E2D0}" type="presParOf" srcId="{B16079AF-29AE-41FD-A842-B50D58279235}" destId="{0C64C796-73E5-4D66-888D-6A4085C2F6AC}" srcOrd="3" destOrd="0" presId="urn:microsoft.com/office/officeart/2018/2/layout/IconLabelDescriptionList"/>
    <dgm:cxn modelId="{3FA8C7BB-D5BB-4C40-841F-1982F5689BF6}" type="presParOf" srcId="{B16079AF-29AE-41FD-A842-B50D58279235}" destId="{1C5CC78C-2369-43F0-9A2F-106A8F39A807}" srcOrd="4" destOrd="0" presId="urn:microsoft.com/office/officeart/2018/2/layout/IconLabelDescriptionList"/>
    <dgm:cxn modelId="{11D2F051-869C-49E0-B81C-75672F979648}" type="presParOf" srcId="{1C5CC78C-2369-43F0-9A2F-106A8F39A807}" destId="{FCC4BA2C-7E7D-467D-8A59-A86438DCC37D}" srcOrd="0" destOrd="0" presId="urn:microsoft.com/office/officeart/2018/2/layout/IconLabelDescriptionList"/>
    <dgm:cxn modelId="{35DEC0D8-FA7E-4098-908E-AADD53FE7373}" type="presParOf" srcId="{1C5CC78C-2369-43F0-9A2F-106A8F39A807}" destId="{08F69BF9-3441-4C10-BDBD-D6DD6EE4F2F6}" srcOrd="1" destOrd="0" presId="urn:microsoft.com/office/officeart/2018/2/layout/IconLabelDescriptionList"/>
    <dgm:cxn modelId="{C49D006B-CD8E-4E40-8CC0-3745365C25D2}" type="presParOf" srcId="{1C5CC78C-2369-43F0-9A2F-106A8F39A807}" destId="{6CCEB8B1-34F0-4853-9307-AFCB24F8D356}" srcOrd="2" destOrd="0" presId="urn:microsoft.com/office/officeart/2018/2/layout/IconLabelDescriptionList"/>
    <dgm:cxn modelId="{0B24880F-A290-48A6-993F-D2F056F30CC1}" type="presParOf" srcId="{1C5CC78C-2369-43F0-9A2F-106A8F39A807}" destId="{3364AD29-33BB-488D-9C2F-F12FCD12382C}" srcOrd="3" destOrd="0" presId="urn:microsoft.com/office/officeart/2018/2/layout/IconLabelDescriptionList"/>
    <dgm:cxn modelId="{FAC9DEAE-2EA7-4ACC-9B53-22B31293F9B8}" type="presParOf" srcId="{1C5CC78C-2369-43F0-9A2F-106A8F39A807}" destId="{EE984E7A-7C6B-423B-B677-F2659C865E69}" srcOrd="4" destOrd="0" presId="urn:microsoft.com/office/officeart/2018/2/layout/IconLabelDescriptionList"/>
    <dgm:cxn modelId="{AE211026-92BA-4086-A5CE-FCC1AB7462E4}" type="presParOf" srcId="{B16079AF-29AE-41FD-A842-B50D58279235}" destId="{71F2B197-22EA-4367-B812-08C10CA5EB9E}" srcOrd="5" destOrd="0" presId="urn:microsoft.com/office/officeart/2018/2/layout/IconLabelDescriptionList"/>
    <dgm:cxn modelId="{B659A21A-DE55-46D4-89EF-5D895CBB8F50}" type="presParOf" srcId="{B16079AF-29AE-41FD-A842-B50D58279235}" destId="{E4A31693-D55C-45B5-9FFB-3E4CCEA41A5B}" srcOrd="6" destOrd="0" presId="urn:microsoft.com/office/officeart/2018/2/layout/IconLabelDescriptionList"/>
    <dgm:cxn modelId="{59BA119D-5DB8-4B7E-A249-EB378D1D7E10}" type="presParOf" srcId="{E4A31693-D55C-45B5-9FFB-3E4CCEA41A5B}" destId="{36E370B0-90E0-4E82-B9E6-974CA6243C3B}" srcOrd="0" destOrd="0" presId="urn:microsoft.com/office/officeart/2018/2/layout/IconLabelDescriptionList"/>
    <dgm:cxn modelId="{BBA6BDEC-91E0-4E32-BEA3-998DAEC3B084}" type="presParOf" srcId="{E4A31693-D55C-45B5-9FFB-3E4CCEA41A5B}" destId="{7725E213-9E3A-4809-86E3-17A1D4613C45}" srcOrd="1" destOrd="0" presId="urn:microsoft.com/office/officeart/2018/2/layout/IconLabelDescriptionList"/>
    <dgm:cxn modelId="{9F74A85C-9809-4D3A-A6B9-D2BD0D252786}" type="presParOf" srcId="{E4A31693-D55C-45B5-9FFB-3E4CCEA41A5B}" destId="{BB440F59-4F9F-4344-97B4-91B12A29626E}" srcOrd="2" destOrd="0" presId="urn:microsoft.com/office/officeart/2018/2/layout/IconLabelDescriptionList"/>
    <dgm:cxn modelId="{891F434F-7A18-4121-8F24-8BD2A22311D5}" type="presParOf" srcId="{E4A31693-D55C-45B5-9FFB-3E4CCEA41A5B}" destId="{5508AEF0-2411-453F-A47A-60DF10559A0D}" srcOrd="3" destOrd="0" presId="urn:microsoft.com/office/officeart/2018/2/layout/IconLabelDescriptionList"/>
    <dgm:cxn modelId="{8B704FF4-DC2D-4212-82F7-96B25A94F55F}" type="presParOf" srcId="{E4A31693-D55C-45B5-9FFB-3E4CCEA41A5B}" destId="{656A5926-F1AA-4360-8779-47AD5AF41A9B}" srcOrd="4" destOrd="0" presId="urn:microsoft.com/office/officeart/2018/2/layout/IconLabelDescriptionList"/>
    <dgm:cxn modelId="{690E021D-83AB-4D69-8B35-EEC55C72D537}" type="presParOf" srcId="{B16079AF-29AE-41FD-A842-B50D58279235}" destId="{7BAC0A67-52E3-4687-9870-7991A4B24A62}" srcOrd="7" destOrd="0" presId="urn:microsoft.com/office/officeart/2018/2/layout/IconLabelDescriptionList"/>
    <dgm:cxn modelId="{7E419B4C-FD9A-465A-A1BD-A34BDEAEA659}" type="presParOf" srcId="{B16079AF-29AE-41FD-A842-B50D58279235}" destId="{5DA5CC5F-6ACF-4F86-8470-0690CB5D28D3}" srcOrd="8" destOrd="0" presId="urn:microsoft.com/office/officeart/2018/2/layout/IconLabelDescriptionList"/>
    <dgm:cxn modelId="{2A2F1A45-144D-4A4C-81C7-4B5CD3D8F7B2}" type="presParOf" srcId="{5DA5CC5F-6ACF-4F86-8470-0690CB5D28D3}" destId="{A35F96F2-AFE1-4E0B-87DD-5ABC250FD84A}" srcOrd="0" destOrd="0" presId="urn:microsoft.com/office/officeart/2018/2/layout/IconLabelDescriptionList"/>
    <dgm:cxn modelId="{F5483FCD-143F-4528-AD02-448D7D9DDB0F}" type="presParOf" srcId="{5DA5CC5F-6ACF-4F86-8470-0690CB5D28D3}" destId="{04AA01AA-B9EC-4676-815C-D4B7EB632CA2}" srcOrd="1" destOrd="0" presId="urn:microsoft.com/office/officeart/2018/2/layout/IconLabelDescriptionList"/>
    <dgm:cxn modelId="{C9B1AA14-931B-4BDD-A109-0DD1A7C29375}" type="presParOf" srcId="{5DA5CC5F-6ACF-4F86-8470-0690CB5D28D3}" destId="{AFBC1013-B631-41D5-B01C-22F3F0221A2A}" srcOrd="2" destOrd="0" presId="urn:microsoft.com/office/officeart/2018/2/layout/IconLabelDescriptionList"/>
    <dgm:cxn modelId="{8E0085DD-4B7E-4CF3-B70A-A69815FF539C}" type="presParOf" srcId="{5DA5CC5F-6ACF-4F86-8470-0690CB5D28D3}" destId="{9E2BF560-9B45-48F7-8E17-EBA7EA2D75A4}" srcOrd="3" destOrd="0" presId="urn:microsoft.com/office/officeart/2018/2/layout/IconLabelDescriptionList"/>
    <dgm:cxn modelId="{4381E36B-F97D-41D6-B207-A101C94C097E}" type="presParOf" srcId="{5DA5CC5F-6ACF-4F86-8470-0690CB5D28D3}" destId="{C5807A91-9821-4148-94C6-D82FE810B4A2}" srcOrd="4" destOrd="0" presId="urn:microsoft.com/office/officeart/2018/2/layout/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8890202-AF4B-4312-A85D-5930C8F81C78}" type="doc">
      <dgm:prSet loTypeId="urn:microsoft.com/office/officeart/2005/8/layout/list1" loCatId="list" qsTypeId="urn:microsoft.com/office/officeart/2005/8/quickstyle/simple4" qsCatId="simple" csTypeId="urn:microsoft.com/office/officeart/2005/8/colors/colorful5" csCatId="colorful" phldr="1"/>
      <dgm:spPr/>
      <dgm:t>
        <a:bodyPr/>
        <a:lstStyle/>
        <a:p>
          <a:endParaRPr lang="en-US"/>
        </a:p>
      </dgm:t>
    </dgm:pt>
    <dgm:pt modelId="{07B99237-83B8-4801-AD30-B0EBB1F062EC}">
      <dgm:prSet/>
      <dgm:spPr/>
      <dgm:t>
        <a:bodyPr/>
        <a:lstStyle/>
        <a:p>
          <a:r>
            <a:rPr lang="en-US" dirty="0"/>
            <a:t>Evidence Synthesis Specialist (ES) Librarians:</a:t>
          </a:r>
        </a:p>
      </dgm:t>
    </dgm:pt>
    <dgm:pt modelId="{61000ECB-D9A9-4DE1-8DE1-79F2B37571C1}" type="parTrans" cxnId="{E79980AC-8AB8-4DB2-9F92-CB67BC4928A4}">
      <dgm:prSet/>
      <dgm:spPr/>
      <dgm:t>
        <a:bodyPr/>
        <a:lstStyle/>
        <a:p>
          <a:endParaRPr lang="en-US"/>
        </a:p>
      </dgm:t>
    </dgm:pt>
    <dgm:pt modelId="{8D4E5D74-9785-46BA-9728-3EAB9C2F50B8}" type="sibTrans" cxnId="{E79980AC-8AB8-4DB2-9F92-CB67BC4928A4}">
      <dgm:prSet/>
      <dgm:spPr/>
      <dgm:t>
        <a:bodyPr/>
        <a:lstStyle/>
        <a:p>
          <a:endParaRPr lang="en-US"/>
        </a:p>
      </dgm:t>
    </dgm:pt>
    <dgm:pt modelId="{05072C6A-28CB-49CA-8A8C-903E6857C305}">
      <dgm:prSet/>
      <dgm:spPr/>
      <dgm:t>
        <a:bodyPr/>
        <a:lstStyle/>
        <a:p>
          <a:r>
            <a:rPr lang="en-US" dirty="0"/>
            <a:t>Complete formal ES training</a:t>
          </a:r>
        </a:p>
      </dgm:t>
    </dgm:pt>
    <dgm:pt modelId="{CC88EBFD-0089-42C1-9E73-7B38A62CA98F}" type="parTrans" cxnId="{8CFFFDB8-0D14-4F62-A78E-B51C84FF3C3F}">
      <dgm:prSet/>
      <dgm:spPr/>
      <dgm:t>
        <a:bodyPr/>
        <a:lstStyle/>
        <a:p>
          <a:endParaRPr lang="en-US"/>
        </a:p>
      </dgm:t>
    </dgm:pt>
    <dgm:pt modelId="{0256495E-E9EA-4911-82D1-87EED02089C4}" type="sibTrans" cxnId="{8CFFFDB8-0D14-4F62-A78E-B51C84FF3C3F}">
      <dgm:prSet/>
      <dgm:spPr/>
      <dgm:t>
        <a:bodyPr/>
        <a:lstStyle/>
        <a:p>
          <a:endParaRPr lang="en-US"/>
        </a:p>
      </dgm:t>
    </dgm:pt>
    <dgm:pt modelId="{BDDA324A-160F-44B3-9F2B-199CD9472E47}">
      <dgm:prSet/>
      <dgm:spPr/>
      <dgm:t>
        <a:bodyPr/>
        <a:lstStyle/>
        <a:p>
          <a:r>
            <a:rPr lang="en-US" dirty="0"/>
            <a:t>Mentored through two full projects before working independently</a:t>
          </a:r>
        </a:p>
      </dgm:t>
    </dgm:pt>
    <dgm:pt modelId="{CEA76EC1-0569-4EAB-89D5-7E1D4B9BCF54}" type="parTrans" cxnId="{43AF31E1-BA6F-4A7A-899E-A4B72B2E93C1}">
      <dgm:prSet/>
      <dgm:spPr/>
      <dgm:t>
        <a:bodyPr/>
        <a:lstStyle/>
        <a:p>
          <a:endParaRPr lang="en-US"/>
        </a:p>
      </dgm:t>
    </dgm:pt>
    <dgm:pt modelId="{861CBF3B-8AC1-42EF-9D18-BACF1820E3F3}" type="sibTrans" cxnId="{43AF31E1-BA6F-4A7A-899E-A4B72B2E93C1}">
      <dgm:prSet/>
      <dgm:spPr/>
      <dgm:t>
        <a:bodyPr/>
        <a:lstStyle/>
        <a:p>
          <a:endParaRPr lang="en-US"/>
        </a:p>
      </dgm:t>
    </dgm:pt>
    <dgm:pt modelId="{715BA825-8F64-47E4-BBEC-2BDE30B0DAEC}">
      <dgm:prSet/>
      <dgm:spPr/>
      <dgm:t>
        <a:bodyPr/>
        <a:lstStyle/>
        <a:p>
          <a:r>
            <a:rPr lang="en-US" dirty="0"/>
            <a:t>Cross-team mentorship &amp; collaboration</a:t>
          </a:r>
        </a:p>
      </dgm:t>
    </dgm:pt>
    <dgm:pt modelId="{42866791-2DB4-453E-ABC4-BB74F1EF7CB8}" type="parTrans" cxnId="{54AECB5C-ECFA-4A40-9830-C74F56276217}">
      <dgm:prSet/>
      <dgm:spPr/>
      <dgm:t>
        <a:bodyPr/>
        <a:lstStyle/>
        <a:p>
          <a:endParaRPr lang="en-US"/>
        </a:p>
      </dgm:t>
    </dgm:pt>
    <dgm:pt modelId="{1C20DA0D-0BF4-46D4-AB12-EE25EA039E58}" type="sibTrans" cxnId="{54AECB5C-ECFA-4A40-9830-C74F56276217}">
      <dgm:prSet/>
      <dgm:spPr/>
      <dgm:t>
        <a:bodyPr/>
        <a:lstStyle/>
        <a:p>
          <a:endParaRPr lang="en-US"/>
        </a:p>
      </dgm:t>
    </dgm:pt>
    <dgm:pt modelId="{8EE4404B-0960-422D-AF2F-7F4A5BD3D40F}">
      <dgm:prSet/>
      <dgm:spPr/>
      <dgm:t>
        <a:bodyPr/>
        <a:lstStyle/>
        <a:p>
          <a:r>
            <a:rPr lang="en-US" dirty="0"/>
            <a:t>Continuing education (SRSS-1, SRSS-2, etc.)</a:t>
          </a:r>
        </a:p>
      </dgm:t>
    </dgm:pt>
    <dgm:pt modelId="{BF3BEDF5-ECE5-4967-B2C9-3F6D4F4FCAB6}" type="parTrans" cxnId="{EF791471-0BC2-49EF-AD58-5EE1F9D35D19}">
      <dgm:prSet/>
      <dgm:spPr/>
      <dgm:t>
        <a:bodyPr/>
        <a:lstStyle/>
        <a:p>
          <a:endParaRPr lang="en-US"/>
        </a:p>
      </dgm:t>
    </dgm:pt>
    <dgm:pt modelId="{F5A7A5D9-E7E7-49B5-A251-691CA6B137CF}" type="sibTrans" cxnId="{EF791471-0BC2-49EF-AD58-5EE1F9D35D19}">
      <dgm:prSet/>
      <dgm:spPr/>
      <dgm:t>
        <a:bodyPr/>
        <a:lstStyle/>
        <a:p>
          <a:endParaRPr lang="en-US"/>
        </a:p>
      </dgm:t>
    </dgm:pt>
    <dgm:pt modelId="{76C686E5-61E1-41CE-AD74-44090FD59DBF}">
      <dgm:prSet/>
      <dgm:spPr/>
      <dgm:t>
        <a:bodyPr/>
        <a:lstStyle/>
        <a:p>
          <a:r>
            <a:rPr lang="en-US" dirty="0"/>
            <a:t>Levels of Service:</a:t>
          </a:r>
        </a:p>
      </dgm:t>
    </dgm:pt>
    <dgm:pt modelId="{F9063343-8576-457F-B343-670B02BCF3AC}" type="parTrans" cxnId="{F58D905E-5334-43B1-A032-5C36600796F2}">
      <dgm:prSet/>
      <dgm:spPr/>
      <dgm:t>
        <a:bodyPr/>
        <a:lstStyle/>
        <a:p>
          <a:endParaRPr lang="en-US"/>
        </a:p>
      </dgm:t>
    </dgm:pt>
    <dgm:pt modelId="{77456000-0123-4141-9C57-BF60B5A38F14}" type="sibTrans" cxnId="{F58D905E-5334-43B1-A032-5C36600796F2}">
      <dgm:prSet/>
      <dgm:spPr/>
      <dgm:t>
        <a:bodyPr/>
        <a:lstStyle/>
        <a:p>
          <a:endParaRPr lang="en-US"/>
        </a:p>
      </dgm:t>
    </dgm:pt>
    <dgm:pt modelId="{70E9C98A-4858-4D38-9388-7DBF472FF1BD}">
      <dgm:prSet/>
      <dgm:spPr/>
      <dgm:t>
        <a:bodyPr/>
        <a:lstStyle/>
        <a:p>
          <a:r>
            <a:rPr lang="en-US" dirty="0"/>
            <a:t>Teaching</a:t>
          </a:r>
        </a:p>
      </dgm:t>
    </dgm:pt>
    <dgm:pt modelId="{FD566765-BD82-4FE2-A131-CF7C5BEC4A82}" type="parTrans" cxnId="{E202C177-260E-42B2-8FA8-C4FAB1BA3CAA}">
      <dgm:prSet/>
      <dgm:spPr/>
      <dgm:t>
        <a:bodyPr/>
        <a:lstStyle/>
        <a:p>
          <a:endParaRPr lang="en-US"/>
        </a:p>
      </dgm:t>
    </dgm:pt>
    <dgm:pt modelId="{470E059D-6F6A-4EEE-B6A1-E5A947B6CE0B}" type="sibTrans" cxnId="{E202C177-260E-42B2-8FA8-C4FAB1BA3CAA}">
      <dgm:prSet/>
      <dgm:spPr/>
      <dgm:t>
        <a:bodyPr/>
        <a:lstStyle/>
        <a:p>
          <a:endParaRPr lang="en-US"/>
        </a:p>
      </dgm:t>
    </dgm:pt>
    <dgm:pt modelId="{AF0B6A69-AC51-4D57-A7AD-06B507CE3055}">
      <dgm:prSet/>
      <dgm:spPr/>
      <dgm:t>
        <a:bodyPr/>
        <a:lstStyle/>
        <a:p>
          <a:r>
            <a:rPr lang="en-US" dirty="0"/>
            <a:t>Consultant</a:t>
          </a:r>
        </a:p>
      </dgm:t>
    </dgm:pt>
    <dgm:pt modelId="{4355173D-7173-4C0D-861E-E79BFCF182DE}" type="parTrans" cxnId="{F7346432-DB6E-4E5C-B67F-0CB038327F02}">
      <dgm:prSet/>
      <dgm:spPr/>
      <dgm:t>
        <a:bodyPr/>
        <a:lstStyle/>
        <a:p>
          <a:endParaRPr lang="en-US"/>
        </a:p>
      </dgm:t>
    </dgm:pt>
    <dgm:pt modelId="{08AEFF17-EE80-4EDB-94FC-96791AE72BA8}" type="sibTrans" cxnId="{F7346432-DB6E-4E5C-B67F-0CB038327F02}">
      <dgm:prSet/>
      <dgm:spPr/>
      <dgm:t>
        <a:bodyPr/>
        <a:lstStyle/>
        <a:p>
          <a:endParaRPr lang="en-US"/>
        </a:p>
      </dgm:t>
    </dgm:pt>
    <dgm:pt modelId="{98472E5D-343D-4FFB-8774-274153E114E8}">
      <dgm:prSet/>
      <dgm:spPr/>
      <dgm:t>
        <a:bodyPr/>
        <a:lstStyle/>
        <a:p>
          <a:r>
            <a:rPr lang="en-US" dirty="0"/>
            <a:t>Team Member</a:t>
          </a:r>
        </a:p>
      </dgm:t>
    </dgm:pt>
    <dgm:pt modelId="{B1CF3010-8069-41E8-8E8D-8F5AE9E3E569}" type="parTrans" cxnId="{CD6FBD08-45EE-40C8-A44E-E07B2D708CC3}">
      <dgm:prSet/>
      <dgm:spPr/>
      <dgm:t>
        <a:bodyPr/>
        <a:lstStyle/>
        <a:p>
          <a:endParaRPr lang="en-US"/>
        </a:p>
      </dgm:t>
    </dgm:pt>
    <dgm:pt modelId="{F0FD00A5-9435-434F-B8BD-A0594E32E434}" type="sibTrans" cxnId="{CD6FBD08-45EE-40C8-A44E-E07B2D708CC3}">
      <dgm:prSet/>
      <dgm:spPr/>
      <dgm:t>
        <a:bodyPr/>
        <a:lstStyle/>
        <a:p>
          <a:endParaRPr lang="en-US"/>
        </a:p>
      </dgm:t>
    </dgm:pt>
    <dgm:pt modelId="{6421E14C-B55D-493B-88B7-86B7CE2081AD}">
      <dgm:prSet/>
      <dgm:spPr/>
      <dgm:t>
        <a:bodyPr/>
        <a:lstStyle/>
        <a:p>
          <a:r>
            <a:rPr lang="en-US" dirty="0"/>
            <a:t>Workshops</a:t>
          </a:r>
        </a:p>
      </dgm:t>
    </dgm:pt>
    <dgm:pt modelId="{4CB13264-119C-4598-8BF4-8CF9F9796319}" type="parTrans" cxnId="{2A9CA511-CD8F-4BF0-9A74-D34F26801740}">
      <dgm:prSet/>
      <dgm:spPr/>
      <dgm:t>
        <a:bodyPr/>
        <a:lstStyle/>
        <a:p>
          <a:endParaRPr lang="en-US"/>
        </a:p>
      </dgm:t>
    </dgm:pt>
    <dgm:pt modelId="{C9B52DCE-7C1F-46F4-88A6-48A2DBC89289}" type="sibTrans" cxnId="{2A9CA511-CD8F-4BF0-9A74-D34F26801740}">
      <dgm:prSet/>
      <dgm:spPr/>
      <dgm:t>
        <a:bodyPr/>
        <a:lstStyle/>
        <a:p>
          <a:endParaRPr lang="en-US"/>
        </a:p>
      </dgm:t>
    </dgm:pt>
    <dgm:pt modelId="{1D4E208F-3699-41AC-81E3-2102146AFD8D}">
      <dgm:prSet/>
      <dgm:spPr/>
      <dgm:t>
        <a:bodyPr/>
        <a:lstStyle/>
        <a:p>
          <a:r>
            <a:rPr lang="en-US" dirty="0"/>
            <a:t>Course-integrated</a:t>
          </a:r>
        </a:p>
      </dgm:t>
    </dgm:pt>
    <dgm:pt modelId="{13495724-CB22-499B-A11B-81CA4AACE251}" type="parTrans" cxnId="{70C58A36-EA13-4C6E-8260-246EF788B81A}">
      <dgm:prSet/>
      <dgm:spPr/>
      <dgm:t>
        <a:bodyPr/>
        <a:lstStyle/>
        <a:p>
          <a:endParaRPr lang="en-US"/>
        </a:p>
      </dgm:t>
    </dgm:pt>
    <dgm:pt modelId="{343E0C51-B4C7-42EF-9B8F-26C5078540B5}" type="sibTrans" cxnId="{70C58A36-EA13-4C6E-8260-246EF788B81A}">
      <dgm:prSet/>
      <dgm:spPr/>
      <dgm:t>
        <a:bodyPr/>
        <a:lstStyle/>
        <a:p>
          <a:endParaRPr lang="en-US"/>
        </a:p>
      </dgm:t>
    </dgm:pt>
    <dgm:pt modelId="{DD8D77EB-381B-4F88-98FA-9A8C114F0C9A}">
      <dgm:prSet/>
      <dgm:spPr/>
      <dgm:t>
        <a:bodyPr/>
        <a:lstStyle/>
        <a:p>
          <a:r>
            <a:rPr lang="en-US" dirty="0"/>
            <a:t>Acknowledgment</a:t>
          </a:r>
        </a:p>
      </dgm:t>
    </dgm:pt>
    <dgm:pt modelId="{CEFD64EB-159A-4FC4-A68E-0822EA6287A8}" type="parTrans" cxnId="{BA40B67C-2889-4C2E-9FBE-2DA82008D800}">
      <dgm:prSet/>
      <dgm:spPr/>
      <dgm:t>
        <a:bodyPr/>
        <a:lstStyle/>
        <a:p>
          <a:endParaRPr lang="en-US"/>
        </a:p>
      </dgm:t>
    </dgm:pt>
    <dgm:pt modelId="{F04BEF3B-F644-4DA5-AA2C-D06257087EC4}" type="sibTrans" cxnId="{BA40B67C-2889-4C2E-9FBE-2DA82008D800}">
      <dgm:prSet/>
      <dgm:spPr/>
      <dgm:t>
        <a:bodyPr/>
        <a:lstStyle/>
        <a:p>
          <a:endParaRPr lang="en-US"/>
        </a:p>
      </dgm:t>
    </dgm:pt>
    <dgm:pt modelId="{2E6F2905-8A12-4CD6-B079-80F819653AA1}">
      <dgm:prSet/>
      <dgm:spPr/>
      <dgm:t>
        <a:bodyPr/>
        <a:lstStyle/>
        <a:p>
          <a:r>
            <a:rPr lang="en-US" dirty="0"/>
            <a:t>Expert help with searches</a:t>
          </a:r>
        </a:p>
      </dgm:t>
    </dgm:pt>
    <dgm:pt modelId="{869F27AA-507C-4622-A9B2-EE20C8810C1D}" type="parTrans" cxnId="{2F1929FE-66A5-4A9C-95EC-77F863A1D5DC}">
      <dgm:prSet/>
      <dgm:spPr/>
      <dgm:t>
        <a:bodyPr/>
        <a:lstStyle/>
        <a:p>
          <a:endParaRPr lang="en-US"/>
        </a:p>
      </dgm:t>
    </dgm:pt>
    <dgm:pt modelId="{08BCE07F-635B-4FF2-9745-5E12BCBA8BAE}" type="sibTrans" cxnId="{2F1929FE-66A5-4A9C-95EC-77F863A1D5DC}">
      <dgm:prSet/>
      <dgm:spPr/>
      <dgm:t>
        <a:bodyPr/>
        <a:lstStyle/>
        <a:p>
          <a:endParaRPr lang="en-US"/>
        </a:p>
      </dgm:t>
    </dgm:pt>
    <dgm:pt modelId="{2CE973D1-64DE-4D2D-9FBA-170EF38F670F}">
      <dgm:prSet/>
      <dgm:spPr/>
      <dgm:t>
        <a:bodyPr/>
        <a:lstStyle/>
        <a:p>
          <a:r>
            <a:rPr lang="en-US" dirty="0"/>
            <a:t>Authorship</a:t>
          </a:r>
        </a:p>
      </dgm:t>
    </dgm:pt>
    <dgm:pt modelId="{FAE4CFF4-4019-4208-AA54-AD5954443BC0}" type="parTrans" cxnId="{70927480-5B57-484D-B1DB-A91014AC955B}">
      <dgm:prSet/>
      <dgm:spPr/>
      <dgm:t>
        <a:bodyPr/>
        <a:lstStyle/>
        <a:p>
          <a:endParaRPr lang="en-US"/>
        </a:p>
      </dgm:t>
    </dgm:pt>
    <dgm:pt modelId="{310E8DEE-F169-4B55-8924-010195E3754F}" type="sibTrans" cxnId="{70927480-5B57-484D-B1DB-A91014AC955B}">
      <dgm:prSet/>
      <dgm:spPr/>
      <dgm:t>
        <a:bodyPr/>
        <a:lstStyle/>
        <a:p>
          <a:endParaRPr lang="en-US"/>
        </a:p>
      </dgm:t>
    </dgm:pt>
    <dgm:pt modelId="{2641835E-B7C7-4833-93A4-EA8793DCFDCE}">
      <dgm:prSet/>
      <dgm:spPr/>
      <dgm:t>
        <a:bodyPr/>
        <a:lstStyle/>
        <a:p>
          <a:r>
            <a:rPr lang="en-US" dirty="0"/>
            <a:t>Develop searches</a:t>
          </a:r>
        </a:p>
      </dgm:t>
    </dgm:pt>
    <dgm:pt modelId="{24A0E30B-13FF-4E37-B712-62B419C953FE}" type="parTrans" cxnId="{B29943A9-FA80-426C-A4B1-B0F51812374D}">
      <dgm:prSet/>
      <dgm:spPr/>
      <dgm:t>
        <a:bodyPr/>
        <a:lstStyle/>
        <a:p>
          <a:endParaRPr lang="en-US"/>
        </a:p>
      </dgm:t>
    </dgm:pt>
    <dgm:pt modelId="{DA3975F8-1821-407D-BBA0-72E3197D4481}" type="sibTrans" cxnId="{B29943A9-FA80-426C-A4B1-B0F51812374D}">
      <dgm:prSet/>
      <dgm:spPr/>
      <dgm:t>
        <a:bodyPr/>
        <a:lstStyle/>
        <a:p>
          <a:endParaRPr lang="en-US"/>
        </a:p>
      </dgm:t>
    </dgm:pt>
    <dgm:pt modelId="{65420ED4-1DA6-4E2D-8970-C0A0C6E072D8}">
      <dgm:prSet/>
      <dgm:spPr/>
      <dgm:t>
        <a:bodyPr/>
        <a:lstStyle/>
        <a:p>
          <a:r>
            <a:rPr lang="en-US" dirty="0"/>
            <a:t>Provide methodological guidance</a:t>
          </a:r>
        </a:p>
      </dgm:t>
    </dgm:pt>
    <dgm:pt modelId="{563300BD-7E0A-43E9-B233-566DFC8479EE}" type="parTrans" cxnId="{9EFD4CBD-B191-4901-A6A2-1D4B1773AE15}">
      <dgm:prSet/>
      <dgm:spPr/>
      <dgm:t>
        <a:bodyPr/>
        <a:lstStyle/>
        <a:p>
          <a:endParaRPr lang="en-US"/>
        </a:p>
      </dgm:t>
    </dgm:pt>
    <dgm:pt modelId="{20B5037F-AE7C-44AA-B63A-DF72249FC8E1}" type="sibTrans" cxnId="{9EFD4CBD-B191-4901-A6A2-1D4B1773AE15}">
      <dgm:prSet/>
      <dgm:spPr/>
      <dgm:t>
        <a:bodyPr/>
        <a:lstStyle/>
        <a:p>
          <a:endParaRPr lang="en-US"/>
        </a:p>
      </dgm:t>
    </dgm:pt>
    <dgm:pt modelId="{FBCF409B-99BA-4CDD-A82F-5A715770441D}">
      <dgm:prSet/>
      <dgm:spPr/>
      <dgm:t>
        <a:bodyPr/>
        <a:lstStyle/>
        <a:p>
          <a:r>
            <a:rPr lang="en-US" dirty="0"/>
            <a:t>Participate in writing manuscript with focus on methods section</a:t>
          </a:r>
        </a:p>
      </dgm:t>
    </dgm:pt>
    <dgm:pt modelId="{16AF5D79-7067-4C12-BD1A-02F7394DC6C2}" type="parTrans" cxnId="{4E0277D6-F5E4-42D6-BF9C-489AA7C14919}">
      <dgm:prSet/>
      <dgm:spPr/>
      <dgm:t>
        <a:bodyPr/>
        <a:lstStyle/>
        <a:p>
          <a:endParaRPr lang="en-US"/>
        </a:p>
      </dgm:t>
    </dgm:pt>
    <dgm:pt modelId="{F25529E1-0FD8-416E-A4E0-17321EAC7CB6}" type="sibTrans" cxnId="{4E0277D6-F5E4-42D6-BF9C-489AA7C14919}">
      <dgm:prSet/>
      <dgm:spPr/>
      <dgm:t>
        <a:bodyPr/>
        <a:lstStyle/>
        <a:p>
          <a:endParaRPr lang="en-US"/>
        </a:p>
      </dgm:t>
    </dgm:pt>
    <dgm:pt modelId="{1F44226F-4BEB-451F-AD37-8235B94CCE21}" type="pres">
      <dgm:prSet presAssocID="{18890202-AF4B-4312-A85D-5930C8F81C78}" presName="linear" presStyleCnt="0">
        <dgm:presLayoutVars>
          <dgm:dir/>
          <dgm:animLvl val="lvl"/>
          <dgm:resizeHandles val="exact"/>
        </dgm:presLayoutVars>
      </dgm:prSet>
      <dgm:spPr/>
    </dgm:pt>
    <dgm:pt modelId="{8CE25D3F-22E2-43DE-B602-A79E20162A54}" type="pres">
      <dgm:prSet presAssocID="{07B99237-83B8-4801-AD30-B0EBB1F062EC}" presName="parentLin" presStyleCnt="0"/>
      <dgm:spPr/>
    </dgm:pt>
    <dgm:pt modelId="{6129D703-8082-4E0E-A932-C13B0EB004AC}" type="pres">
      <dgm:prSet presAssocID="{07B99237-83B8-4801-AD30-B0EBB1F062EC}" presName="parentLeftMargin" presStyleLbl="node1" presStyleIdx="0" presStyleCnt="2"/>
      <dgm:spPr/>
    </dgm:pt>
    <dgm:pt modelId="{48D33A6F-2E82-464A-93DE-0D369A5588FC}" type="pres">
      <dgm:prSet presAssocID="{07B99237-83B8-4801-AD30-B0EBB1F062EC}" presName="parentText" presStyleLbl="node1" presStyleIdx="0" presStyleCnt="2">
        <dgm:presLayoutVars>
          <dgm:chMax val="0"/>
          <dgm:bulletEnabled val="1"/>
        </dgm:presLayoutVars>
      </dgm:prSet>
      <dgm:spPr/>
    </dgm:pt>
    <dgm:pt modelId="{612A6AFB-B012-4806-9D0F-BEDBDD47777C}" type="pres">
      <dgm:prSet presAssocID="{07B99237-83B8-4801-AD30-B0EBB1F062EC}" presName="negativeSpace" presStyleCnt="0"/>
      <dgm:spPr/>
    </dgm:pt>
    <dgm:pt modelId="{E514E624-691B-4CBD-9BBA-1BA2805A19B9}" type="pres">
      <dgm:prSet presAssocID="{07B99237-83B8-4801-AD30-B0EBB1F062EC}" presName="childText" presStyleLbl="conFgAcc1" presStyleIdx="0" presStyleCnt="2">
        <dgm:presLayoutVars>
          <dgm:bulletEnabled val="1"/>
        </dgm:presLayoutVars>
      </dgm:prSet>
      <dgm:spPr/>
    </dgm:pt>
    <dgm:pt modelId="{36C48E77-D375-4903-8BFE-7ABB464C43F1}" type="pres">
      <dgm:prSet presAssocID="{8D4E5D74-9785-46BA-9728-3EAB9C2F50B8}" presName="spaceBetweenRectangles" presStyleCnt="0"/>
      <dgm:spPr/>
    </dgm:pt>
    <dgm:pt modelId="{DF38E99E-B744-419C-84B0-F068C805D765}" type="pres">
      <dgm:prSet presAssocID="{76C686E5-61E1-41CE-AD74-44090FD59DBF}" presName="parentLin" presStyleCnt="0"/>
      <dgm:spPr/>
    </dgm:pt>
    <dgm:pt modelId="{0E1AD60C-9487-4716-9F27-52A0738B9403}" type="pres">
      <dgm:prSet presAssocID="{76C686E5-61E1-41CE-AD74-44090FD59DBF}" presName="parentLeftMargin" presStyleLbl="node1" presStyleIdx="0" presStyleCnt="2"/>
      <dgm:spPr/>
    </dgm:pt>
    <dgm:pt modelId="{3C88963B-0069-4209-9F7B-DC0F11D25345}" type="pres">
      <dgm:prSet presAssocID="{76C686E5-61E1-41CE-AD74-44090FD59DBF}" presName="parentText" presStyleLbl="node1" presStyleIdx="1" presStyleCnt="2">
        <dgm:presLayoutVars>
          <dgm:chMax val="0"/>
          <dgm:bulletEnabled val="1"/>
        </dgm:presLayoutVars>
      </dgm:prSet>
      <dgm:spPr/>
    </dgm:pt>
    <dgm:pt modelId="{468E468E-2BBF-45E1-A181-3DFB4426BB73}" type="pres">
      <dgm:prSet presAssocID="{76C686E5-61E1-41CE-AD74-44090FD59DBF}" presName="negativeSpace" presStyleCnt="0"/>
      <dgm:spPr/>
    </dgm:pt>
    <dgm:pt modelId="{E688F8DA-CFFC-475D-AE4C-076819AD8A06}" type="pres">
      <dgm:prSet presAssocID="{76C686E5-61E1-41CE-AD74-44090FD59DBF}" presName="childText" presStyleLbl="conFgAcc1" presStyleIdx="1" presStyleCnt="2" custScaleY="108961">
        <dgm:presLayoutVars>
          <dgm:bulletEnabled val="1"/>
        </dgm:presLayoutVars>
      </dgm:prSet>
      <dgm:spPr/>
    </dgm:pt>
  </dgm:ptLst>
  <dgm:cxnLst>
    <dgm:cxn modelId="{D8AFE602-47EB-422F-A427-695EB238A0B5}" type="presOf" srcId="{FBCF409B-99BA-4CDD-A82F-5A715770441D}" destId="{E688F8DA-CFFC-475D-AE4C-076819AD8A06}" srcOrd="0" destOrd="10" presId="urn:microsoft.com/office/officeart/2005/8/layout/list1"/>
    <dgm:cxn modelId="{CD6FBD08-45EE-40C8-A44E-E07B2D708CC3}" srcId="{76C686E5-61E1-41CE-AD74-44090FD59DBF}" destId="{98472E5D-343D-4FFB-8774-274153E114E8}" srcOrd="2" destOrd="0" parTransId="{B1CF3010-8069-41E8-8E8D-8F5AE9E3E569}" sibTransId="{F0FD00A5-9435-434F-B8BD-A0594E32E434}"/>
    <dgm:cxn modelId="{1E9AD708-A0E0-4BF1-8941-E5A90F0F0A85}" type="presOf" srcId="{AF0B6A69-AC51-4D57-A7AD-06B507CE3055}" destId="{E688F8DA-CFFC-475D-AE4C-076819AD8A06}" srcOrd="0" destOrd="3" presId="urn:microsoft.com/office/officeart/2005/8/layout/list1"/>
    <dgm:cxn modelId="{DF1C8A0C-E515-4101-97F7-702229B59DCE}" type="presOf" srcId="{2641835E-B7C7-4833-93A4-EA8793DCFDCE}" destId="{E688F8DA-CFFC-475D-AE4C-076819AD8A06}" srcOrd="0" destOrd="8" presId="urn:microsoft.com/office/officeart/2005/8/layout/list1"/>
    <dgm:cxn modelId="{A58BEC0C-C3A6-4EAB-8C3D-5610DE39EB34}" type="presOf" srcId="{DD8D77EB-381B-4F88-98FA-9A8C114F0C9A}" destId="{E688F8DA-CFFC-475D-AE4C-076819AD8A06}" srcOrd="0" destOrd="4" presId="urn:microsoft.com/office/officeart/2005/8/layout/list1"/>
    <dgm:cxn modelId="{2A9CA511-CD8F-4BF0-9A74-D34F26801740}" srcId="{70E9C98A-4858-4D38-9388-7DBF472FF1BD}" destId="{6421E14C-B55D-493B-88B7-86B7CE2081AD}" srcOrd="0" destOrd="0" parTransId="{4CB13264-119C-4598-8BF4-8CF9F9796319}" sibTransId="{C9B52DCE-7C1F-46F4-88A6-48A2DBC89289}"/>
    <dgm:cxn modelId="{F7346432-DB6E-4E5C-B67F-0CB038327F02}" srcId="{76C686E5-61E1-41CE-AD74-44090FD59DBF}" destId="{AF0B6A69-AC51-4D57-A7AD-06B507CE3055}" srcOrd="1" destOrd="0" parTransId="{4355173D-7173-4C0D-861E-E79BFCF182DE}" sibTransId="{08AEFF17-EE80-4EDB-94FC-96791AE72BA8}"/>
    <dgm:cxn modelId="{70C58A36-EA13-4C6E-8260-246EF788B81A}" srcId="{70E9C98A-4858-4D38-9388-7DBF472FF1BD}" destId="{1D4E208F-3699-41AC-81E3-2102146AFD8D}" srcOrd="1" destOrd="0" parTransId="{13495724-CB22-499B-A11B-81CA4AACE251}" sibTransId="{343E0C51-B4C7-42EF-9B8F-26C5078540B5}"/>
    <dgm:cxn modelId="{6A1FC236-E349-4F73-860E-CF8D05D9E25D}" type="presOf" srcId="{6421E14C-B55D-493B-88B7-86B7CE2081AD}" destId="{E688F8DA-CFFC-475D-AE4C-076819AD8A06}" srcOrd="0" destOrd="1" presId="urn:microsoft.com/office/officeart/2005/8/layout/list1"/>
    <dgm:cxn modelId="{268D4037-A19C-4947-BFDF-42C8DED10C55}" type="presOf" srcId="{2CE973D1-64DE-4D2D-9FBA-170EF38F670F}" destId="{E688F8DA-CFFC-475D-AE4C-076819AD8A06}" srcOrd="0" destOrd="7" presId="urn:microsoft.com/office/officeart/2005/8/layout/list1"/>
    <dgm:cxn modelId="{54D3D53B-1481-4642-A1F7-D37BB579E3AF}" type="presOf" srcId="{BDDA324A-160F-44B3-9F2B-199CD9472E47}" destId="{E514E624-691B-4CBD-9BBA-1BA2805A19B9}" srcOrd="0" destOrd="1" presId="urn:microsoft.com/office/officeart/2005/8/layout/list1"/>
    <dgm:cxn modelId="{B9391541-67FD-45A1-845F-60118C050B82}" type="presOf" srcId="{76C686E5-61E1-41CE-AD74-44090FD59DBF}" destId="{0E1AD60C-9487-4716-9F27-52A0738B9403}" srcOrd="0" destOrd="0" presId="urn:microsoft.com/office/officeart/2005/8/layout/list1"/>
    <dgm:cxn modelId="{779E774C-55E7-4322-96A4-FFA89FFD2D33}" type="presOf" srcId="{70E9C98A-4858-4D38-9388-7DBF472FF1BD}" destId="{E688F8DA-CFFC-475D-AE4C-076819AD8A06}" srcOrd="0" destOrd="0" presId="urn:microsoft.com/office/officeart/2005/8/layout/list1"/>
    <dgm:cxn modelId="{54AECB5C-ECFA-4A40-9830-C74F56276217}" srcId="{07B99237-83B8-4801-AD30-B0EBB1F062EC}" destId="{715BA825-8F64-47E4-BBEC-2BDE30B0DAEC}" srcOrd="2" destOrd="0" parTransId="{42866791-2DB4-453E-ABC4-BB74F1EF7CB8}" sibTransId="{1C20DA0D-0BF4-46D4-AB12-EE25EA039E58}"/>
    <dgm:cxn modelId="{F58D905E-5334-43B1-A032-5C36600796F2}" srcId="{18890202-AF4B-4312-A85D-5930C8F81C78}" destId="{76C686E5-61E1-41CE-AD74-44090FD59DBF}" srcOrd="1" destOrd="0" parTransId="{F9063343-8576-457F-B343-670B02BCF3AC}" sibTransId="{77456000-0123-4141-9C57-BF60B5A38F14}"/>
    <dgm:cxn modelId="{9E79F963-29B6-445D-98CD-1C6913016A02}" type="presOf" srcId="{18890202-AF4B-4312-A85D-5930C8F81C78}" destId="{1F44226F-4BEB-451F-AD37-8235B94CCE21}" srcOrd="0" destOrd="0" presId="urn:microsoft.com/office/officeart/2005/8/layout/list1"/>
    <dgm:cxn modelId="{5E3BB366-FF15-4ADB-A8C0-C746B7EAD5AE}" type="presOf" srcId="{76C686E5-61E1-41CE-AD74-44090FD59DBF}" destId="{3C88963B-0069-4209-9F7B-DC0F11D25345}" srcOrd="1" destOrd="0" presId="urn:microsoft.com/office/officeart/2005/8/layout/list1"/>
    <dgm:cxn modelId="{F5316F69-34BF-47D6-8B88-128CAE827444}" type="presOf" srcId="{07B99237-83B8-4801-AD30-B0EBB1F062EC}" destId="{6129D703-8082-4E0E-A932-C13B0EB004AC}" srcOrd="0" destOrd="0" presId="urn:microsoft.com/office/officeart/2005/8/layout/list1"/>
    <dgm:cxn modelId="{3179EA6D-2B98-4FE3-AE6B-2612872ABB5A}" type="presOf" srcId="{07B99237-83B8-4801-AD30-B0EBB1F062EC}" destId="{48D33A6F-2E82-464A-93DE-0D369A5588FC}" srcOrd="1" destOrd="0" presId="urn:microsoft.com/office/officeart/2005/8/layout/list1"/>
    <dgm:cxn modelId="{EF791471-0BC2-49EF-AD58-5EE1F9D35D19}" srcId="{07B99237-83B8-4801-AD30-B0EBB1F062EC}" destId="{8EE4404B-0960-422D-AF2F-7F4A5BD3D40F}" srcOrd="3" destOrd="0" parTransId="{BF3BEDF5-ECE5-4967-B2C9-3F6D4F4FCAB6}" sibTransId="{F5A7A5D9-E7E7-49B5-A251-691CA6B137CF}"/>
    <dgm:cxn modelId="{E202C177-260E-42B2-8FA8-C4FAB1BA3CAA}" srcId="{76C686E5-61E1-41CE-AD74-44090FD59DBF}" destId="{70E9C98A-4858-4D38-9388-7DBF472FF1BD}" srcOrd="0" destOrd="0" parTransId="{FD566765-BD82-4FE2-A131-CF7C5BEC4A82}" sibTransId="{470E059D-6F6A-4EEE-B6A1-E5A947B6CE0B}"/>
    <dgm:cxn modelId="{BA40B67C-2889-4C2E-9FBE-2DA82008D800}" srcId="{AF0B6A69-AC51-4D57-A7AD-06B507CE3055}" destId="{DD8D77EB-381B-4F88-98FA-9A8C114F0C9A}" srcOrd="0" destOrd="0" parTransId="{CEFD64EB-159A-4FC4-A68E-0822EA6287A8}" sibTransId="{F04BEF3B-F644-4DA5-AA2C-D06257087EC4}"/>
    <dgm:cxn modelId="{70927480-5B57-484D-B1DB-A91014AC955B}" srcId="{98472E5D-343D-4FFB-8774-274153E114E8}" destId="{2CE973D1-64DE-4D2D-9FBA-170EF38F670F}" srcOrd="0" destOrd="0" parTransId="{FAE4CFF4-4019-4208-AA54-AD5954443BC0}" sibTransId="{310E8DEE-F169-4B55-8924-010195E3754F}"/>
    <dgm:cxn modelId="{5D06C48A-F9F9-4D58-845F-E1AA101C0B18}" type="presOf" srcId="{715BA825-8F64-47E4-BBEC-2BDE30B0DAEC}" destId="{E514E624-691B-4CBD-9BBA-1BA2805A19B9}" srcOrd="0" destOrd="2" presId="urn:microsoft.com/office/officeart/2005/8/layout/list1"/>
    <dgm:cxn modelId="{3E99188F-53E7-42BA-AAD4-C2F835640D9B}" type="presOf" srcId="{2E6F2905-8A12-4CD6-B079-80F819653AA1}" destId="{E688F8DA-CFFC-475D-AE4C-076819AD8A06}" srcOrd="0" destOrd="5" presId="urn:microsoft.com/office/officeart/2005/8/layout/list1"/>
    <dgm:cxn modelId="{B91C1F95-18CC-4FF9-BBF7-6621305457CF}" type="presOf" srcId="{1D4E208F-3699-41AC-81E3-2102146AFD8D}" destId="{E688F8DA-CFFC-475D-AE4C-076819AD8A06}" srcOrd="0" destOrd="2" presId="urn:microsoft.com/office/officeart/2005/8/layout/list1"/>
    <dgm:cxn modelId="{5564879E-092E-4AC8-815D-07DD5A23BAE3}" type="presOf" srcId="{98472E5D-343D-4FFB-8774-274153E114E8}" destId="{E688F8DA-CFFC-475D-AE4C-076819AD8A06}" srcOrd="0" destOrd="6" presId="urn:microsoft.com/office/officeart/2005/8/layout/list1"/>
    <dgm:cxn modelId="{B57F90A0-5BE8-4897-9DE3-73392FD7D5EA}" type="presOf" srcId="{05072C6A-28CB-49CA-8A8C-903E6857C305}" destId="{E514E624-691B-4CBD-9BBA-1BA2805A19B9}" srcOrd="0" destOrd="0" presId="urn:microsoft.com/office/officeart/2005/8/layout/list1"/>
    <dgm:cxn modelId="{B01A5FA1-F712-499C-BD34-0CD4B0E26081}" type="presOf" srcId="{65420ED4-1DA6-4E2D-8970-C0A0C6E072D8}" destId="{E688F8DA-CFFC-475D-AE4C-076819AD8A06}" srcOrd="0" destOrd="9" presId="urn:microsoft.com/office/officeart/2005/8/layout/list1"/>
    <dgm:cxn modelId="{714570A5-2F86-4C24-97A1-36EAD57A0DD0}" type="presOf" srcId="{8EE4404B-0960-422D-AF2F-7F4A5BD3D40F}" destId="{E514E624-691B-4CBD-9BBA-1BA2805A19B9}" srcOrd="0" destOrd="3" presId="urn:microsoft.com/office/officeart/2005/8/layout/list1"/>
    <dgm:cxn modelId="{B29943A9-FA80-426C-A4B1-B0F51812374D}" srcId="{98472E5D-343D-4FFB-8774-274153E114E8}" destId="{2641835E-B7C7-4833-93A4-EA8793DCFDCE}" srcOrd="1" destOrd="0" parTransId="{24A0E30B-13FF-4E37-B712-62B419C953FE}" sibTransId="{DA3975F8-1821-407D-BBA0-72E3197D4481}"/>
    <dgm:cxn modelId="{E79980AC-8AB8-4DB2-9F92-CB67BC4928A4}" srcId="{18890202-AF4B-4312-A85D-5930C8F81C78}" destId="{07B99237-83B8-4801-AD30-B0EBB1F062EC}" srcOrd="0" destOrd="0" parTransId="{61000ECB-D9A9-4DE1-8DE1-79F2B37571C1}" sibTransId="{8D4E5D74-9785-46BA-9728-3EAB9C2F50B8}"/>
    <dgm:cxn modelId="{8CFFFDB8-0D14-4F62-A78E-B51C84FF3C3F}" srcId="{07B99237-83B8-4801-AD30-B0EBB1F062EC}" destId="{05072C6A-28CB-49CA-8A8C-903E6857C305}" srcOrd="0" destOrd="0" parTransId="{CC88EBFD-0089-42C1-9E73-7B38A62CA98F}" sibTransId="{0256495E-E9EA-4911-82D1-87EED02089C4}"/>
    <dgm:cxn modelId="{9EFD4CBD-B191-4901-A6A2-1D4B1773AE15}" srcId="{98472E5D-343D-4FFB-8774-274153E114E8}" destId="{65420ED4-1DA6-4E2D-8970-C0A0C6E072D8}" srcOrd="2" destOrd="0" parTransId="{563300BD-7E0A-43E9-B233-566DFC8479EE}" sibTransId="{20B5037F-AE7C-44AA-B63A-DF72249FC8E1}"/>
    <dgm:cxn modelId="{4E0277D6-F5E4-42D6-BF9C-489AA7C14919}" srcId="{98472E5D-343D-4FFB-8774-274153E114E8}" destId="{FBCF409B-99BA-4CDD-A82F-5A715770441D}" srcOrd="3" destOrd="0" parTransId="{16AF5D79-7067-4C12-BD1A-02F7394DC6C2}" sibTransId="{F25529E1-0FD8-416E-A4E0-17321EAC7CB6}"/>
    <dgm:cxn modelId="{43AF31E1-BA6F-4A7A-899E-A4B72B2E93C1}" srcId="{07B99237-83B8-4801-AD30-B0EBB1F062EC}" destId="{BDDA324A-160F-44B3-9F2B-199CD9472E47}" srcOrd="1" destOrd="0" parTransId="{CEA76EC1-0569-4EAB-89D5-7E1D4B9BCF54}" sibTransId="{861CBF3B-8AC1-42EF-9D18-BACF1820E3F3}"/>
    <dgm:cxn modelId="{2F1929FE-66A5-4A9C-95EC-77F863A1D5DC}" srcId="{AF0B6A69-AC51-4D57-A7AD-06B507CE3055}" destId="{2E6F2905-8A12-4CD6-B079-80F819653AA1}" srcOrd="1" destOrd="0" parTransId="{869F27AA-507C-4622-A9B2-EE20C8810C1D}" sibTransId="{08BCE07F-635B-4FF2-9745-5E12BCBA8BAE}"/>
    <dgm:cxn modelId="{E1441426-0277-4FBF-9093-4950E9131BD5}" type="presParOf" srcId="{1F44226F-4BEB-451F-AD37-8235B94CCE21}" destId="{8CE25D3F-22E2-43DE-B602-A79E20162A54}" srcOrd="0" destOrd="0" presId="urn:microsoft.com/office/officeart/2005/8/layout/list1"/>
    <dgm:cxn modelId="{BDDAC1B0-1A66-452A-9BA2-FF5820B07158}" type="presParOf" srcId="{8CE25D3F-22E2-43DE-B602-A79E20162A54}" destId="{6129D703-8082-4E0E-A932-C13B0EB004AC}" srcOrd="0" destOrd="0" presId="urn:microsoft.com/office/officeart/2005/8/layout/list1"/>
    <dgm:cxn modelId="{DF251C46-EBDD-4CF6-81A9-F5489643FE5E}" type="presParOf" srcId="{8CE25D3F-22E2-43DE-B602-A79E20162A54}" destId="{48D33A6F-2E82-464A-93DE-0D369A5588FC}" srcOrd="1" destOrd="0" presId="urn:microsoft.com/office/officeart/2005/8/layout/list1"/>
    <dgm:cxn modelId="{75475B70-2221-4380-B1FB-09281F10EE72}" type="presParOf" srcId="{1F44226F-4BEB-451F-AD37-8235B94CCE21}" destId="{612A6AFB-B012-4806-9D0F-BEDBDD47777C}" srcOrd="1" destOrd="0" presId="urn:microsoft.com/office/officeart/2005/8/layout/list1"/>
    <dgm:cxn modelId="{6F408385-94DF-4103-8F8C-D48653708812}" type="presParOf" srcId="{1F44226F-4BEB-451F-AD37-8235B94CCE21}" destId="{E514E624-691B-4CBD-9BBA-1BA2805A19B9}" srcOrd="2" destOrd="0" presId="urn:microsoft.com/office/officeart/2005/8/layout/list1"/>
    <dgm:cxn modelId="{8A79BC9F-9A90-4421-8D08-8993E2AEDEFE}" type="presParOf" srcId="{1F44226F-4BEB-451F-AD37-8235B94CCE21}" destId="{36C48E77-D375-4903-8BFE-7ABB464C43F1}" srcOrd="3" destOrd="0" presId="urn:microsoft.com/office/officeart/2005/8/layout/list1"/>
    <dgm:cxn modelId="{D4252197-3FF1-4C1E-9B91-DB84E92998F3}" type="presParOf" srcId="{1F44226F-4BEB-451F-AD37-8235B94CCE21}" destId="{DF38E99E-B744-419C-84B0-F068C805D765}" srcOrd="4" destOrd="0" presId="urn:microsoft.com/office/officeart/2005/8/layout/list1"/>
    <dgm:cxn modelId="{00605D84-1806-41EB-80BF-F4C4D19BD08E}" type="presParOf" srcId="{DF38E99E-B744-419C-84B0-F068C805D765}" destId="{0E1AD60C-9487-4716-9F27-52A0738B9403}" srcOrd="0" destOrd="0" presId="urn:microsoft.com/office/officeart/2005/8/layout/list1"/>
    <dgm:cxn modelId="{300E175F-F31C-4B6A-9B20-E040CFCC7AD7}" type="presParOf" srcId="{DF38E99E-B744-419C-84B0-F068C805D765}" destId="{3C88963B-0069-4209-9F7B-DC0F11D25345}" srcOrd="1" destOrd="0" presId="urn:microsoft.com/office/officeart/2005/8/layout/list1"/>
    <dgm:cxn modelId="{63DE3D27-E156-426D-BE35-B4E3074AAFCC}" type="presParOf" srcId="{1F44226F-4BEB-451F-AD37-8235B94CCE21}" destId="{468E468E-2BBF-45E1-A181-3DFB4426BB73}" srcOrd="5" destOrd="0" presId="urn:microsoft.com/office/officeart/2005/8/layout/list1"/>
    <dgm:cxn modelId="{542FEF5E-C8B1-4EC8-AB73-111F5AE75E77}" type="presParOf" srcId="{1F44226F-4BEB-451F-AD37-8235B94CCE21}" destId="{E688F8DA-CFFC-475D-AE4C-076819AD8A06}"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5267CF9-2BAC-4F5A-A54B-1A237A3033B0}"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US"/>
        </a:p>
      </dgm:t>
    </dgm:pt>
    <dgm:pt modelId="{F9DFEB06-F7AA-48BA-B267-C0CA2152448B}">
      <dgm:prSet/>
      <dgm:spPr/>
      <dgm:t>
        <a:bodyPr/>
        <a:lstStyle/>
        <a:p>
          <a:r>
            <a:rPr lang="en-US" dirty="0"/>
            <a:t>Health Sciences Team:</a:t>
          </a:r>
        </a:p>
      </dgm:t>
    </dgm:pt>
    <dgm:pt modelId="{8AFAD24C-9531-4C36-8159-D0A246D5F47F}" type="parTrans" cxnId="{9662B284-81AF-4079-9BF1-6392D5043E98}">
      <dgm:prSet/>
      <dgm:spPr/>
      <dgm:t>
        <a:bodyPr/>
        <a:lstStyle/>
        <a:p>
          <a:endParaRPr lang="en-US"/>
        </a:p>
      </dgm:t>
    </dgm:pt>
    <dgm:pt modelId="{E24ACE8C-0725-40CA-A2D6-B13920E51723}" type="sibTrans" cxnId="{9662B284-81AF-4079-9BF1-6392D5043E98}">
      <dgm:prSet/>
      <dgm:spPr/>
      <dgm:t>
        <a:bodyPr/>
        <a:lstStyle/>
        <a:p>
          <a:endParaRPr lang="en-US"/>
        </a:p>
      </dgm:t>
    </dgm:pt>
    <dgm:pt modelId="{F7F4B7E6-491A-4B15-B05A-AC22A25C2F6B}">
      <dgm:prSet/>
      <dgm:spPr/>
      <dgm:t>
        <a:bodyPr/>
        <a:lstStyle/>
        <a:p>
          <a:r>
            <a:rPr lang="en-US" dirty="0"/>
            <a:t>Provide bulk of ES services (all schools)</a:t>
          </a:r>
        </a:p>
      </dgm:t>
    </dgm:pt>
    <dgm:pt modelId="{4D3A49E3-89B2-4EDC-90A4-30C8AE96E9A4}" type="parTrans" cxnId="{1EB97907-949B-43A3-9EB2-F807651D8EC5}">
      <dgm:prSet/>
      <dgm:spPr/>
      <dgm:t>
        <a:bodyPr/>
        <a:lstStyle/>
        <a:p>
          <a:endParaRPr lang="en-US"/>
        </a:p>
      </dgm:t>
    </dgm:pt>
    <dgm:pt modelId="{9B22E021-953E-4740-A53B-AF1DA6031165}" type="sibTrans" cxnId="{1EB97907-949B-43A3-9EB2-F807651D8EC5}">
      <dgm:prSet/>
      <dgm:spPr/>
      <dgm:t>
        <a:bodyPr/>
        <a:lstStyle/>
        <a:p>
          <a:endParaRPr lang="en-US"/>
        </a:p>
      </dgm:t>
    </dgm:pt>
    <dgm:pt modelId="{F97A102B-D038-4F11-92DD-4BB9F3EAA1BE}">
      <dgm:prSet/>
      <dgm:spPr/>
      <dgm:t>
        <a:bodyPr/>
        <a:lstStyle/>
        <a:p>
          <a:r>
            <a:rPr lang="en-US" dirty="0"/>
            <a:t>Mentor other librarians</a:t>
          </a:r>
        </a:p>
      </dgm:t>
    </dgm:pt>
    <dgm:pt modelId="{CF6148F6-F9EE-4261-AC5A-D1512C381790}" type="parTrans" cxnId="{1EDDB843-C688-4220-84EE-B818FA364065}">
      <dgm:prSet/>
      <dgm:spPr/>
      <dgm:t>
        <a:bodyPr/>
        <a:lstStyle/>
        <a:p>
          <a:endParaRPr lang="en-US"/>
        </a:p>
      </dgm:t>
    </dgm:pt>
    <dgm:pt modelId="{F029F401-90B8-498F-AED9-35BBA4863C11}" type="sibTrans" cxnId="{1EDDB843-C688-4220-84EE-B818FA364065}">
      <dgm:prSet/>
      <dgm:spPr/>
      <dgm:t>
        <a:bodyPr/>
        <a:lstStyle/>
        <a:p>
          <a:endParaRPr lang="en-US"/>
        </a:p>
      </dgm:t>
    </dgm:pt>
    <dgm:pt modelId="{F979C0AF-1B9B-4B83-B15E-5F0B5BBEBCC5}">
      <dgm:prSet/>
      <dgm:spPr/>
      <dgm:t>
        <a:bodyPr/>
        <a:lstStyle/>
        <a:p>
          <a:r>
            <a:rPr lang="en-US" dirty="0"/>
            <a:t>Other TRE librarians:</a:t>
          </a:r>
        </a:p>
      </dgm:t>
    </dgm:pt>
    <dgm:pt modelId="{ADDA4A95-2D2B-4DD5-B0FB-F0BFECF27A06}" type="parTrans" cxnId="{9275D6BE-E044-4F9C-B6CE-AE9557BD7B39}">
      <dgm:prSet/>
      <dgm:spPr/>
      <dgm:t>
        <a:bodyPr/>
        <a:lstStyle/>
        <a:p>
          <a:endParaRPr lang="en-US"/>
        </a:p>
      </dgm:t>
    </dgm:pt>
    <dgm:pt modelId="{8CC7EC5B-7E71-4A28-AA92-5D530FEE8189}" type="sibTrans" cxnId="{9275D6BE-E044-4F9C-B6CE-AE9557BD7B39}">
      <dgm:prSet/>
      <dgm:spPr/>
      <dgm:t>
        <a:bodyPr/>
        <a:lstStyle/>
        <a:p>
          <a:endParaRPr lang="en-US"/>
        </a:p>
      </dgm:t>
    </dgm:pt>
    <dgm:pt modelId="{9482A3A7-FF25-4B2C-B1BC-4F715BB9E083}">
      <dgm:prSet/>
      <dgm:spPr/>
      <dgm:t>
        <a:bodyPr/>
        <a:lstStyle/>
        <a:p>
          <a:r>
            <a:rPr lang="en-US" dirty="0"/>
            <a:t>Full time librarians completed or enrolled in formal training</a:t>
          </a:r>
        </a:p>
      </dgm:t>
    </dgm:pt>
    <dgm:pt modelId="{1D365939-0E47-4823-9BDC-71354A3BA9CB}" type="parTrans" cxnId="{2E9BD824-AC59-419F-BAC7-3BF2269BF3B9}">
      <dgm:prSet/>
      <dgm:spPr/>
      <dgm:t>
        <a:bodyPr/>
        <a:lstStyle/>
        <a:p>
          <a:endParaRPr lang="en-US"/>
        </a:p>
      </dgm:t>
    </dgm:pt>
    <dgm:pt modelId="{DC7C1982-171A-46AF-90EE-54F569B248C0}" type="sibTrans" cxnId="{2E9BD824-AC59-419F-BAC7-3BF2269BF3B9}">
      <dgm:prSet/>
      <dgm:spPr/>
      <dgm:t>
        <a:bodyPr/>
        <a:lstStyle/>
        <a:p>
          <a:endParaRPr lang="en-US"/>
        </a:p>
      </dgm:t>
    </dgm:pt>
    <dgm:pt modelId="{A8DB748C-71AD-414B-8A3C-7EAE66419912}">
      <dgm:prSet/>
      <dgm:spPr/>
      <dgm:t>
        <a:bodyPr/>
        <a:lstStyle/>
        <a:p>
          <a:r>
            <a:rPr lang="en-US" dirty="0"/>
            <a:t>Variable levels of confidence to work independently*</a:t>
          </a:r>
        </a:p>
      </dgm:t>
    </dgm:pt>
    <dgm:pt modelId="{31D68A5D-4631-4F36-B789-037CD8345757}" type="parTrans" cxnId="{038A643F-78E8-45AB-B572-815C16FC0D90}">
      <dgm:prSet/>
      <dgm:spPr/>
      <dgm:t>
        <a:bodyPr/>
        <a:lstStyle/>
        <a:p>
          <a:endParaRPr lang="en-US"/>
        </a:p>
      </dgm:t>
    </dgm:pt>
    <dgm:pt modelId="{0D927D87-4525-45C7-B290-7F60B0F2CC07}" type="sibTrans" cxnId="{038A643F-78E8-45AB-B572-815C16FC0D90}">
      <dgm:prSet/>
      <dgm:spPr/>
      <dgm:t>
        <a:bodyPr/>
        <a:lstStyle/>
        <a:p>
          <a:endParaRPr lang="en-US"/>
        </a:p>
      </dgm:t>
    </dgm:pt>
    <dgm:pt modelId="{2E9E3FA7-B8D9-4E27-AD25-26C7DD23291B}">
      <dgm:prSet/>
      <dgm:spPr/>
      <dgm:t>
        <a:bodyPr/>
        <a:lstStyle/>
        <a:p>
          <a:r>
            <a:rPr lang="en-US" dirty="0"/>
            <a:t>Selected librarians are not trained and do not provide ES support</a:t>
          </a:r>
        </a:p>
      </dgm:t>
    </dgm:pt>
    <dgm:pt modelId="{1B0121A4-CD2B-41C0-8E53-ED20A03EF9D5}" type="parTrans" cxnId="{FC1AEB4F-AB88-4054-955C-5186C1A3236F}">
      <dgm:prSet/>
      <dgm:spPr/>
      <dgm:t>
        <a:bodyPr/>
        <a:lstStyle/>
        <a:p>
          <a:endParaRPr lang="en-US"/>
        </a:p>
      </dgm:t>
    </dgm:pt>
    <dgm:pt modelId="{D3508D37-2011-4C22-9136-3F9BA1694E09}" type="sibTrans" cxnId="{FC1AEB4F-AB88-4054-955C-5186C1A3236F}">
      <dgm:prSet/>
      <dgm:spPr/>
      <dgm:t>
        <a:bodyPr/>
        <a:lstStyle/>
        <a:p>
          <a:endParaRPr lang="en-US"/>
        </a:p>
      </dgm:t>
    </dgm:pt>
    <dgm:pt modelId="{D3372A7F-553D-4242-B92E-CB6DFCB8D43A}">
      <dgm:prSet/>
      <dgm:spPr/>
      <dgm:t>
        <a:bodyPr/>
        <a:lstStyle/>
        <a:p>
          <a:r>
            <a:rPr lang="en-US" dirty="0"/>
            <a:t>2 PT librarians:</a:t>
          </a:r>
        </a:p>
      </dgm:t>
    </dgm:pt>
    <dgm:pt modelId="{FCCA9081-A8EE-4821-A076-E20F39B7BD02}" type="parTrans" cxnId="{7301662E-1348-466E-B05C-48D4AB9269DD}">
      <dgm:prSet/>
      <dgm:spPr/>
      <dgm:t>
        <a:bodyPr/>
        <a:lstStyle/>
        <a:p>
          <a:endParaRPr lang="en-US"/>
        </a:p>
      </dgm:t>
    </dgm:pt>
    <dgm:pt modelId="{A95444D5-6497-4567-B0EC-76489A8B88E3}" type="sibTrans" cxnId="{7301662E-1348-466E-B05C-48D4AB9269DD}">
      <dgm:prSet/>
      <dgm:spPr/>
      <dgm:t>
        <a:bodyPr/>
        <a:lstStyle/>
        <a:p>
          <a:endParaRPr lang="en-US"/>
        </a:p>
      </dgm:t>
    </dgm:pt>
    <dgm:pt modelId="{79CA09DF-A789-4FD9-8A9D-E4DFA2BA005A}">
      <dgm:prSet/>
      <dgm:spPr/>
      <dgm:t>
        <a:bodyPr/>
        <a:lstStyle/>
        <a:p>
          <a:r>
            <a:rPr lang="en-US" dirty="0"/>
            <a:t>Cover the bulk of on-call research assistance time </a:t>
          </a:r>
        </a:p>
      </dgm:t>
    </dgm:pt>
    <dgm:pt modelId="{3B3BB82C-1486-47DC-ACA8-45D37E3B1E45}" type="parTrans" cxnId="{3A148A4E-06E4-48DF-94E7-D774DCA6C7F4}">
      <dgm:prSet/>
      <dgm:spPr/>
      <dgm:t>
        <a:bodyPr/>
        <a:lstStyle/>
        <a:p>
          <a:endParaRPr lang="en-US"/>
        </a:p>
      </dgm:t>
    </dgm:pt>
    <dgm:pt modelId="{A74F1879-6F13-4382-B842-CF67066A43D0}" type="sibTrans" cxnId="{3A148A4E-06E4-48DF-94E7-D774DCA6C7F4}">
      <dgm:prSet/>
      <dgm:spPr/>
      <dgm:t>
        <a:bodyPr/>
        <a:lstStyle/>
        <a:p>
          <a:endParaRPr lang="en-US"/>
        </a:p>
      </dgm:t>
    </dgm:pt>
    <dgm:pt modelId="{B23044D4-6407-4463-99F4-BEC6396B81D9}">
      <dgm:prSet/>
      <dgm:spPr/>
      <dgm:t>
        <a:bodyPr/>
        <a:lstStyle/>
        <a:p>
          <a:r>
            <a:rPr lang="en-US" dirty="0"/>
            <a:t>Develop related LibGuides</a:t>
          </a:r>
        </a:p>
      </dgm:t>
    </dgm:pt>
    <dgm:pt modelId="{6D86C8A3-3826-4B38-943F-35FCD825E947}" type="parTrans" cxnId="{C2C3C280-8B06-454B-859A-BCEC5B770EA8}">
      <dgm:prSet/>
      <dgm:spPr/>
      <dgm:t>
        <a:bodyPr/>
        <a:lstStyle/>
        <a:p>
          <a:endParaRPr lang="en-US"/>
        </a:p>
      </dgm:t>
    </dgm:pt>
    <dgm:pt modelId="{34089FBE-C97E-451D-9C8A-A00BA9F4EAB4}" type="sibTrans" cxnId="{C2C3C280-8B06-454B-859A-BCEC5B770EA8}">
      <dgm:prSet/>
      <dgm:spPr/>
      <dgm:t>
        <a:bodyPr/>
        <a:lstStyle/>
        <a:p>
          <a:endParaRPr lang="en-US"/>
        </a:p>
      </dgm:t>
    </dgm:pt>
    <dgm:pt modelId="{D584BCF1-D653-4683-9C46-3FFE832E2ABB}">
      <dgm:prSet/>
      <dgm:spPr/>
      <dgm:t>
        <a:bodyPr/>
        <a:lstStyle/>
        <a:p>
          <a:r>
            <a:rPr lang="en-US" dirty="0"/>
            <a:t>Provide help with selected tasks</a:t>
          </a:r>
        </a:p>
      </dgm:t>
    </dgm:pt>
    <dgm:pt modelId="{5424D9F4-193A-4D6C-950E-99BAAA3B6B40}" type="parTrans" cxnId="{0065BBAF-D180-478C-9A2A-DD9910663848}">
      <dgm:prSet/>
      <dgm:spPr/>
      <dgm:t>
        <a:bodyPr/>
        <a:lstStyle/>
        <a:p>
          <a:endParaRPr lang="en-US"/>
        </a:p>
      </dgm:t>
    </dgm:pt>
    <dgm:pt modelId="{0205E587-C283-47D1-87CB-5D433524A74F}" type="sibTrans" cxnId="{0065BBAF-D180-478C-9A2A-DD9910663848}">
      <dgm:prSet/>
      <dgm:spPr/>
      <dgm:t>
        <a:bodyPr/>
        <a:lstStyle/>
        <a:p>
          <a:endParaRPr lang="en-US"/>
        </a:p>
      </dgm:t>
    </dgm:pt>
    <dgm:pt modelId="{A0596C0D-A954-493F-995E-916AAC6B4C44}" type="pres">
      <dgm:prSet presAssocID="{C5267CF9-2BAC-4F5A-A54B-1A237A3033B0}" presName="Name0" presStyleCnt="0">
        <dgm:presLayoutVars>
          <dgm:dir/>
          <dgm:animLvl val="lvl"/>
          <dgm:resizeHandles val="exact"/>
        </dgm:presLayoutVars>
      </dgm:prSet>
      <dgm:spPr/>
    </dgm:pt>
    <dgm:pt modelId="{32111947-06ED-4A41-9E89-F2661FBEB5C2}" type="pres">
      <dgm:prSet presAssocID="{F9DFEB06-F7AA-48BA-B267-C0CA2152448B}" presName="composite" presStyleCnt="0"/>
      <dgm:spPr/>
    </dgm:pt>
    <dgm:pt modelId="{19131561-99C6-4FDB-90AC-466F1542176E}" type="pres">
      <dgm:prSet presAssocID="{F9DFEB06-F7AA-48BA-B267-C0CA2152448B}" presName="parTx" presStyleLbl="alignNode1" presStyleIdx="0" presStyleCnt="3">
        <dgm:presLayoutVars>
          <dgm:chMax val="0"/>
          <dgm:chPref val="0"/>
          <dgm:bulletEnabled val="1"/>
        </dgm:presLayoutVars>
      </dgm:prSet>
      <dgm:spPr/>
    </dgm:pt>
    <dgm:pt modelId="{367CA397-55C2-41AF-965A-2E0B30711658}" type="pres">
      <dgm:prSet presAssocID="{F9DFEB06-F7AA-48BA-B267-C0CA2152448B}" presName="desTx" presStyleLbl="alignAccFollowNode1" presStyleIdx="0" presStyleCnt="3">
        <dgm:presLayoutVars>
          <dgm:bulletEnabled val="1"/>
        </dgm:presLayoutVars>
      </dgm:prSet>
      <dgm:spPr/>
    </dgm:pt>
    <dgm:pt modelId="{35796D15-23DE-4155-8D8E-06CB07247ACB}" type="pres">
      <dgm:prSet presAssocID="{E24ACE8C-0725-40CA-A2D6-B13920E51723}" presName="space" presStyleCnt="0"/>
      <dgm:spPr/>
    </dgm:pt>
    <dgm:pt modelId="{D4028436-FAC7-477F-8667-45E40DF5C1EF}" type="pres">
      <dgm:prSet presAssocID="{F979C0AF-1B9B-4B83-B15E-5F0B5BBEBCC5}" presName="composite" presStyleCnt="0"/>
      <dgm:spPr/>
    </dgm:pt>
    <dgm:pt modelId="{12B1D774-EA7C-4214-933F-D17A24D30345}" type="pres">
      <dgm:prSet presAssocID="{F979C0AF-1B9B-4B83-B15E-5F0B5BBEBCC5}" presName="parTx" presStyleLbl="alignNode1" presStyleIdx="1" presStyleCnt="3">
        <dgm:presLayoutVars>
          <dgm:chMax val="0"/>
          <dgm:chPref val="0"/>
          <dgm:bulletEnabled val="1"/>
        </dgm:presLayoutVars>
      </dgm:prSet>
      <dgm:spPr/>
    </dgm:pt>
    <dgm:pt modelId="{21B63364-88E7-46A7-A830-3252A3D1CCF4}" type="pres">
      <dgm:prSet presAssocID="{F979C0AF-1B9B-4B83-B15E-5F0B5BBEBCC5}" presName="desTx" presStyleLbl="alignAccFollowNode1" presStyleIdx="1" presStyleCnt="3">
        <dgm:presLayoutVars>
          <dgm:bulletEnabled val="1"/>
        </dgm:presLayoutVars>
      </dgm:prSet>
      <dgm:spPr/>
    </dgm:pt>
    <dgm:pt modelId="{51B39F41-29AB-4D28-961D-0120FD058A94}" type="pres">
      <dgm:prSet presAssocID="{8CC7EC5B-7E71-4A28-AA92-5D530FEE8189}" presName="space" presStyleCnt="0"/>
      <dgm:spPr/>
    </dgm:pt>
    <dgm:pt modelId="{0C61A5F3-19D8-4EE1-9E01-3996F39C931F}" type="pres">
      <dgm:prSet presAssocID="{D3372A7F-553D-4242-B92E-CB6DFCB8D43A}" presName="composite" presStyleCnt="0"/>
      <dgm:spPr/>
    </dgm:pt>
    <dgm:pt modelId="{D0718590-9E7E-44BD-AE9A-8099C6293A88}" type="pres">
      <dgm:prSet presAssocID="{D3372A7F-553D-4242-B92E-CB6DFCB8D43A}" presName="parTx" presStyleLbl="alignNode1" presStyleIdx="2" presStyleCnt="3">
        <dgm:presLayoutVars>
          <dgm:chMax val="0"/>
          <dgm:chPref val="0"/>
          <dgm:bulletEnabled val="1"/>
        </dgm:presLayoutVars>
      </dgm:prSet>
      <dgm:spPr/>
    </dgm:pt>
    <dgm:pt modelId="{2B6CB934-8C80-477C-8B46-EDE2FBED12F6}" type="pres">
      <dgm:prSet presAssocID="{D3372A7F-553D-4242-B92E-CB6DFCB8D43A}" presName="desTx" presStyleLbl="alignAccFollowNode1" presStyleIdx="2" presStyleCnt="3">
        <dgm:presLayoutVars>
          <dgm:bulletEnabled val="1"/>
        </dgm:presLayoutVars>
      </dgm:prSet>
      <dgm:spPr/>
    </dgm:pt>
  </dgm:ptLst>
  <dgm:cxnLst>
    <dgm:cxn modelId="{1EB97907-949B-43A3-9EB2-F807651D8EC5}" srcId="{F9DFEB06-F7AA-48BA-B267-C0CA2152448B}" destId="{F7F4B7E6-491A-4B15-B05A-AC22A25C2F6B}" srcOrd="0" destOrd="0" parTransId="{4D3A49E3-89B2-4EDC-90A4-30C8AE96E9A4}" sibTransId="{9B22E021-953E-4740-A53B-AF1DA6031165}"/>
    <dgm:cxn modelId="{36DC090E-68BD-4F78-A561-C034D6B8675A}" type="presOf" srcId="{C5267CF9-2BAC-4F5A-A54B-1A237A3033B0}" destId="{A0596C0D-A954-493F-995E-916AAC6B4C44}" srcOrd="0" destOrd="0" presId="urn:microsoft.com/office/officeart/2005/8/layout/hList1"/>
    <dgm:cxn modelId="{E8AD1E24-ADC5-4E10-9A36-1E79CFA2C497}" type="presOf" srcId="{D584BCF1-D653-4683-9C46-3FFE832E2ABB}" destId="{2B6CB934-8C80-477C-8B46-EDE2FBED12F6}" srcOrd="0" destOrd="2" presId="urn:microsoft.com/office/officeart/2005/8/layout/hList1"/>
    <dgm:cxn modelId="{2E9BD824-AC59-419F-BAC7-3BF2269BF3B9}" srcId="{F979C0AF-1B9B-4B83-B15E-5F0B5BBEBCC5}" destId="{9482A3A7-FF25-4B2C-B1BC-4F715BB9E083}" srcOrd="0" destOrd="0" parTransId="{1D365939-0E47-4823-9BDC-71354A3BA9CB}" sibTransId="{DC7C1982-171A-46AF-90EE-54F569B248C0}"/>
    <dgm:cxn modelId="{7301662E-1348-466E-B05C-48D4AB9269DD}" srcId="{C5267CF9-2BAC-4F5A-A54B-1A237A3033B0}" destId="{D3372A7F-553D-4242-B92E-CB6DFCB8D43A}" srcOrd="2" destOrd="0" parTransId="{FCCA9081-A8EE-4821-A076-E20F39B7BD02}" sibTransId="{A95444D5-6497-4567-B0EC-76489A8B88E3}"/>
    <dgm:cxn modelId="{A8B2C539-7E58-437B-BC63-40E758E2D17B}" type="presOf" srcId="{2E9E3FA7-B8D9-4E27-AD25-26C7DD23291B}" destId="{21B63364-88E7-46A7-A830-3252A3D1CCF4}" srcOrd="0" destOrd="2" presId="urn:microsoft.com/office/officeart/2005/8/layout/hList1"/>
    <dgm:cxn modelId="{038A643F-78E8-45AB-B572-815C16FC0D90}" srcId="{F979C0AF-1B9B-4B83-B15E-5F0B5BBEBCC5}" destId="{A8DB748C-71AD-414B-8A3C-7EAE66419912}" srcOrd="1" destOrd="0" parTransId="{31D68A5D-4631-4F36-B789-037CD8345757}" sibTransId="{0D927D87-4525-45C7-B290-7F60B0F2CC07}"/>
    <dgm:cxn modelId="{1EDDB843-C688-4220-84EE-B818FA364065}" srcId="{F9DFEB06-F7AA-48BA-B267-C0CA2152448B}" destId="{F97A102B-D038-4F11-92DD-4BB9F3EAA1BE}" srcOrd="1" destOrd="0" parTransId="{CF6148F6-F9EE-4261-AC5A-D1512C381790}" sibTransId="{F029F401-90B8-498F-AED9-35BBA4863C11}"/>
    <dgm:cxn modelId="{91AEC148-EFAE-499A-9258-270145E56CFD}" type="presOf" srcId="{F97A102B-D038-4F11-92DD-4BB9F3EAA1BE}" destId="{367CA397-55C2-41AF-965A-2E0B30711658}" srcOrd="0" destOrd="1" presId="urn:microsoft.com/office/officeart/2005/8/layout/hList1"/>
    <dgm:cxn modelId="{3A148A4E-06E4-48DF-94E7-D774DCA6C7F4}" srcId="{D3372A7F-553D-4242-B92E-CB6DFCB8D43A}" destId="{79CA09DF-A789-4FD9-8A9D-E4DFA2BA005A}" srcOrd="0" destOrd="0" parTransId="{3B3BB82C-1486-47DC-ACA8-45D37E3B1E45}" sibTransId="{A74F1879-6F13-4382-B842-CF67066A43D0}"/>
    <dgm:cxn modelId="{FC1AEB4F-AB88-4054-955C-5186C1A3236F}" srcId="{F979C0AF-1B9B-4B83-B15E-5F0B5BBEBCC5}" destId="{2E9E3FA7-B8D9-4E27-AD25-26C7DD23291B}" srcOrd="2" destOrd="0" parTransId="{1B0121A4-CD2B-41C0-8E53-ED20A03EF9D5}" sibTransId="{D3508D37-2011-4C22-9136-3F9BA1694E09}"/>
    <dgm:cxn modelId="{ED053557-65B9-41B9-BDBE-5F79743730AE}" type="presOf" srcId="{F9DFEB06-F7AA-48BA-B267-C0CA2152448B}" destId="{19131561-99C6-4FDB-90AC-466F1542176E}" srcOrd="0" destOrd="0" presId="urn:microsoft.com/office/officeart/2005/8/layout/hList1"/>
    <dgm:cxn modelId="{F97D5567-052D-4265-8128-C17FF3E811EF}" type="presOf" srcId="{B23044D4-6407-4463-99F4-BEC6396B81D9}" destId="{2B6CB934-8C80-477C-8B46-EDE2FBED12F6}" srcOrd="0" destOrd="1" presId="urn:microsoft.com/office/officeart/2005/8/layout/hList1"/>
    <dgm:cxn modelId="{C2C3C280-8B06-454B-859A-BCEC5B770EA8}" srcId="{D3372A7F-553D-4242-B92E-CB6DFCB8D43A}" destId="{B23044D4-6407-4463-99F4-BEC6396B81D9}" srcOrd="1" destOrd="0" parTransId="{6D86C8A3-3826-4B38-943F-35FCD825E947}" sibTransId="{34089FBE-C97E-451D-9C8A-A00BA9F4EAB4}"/>
    <dgm:cxn modelId="{D6EF4284-86E7-4D06-8E4B-06CC9F37380F}" type="presOf" srcId="{F979C0AF-1B9B-4B83-B15E-5F0B5BBEBCC5}" destId="{12B1D774-EA7C-4214-933F-D17A24D30345}" srcOrd="0" destOrd="0" presId="urn:microsoft.com/office/officeart/2005/8/layout/hList1"/>
    <dgm:cxn modelId="{9662B284-81AF-4079-9BF1-6392D5043E98}" srcId="{C5267CF9-2BAC-4F5A-A54B-1A237A3033B0}" destId="{F9DFEB06-F7AA-48BA-B267-C0CA2152448B}" srcOrd="0" destOrd="0" parTransId="{8AFAD24C-9531-4C36-8159-D0A246D5F47F}" sibTransId="{E24ACE8C-0725-40CA-A2D6-B13920E51723}"/>
    <dgm:cxn modelId="{A3EF8B90-5783-4BB5-A913-440F31D4DF87}" type="presOf" srcId="{9482A3A7-FF25-4B2C-B1BC-4F715BB9E083}" destId="{21B63364-88E7-46A7-A830-3252A3D1CCF4}" srcOrd="0" destOrd="0" presId="urn:microsoft.com/office/officeart/2005/8/layout/hList1"/>
    <dgm:cxn modelId="{0065BBAF-D180-478C-9A2A-DD9910663848}" srcId="{D3372A7F-553D-4242-B92E-CB6DFCB8D43A}" destId="{D584BCF1-D653-4683-9C46-3FFE832E2ABB}" srcOrd="2" destOrd="0" parTransId="{5424D9F4-193A-4D6C-950E-99BAAA3B6B40}" sibTransId="{0205E587-C283-47D1-87CB-5D433524A74F}"/>
    <dgm:cxn modelId="{496C3EBE-6FC8-4FD6-9DC6-31B1628FD0DB}" type="presOf" srcId="{F7F4B7E6-491A-4B15-B05A-AC22A25C2F6B}" destId="{367CA397-55C2-41AF-965A-2E0B30711658}" srcOrd="0" destOrd="0" presId="urn:microsoft.com/office/officeart/2005/8/layout/hList1"/>
    <dgm:cxn modelId="{9275D6BE-E044-4F9C-B6CE-AE9557BD7B39}" srcId="{C5267CF9-2BAC-4F5A-A54B-1A237A3033B0}" destId="{F979C0AF-1B9B-4B83-B15E-5F0B5BBEBCC5}" srcOrd="1" destOrd="0" parTransId="{ADDA4A95-2D2B-4DD5-B0FB-F0BFECF27A06}" sibTransId="{8CC7EC5B-7E71-4A28-AA92-5D530FEE8189}"/>
    <dgm:cxn modelId="{BD9500CC-0299-4A87-A603-CD6BDB2B2608}" type="presOf" srcId="{A8DB748C-71AD-414B-8A3C-7EAE66419912}" destId="{21B63364-88E7-46A7-A830-3252A3D1CCF4}" srcOrd="0" destOrd="1" presId="urn:microsoft.com/office/officeart/2005/8/layout/hList1"/>
    <dgm:cxn modelId="{DEE919DB-ADEB-4402-8A0C-2FFDA5C03CE5}" type="presOf" srcId="{D3372A7F-553D-4242-B92E-CB6DFCB8D43A}" destId="{D0718590-9E7E-44BD-AE9A-8099C6293A88}" srcOrd="0" destOrd="0" presId="urn:microsoft.com/office/officeart/2005/8/layout/hList1"/>
    <dgm:cxn modelId="{E2DFA8DB-08F2-4A69-88B1-B493A73AF13C}" type="presOf" srcId="{79CA09DF-A789-4FD9-8A9D-E4DFA2BA005A}" destId="{2B6CB934-8C80-477C-8B46-EDE2FBED12F6}" srcOrd="0" destOrd="0" presId="urn:microsoft.com/office/officeart/2005/8/layout/hList1"/>
    <dgm:cxn modelId="{7F555F59-3BB1-4438-A88E-6D44E75AB5C3}" type="presParOf" srcId="{A0596C0D-A954-493F-995E-916AAC6B4C44}" destId="{32111947-06ED-4A41-9E89-F2661FBEB5C2}" srcOrd="0" destOrd="0" presId="urn:microsoft.com/office/officeart/2005/8/layout/hList1"/>
    <dgm:cxn modelId="{50BD0811-2A44-47FA-95AB-C539A1D5E6C5}" type="presParOf" srcId="{32111947-06ED-4A41-9E89-F2661FBEB5C2}" destId="{19131561-99C6-4FDB-90AC-466F1542176E}" srcOrd="0" destOrd="0" presId="urn:microsoft.com/office/officeart/2005/8/layout/hList1"/>
    <dgm:cxn modelId="{B78F3FE7-863C-412C-AFC2-183A09CCA4C5}" type="presParOf" srcId="{32111947-06ED-4A41-9E89-F2661FBEB5C2}" destId="{367CA397-55C2-41AF-965A-2E0B30711658}" srcOrd="1" destOrd="0" presId="urn:microsoft.com/office/officeart/2005/8/layout/hList1"/>
    <dgm:cxn modelId="{847CDAC3-8774-48EF-9665-F267315634A0}" type="presParOf" srcId="{A0596C0D-A954-493F-995E-916AAC6B4C44}" destId="{35796D15-23DE-4155-8D8E-06CB07247ACB}" srcOrd="1" destOrd="0" presId="urn:microsoft.com/office/officeart/2005/8/layout/hList1"/>
    <dgm:cxn modelId="{7A038B5E-C2DA-4DD6-8043-F1438A7B923A}" type="presParOf" srcId="{A0596C0D-A954-493F-995E-916AAC6B4C44}" destId="{D4028436-FAC7-477F-8667-45E40DF5C1EF}" srcOrd="2" destOrd="0" presId="urn:microsoft.com/office/officeart/2005/8/layout/hList1"/>
    <dgm:cxn modelId="{CE6103A8-BF40-4977-B66A-88235CC6411D}" type="presParOf" srcId="{D4028436-FAC7-477F-8667-45E40DF5C1EF}" destId="{12B1D774-EA7C-4214-933F-D17A24D30345}" srcOrd="0" destOrd="0" presId="urn:microsoft.com/office/officeart/2005/8/layout/hList1"/>
    <dgm:cxn modelId="{D417BC92-EF3C-4B0B-A4AB-9676C3E21E5D}" type="presParOf" srcId="{D4028436-FAC7-477F-8667-45E40DF5C1EF}" destId="{21B63364-88E7-46A7-A830-3252A3D1CCF4}" srcOrd="1" destOrd="0" presId="urn:microsoft.com/office/officeart/2005/8/layout/hList1"/>
    <dgm:cxn modelId="{8A503B46-DE1C-4133-9DA0-C6489FF4C99B}" type="presParOf" srcId="{A0596C0D-A954-493F-995E-916AAC6B4C44}" destId="{51B39F41-29AB-4D28-961D-0120FD058A94}" srcOrd="3" destOrd="0" presId="urn:microsoft.com/office/officeart/2005/8/layout/hList1"/>
    <dgm:cxn modelId="{AE9CB5BD-4D2A-4C0D-978D-CB86E8E911B5}" type="presParOf" srcId="{A0596C0D-A954-493F-995E-916AAC6B4C44}" destId="{0C61A5F3-19D8-4EE1-9E01-3996F39C931F}" srcOrd="4" destOrd="0" presId="urn:microsoft.com/office/officeart/2005/8/layout/hList1"/>
    <dgm:cxn modelId="{B664DF33-E808-4ECA-8A3C-3B68B82BF25E}" type="presParOf" srcId="{0C61A5F3-19D8-4EE1-9E01-3996F39C931F}" destId="{D0718590-9E7E-44BD-AE9A-8099C6293A88}" srcOrd="0" destOrd="0" presId="urn:microsoft.com/office/officeart/2005/8/layout/hList1"/>
    <dgm:cxn modelId="{034187FC-584D-4FB3-A44D-043D2703223D}" type="presParOf" srcId="{0C61A5F3-19D8-4EE1-9E01-3996F39C931F}" destId="{2B6CB934-8C80-477C-8B46-EDE2FBED12F6}"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10EF295-1923-40D4-9B21-D31D3A4D52C6}"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B86F332C-498A-4419-A905-CB816EC2B8F2}">
      <dgm:prSet/>
      <dgm:spPr/>
      <dgm:t>
        <a:bodyPr/>
        <a:lstStyle/>
        <a:p>
          <a:r>
            <a:rPr lang="en-US" dirty="0"/>
            <a:t>Frustrating for researchers and generalist librarians alike!</a:t>
          </a:r>
        </a:p>
      </dgm:t>
    </dgm:pt>
    <dgm:pt modelId="{01E7637B-E49A-4328-A2BF-F2195766E36C}" type="parTrans" cxnId="{C24BB611-5B3C-44F3-A60F-1401BAD01B36}">
      <dgm:prSet/>
      <dgm:spPr/>
      <dgm:t>
        <a:bodyPr/>
        <a:lstStyle/>
        <a:p>
          <a:endParaRPr lang="en-US"/>
        </a:p>
      </dgm:t>
    </dgm:pt>
    <dgm:pt modelId="{727F5DDD-2CA2-43CC-BDC5-4733CEF03A65}" type="sibTrans" cxnId="{C24BB611-5B3C-44F3-A60F-1401BAD01B36}">
      <dgm:prSet/>
      <dgm:spPr/>
      <dgm:t>
        <a:bodyPr/>
        <a:lstStyle/>
        <a:p>
          <a:endParaRPr lang="en-US" dirty="0"/>
        </a:p>
      </dgm:t>
    </dgm:pt>
    <dgm:pt modelId="{B052541B-DDA9-43C8-A1C9-A689E0B305A1}">
      <dgm:prSet/>
      <dgm:spPr/>
      <dgm:t>
        <a:bodyPr/>
        <a:lstStyle/>
        <a:p>
          <a:r>
            <a:rPr lang="en-US" dirty="0"/>
            <a:t>Hand offs after can be unexpected or difficult</a:t>
          </a:r>
        </a:p>
      </dgm:t>
    </dgm:pt>
    <dgm:pt modelId="{DCFC9EE7-F120-4B18-BAB6-7C70B83B3DA7}" type="parTrans" cxnId="{BBF49BA4-98CE-4197-9F73-71B469795BE3}">
      <dgm:prSet/>
      <dgm:spPr/>
      <dgm:t>
        <a:bodyPr/>
        <a:lstStyle/>
        <a:p>
          <a:endParaRPr lang="en-US"/>
        </a:p>
      </dgm:t>
    </dgm:pt>
    <dgm:pt modelId="{3269466E-E5FC-479B-AE7D-DFD2965CB9F8}" type="sibTrans" cxnId="{BBF49BA4-98CE-4197-9F73-71B469795BE3}">
      <dgm:prSet/>
      <dgm:spPr/>
      <dgm:t>
        <a:bodyPr/>
        <a:lstStyle/>
        <a:p>
          <a:endParaRPr lang="en-US" dirty="0"/>
        </a:p>
      </dgm:t>
    </dgm:pt>
    <dgm:pt modelId="{477C0DB1-E621-4B2D-973A-17FDAE65D323}">
      <dgm:prSet/>
      <dgm:spPr/>
      <dgm:t>
        <a:bodyPr/>
        <a:lstStyle/>
        <a:p>
          <a:r>
            <a:rPr lang="en-US" dirty="0"/>
            <a:t>Delays in providing library support for review teams</a:t>
          </a:r>
        </a:p>
      </dgm:t>
    </dgm:pt>
    <dgm:pt modelId="{1B2510B4-3E4B-46B4-A474-03E22B4D29DA}" type="parTrans" cxnId="{066AAF13-5943-4AD0-B0DE-DF08A7A33A33}">
      <dgm:prSet/>
      <dgm:spPr/>
      <dgm:t>
        <a:bodyPr/>
        <a:lstStyle/>
        <a:p>
          <a:endParaRPr lang="en-US"/>
        </a:p>
      </dgm:t>
    </dgm:pt>
    <dgm:pt modelId="{97DB91D0-1002-49B0-BADD-7B368318648A}" type="sibTrans" cxnId="{066AAF13-5943-4AD0-B0DE-DF08A7A33A33}">
      <dgm:prSet/>
      <dgm:spPr/>
      <dgm:t>
        <a:bodyPr/>
        <a:lstStyle/>
        <a:p>
          <a:endParaRPr lang="en-US" dirty="0"/>
        </a:p>
      </dgm:t>
    </dgm:pt>
    <dgm:pt modelId="{3D03149D-DE41-450B-B60F-58BF4D61A520}">
      <dgm:prSet/>
      <dgm:spPr/>
      <dgm:t>
        <a:bodyPr/>
        <a:lstStyle/>
        <a:p>
          <a:r>
            <a:rPr lang="en-US" dirty="0"/>
            <a:t>Increased workload for ES librarians</a:t>
          </a:r>
        </a:p>
      </dgm:t>
    </dgm:pt>
    <dgm:pt modelId="{56BF420E-3A09-41C3-AC47-8D61A956EE33}" type="parTrans" cxnId="{A805D25F-4310-4DAB-AE08-E61B3B627834}">
      <dgm:prSet/>
      <dgm:spPr/>
      <dgm:t>
        <a:bodyPr/>
        <a:lstStyle/>
        <a:p>
          <a:endParaRPr lang="en-US"/>
        </a:p>
      </dgm:t>
    </dgm:pt>
    <dgm:pt modelId="{5F807D4E-87C1-4623-8EFC-2F21FFD8B3DD}" type="sibTrans" cxnId="{A805D25F-4310-4DAB-AE08-E61B3B627834}">
      <dgm:prSet/>
      <dgm:spPr/>
      <dgm:t>
        <a:bodyPr/>
        <a:lstStyle/>
        <a:p>
          <a:endParaRPr lang="en-US"/>
        </a:p>
      </dgm:t>
    </dgm:pt>
    <dgm:pt modelId="{C6C2BBB3-E531-420D-AEC8-A798A047DA1E}" type="pres">
      <dgm:prSet presAssocID="{710EF295-1923-40D4-9B21-D31D3A4D52C6}" presName="outerComposite" presStyleCnt="0">
        <dgm:presLayoutVars>
          <dgm:chMax val="5"/>
          <dgm:dir/>
          <dgm:resizeHandles val="exact"/>
        </dgm:presLayoutVars>
      </dgm:prSet>
      <dgm:spPr/>
    </dgm:pt>
    <dgm:pt modelId="{5FCE6DCE-E939-40DF-B444-E5E81B75FAB4}" type="pres">
      <dgm:prSet presAssocID="{710EF295-1923-40D4-9B21-D31D3A4D52C6}" presName="dummyMaxCanvas" presStyleCnt="0">
        <dgm:presLayoutVars/>
      </dgm:prSet>
      <dgm:spPr/>
    </dgm:pt>
    <dgm:pt modelId="{4B67325D-8716-405D-B5EA-5E5C1F9C7FAE}" type="pres">
      <dgm:prSet presAssocID="{710EF295-1923-40D4-9B21-D31D3A4D52C6}" presName="FourNodes_1" presStyleLbl="node1" presStyleIdx="0" presStyleCnt="4">
        <dgm:presLayoutVars>
          <dgm:bulletEnabled val="1"/>
        </dgm:presLayoutVars>
      </dgm:prSet>
      <dgm:spPr/>
    </dgm:pt>
    <dgm:pt modelId="{9FE513BF-6E37-4F88-AE6A-A9E33EE9DFE0}" type="pres">
      <dgm:prSet presAssocID="{710EF295-1923-40D4-9B21-D31D3A4D52C6}" presName="FourNodes_2" presStyleLbl="node1" presStyleIdx="1" presStyleCnt="4">
        <dgm:presLayoutVars>
          <dgm:bulletEnabled val="1"/>
        </dgm:presLayoutVars>
      </dgm:prSet>
      <dgm:spPr/>
    </dgm:pt>
    <dgm:pt modelId="{DB4E5363-4F4A-44A8-9980-2E91F5E07282}" type="pres">
      <dgm:prSet presAssocID="{710EF295-1923-40D4-9B21-D31D3A4D52C6}" presName="FourNodes_3" presStyleLbl="node1" presStyleIdx="2" presStyleCnt="4">
        <dgm:presLayoutVars>
          <dgm:bulletEnabled val="1"/>
        </dgm:presLayoutVars>
      </dgm:prSet>
      <dgm:spPr/>
    </dgm:pt>
    <dgm:pt modelId="{E527706D-5FE4-4DEC-9628-2D388FC7BB19}" type="pres">
      <dgm:prSet presAssocID="{710EF295-1923-40D4-9B21-D31D3A4D52C6}" presName="FourNodes_4" presStyleLbl="node1" presStyleIdx="3" presStyleCnt="4">
        <dgm:presLayoutVars>
          <dgm:bulletEnabled val="1"/>
        </dgm:presLayoutVars>
      </dgm:prSet>
      <dgm:spPr/>
    </dgm:pt>
    <dgm:pt modelId="{7985ED10-6C8B-44B8-88AD-9C3381064E66}" type="pres">
      <dgm:prSet presAssocID="{710EF295-1923-40D4-9B21-D31D3A4D52C6}" presName="FourConn_1-2" presStyleLbl="fgAccFollowNode1" presStyleIdx="0" presStyleCnt="3">
        <dgm:presLayoutVars>
          <dgm:bulletEnabled val="1"/>
        </dgm:presLayoutVars>
      </dgm:prSet>
      <dgm:spPr/>
    </dgm:pt>
    <dgm:pt modelId="{5BF72FA6-E956-4F15-A186-F6EA785337FA}" type="pres">
      <dgm:prSet presAssocID="{710EF295-1923-40D4-9B21-D31D3A4D52C6}" presName="FourConn_2-3" presStyleLbl="fgAccFollowNode1" presStyleIdx="1" presStyleCnt="3">
        <dgm:presLayoutVars>
          <dgm:bulletEnabled val="1"/>
        </dgm:presLayoutVars>
      </dgm:prSet>
      <dgm:spPr/>
    </dgm:pt>
    <dgm:pt modelId="{7B4FE3FF-C33A-4D9D-9418-8D9AAA2F118F}" type="pres">
      <dgm:prSet presAssocID="{710EF295-1923-40D4-9B21-D31D3A4D52C6}" presName="FourConn_3-4" presStyleLbl="fgAccFollowNode1" presStyleIdx="2" presStyleCnt="3">
        <dgm:presLayoutVars>
          <dgm:bulletEnabled val="1"/>
        </dgm:presLayoutVars>
      </dgm:prSet>
      <dgm:spPr/>
    </dgm:pt>
    <dgm:pt modelId="{C614B8EA-8E9A-421C-8D8D-E0036E6E19B6}" type="pres">
      <dgm:prSet presAssocID="{710EF295-1923-40D4-9B21-D31D3A4D52C6}" presName="FourNodes_1_text" presStyleLbl="node1" presStyleIdx="3" presStyleCnt="4">
        <dgm:presLayoutVars>
          <dgm:bulletEnabled val="1"/>
        </dgm:presLayoutVars>
      </dgm:prSet>
      <dgm:spPr/>
    </dgm:pt>
    <dgm:pt modelId="{0273E697-118E-4035-8CE5-5BBBBFE92A16}" type="pres">
      <dgm:prSet presAssocID="{710EF295-1923-40D4-9B21-D31D3A4D52C6}" presName="FourNodes_2_text" presStyleLbl="node1" presStyleIdx="3" presStyleCnt="4">
        <dgm:presLayoutVars>
          <dgm:bulletEnabled val="1"/>
        </dgm:presLayoutVars>
      </dgm:prSet>
      <dgm:spPr/>
    </dgm:pt>
    <dgm:pt modelId="{55AF7B59-EE68-4EAF-9759-92192D32800B}" type="pres">
      <dgm:prSet presAssocID="{710EF295-1923-40D4-9B21-D31D3A4D52C6}" presName="FourNodes_3_text" presStyleLbl="node1" presStyleIdx="3" presStyleCnt="4">
        <dgm:presLayoutVars>
          <dgm:bulletEnabled val="1"/>
        </dgm:presLayoutVars>
      </dgm:prSet>
      <dgm:spPr/>
    </dgm:pt>
    <dgm:pt modelId="{C6D24EF8-3437-4BCB-BE9C-243AEE504896}" type="pres">
      <dgm:prSet presAssocID="{710EF295-1923-40D4-9B21-D31D3A4D52C6}" presName="FourNodes_4_text" presStyleLbl="node1" presStyleIdx="3" presStyleCnt="4">
        <dgm:presLayoutVars>
          <dgm:bulletEnabled val="1"/>
        </dgm:presLayoutVars>
      </dgm:prSet>
      <dgm:spPr/>
    </dgm:pt>
  </dgm:ptLst>
  <dgm:cxnLst>
    <dgm:cxn modelId="{7B77C508-9EB9-49BF-A0E2-8BD4D5EB89A5}" type="presOf" srcId="{B052541B-DDA9-43C8-A1C9-A689E0B305A1}" destId="{9FE513BF-6E37-4F88-AE6A-A9E33EE9DFE0}" srcOrd="0" destOrd="0" presId="urn:microsoft.com/office/officeart/2005/8/layout/vProcess5"/>
    <dgm:cxn modelId="{87E9B011-FB5B-43B1-8310-D410DBA4D9E8}" type="presOf" srcId="{B052541B-DDA9-43C8-A1C9-A689E0B305A1}" destId="{0273E697-118E-4035-8CE5-5BBBBFE92A16}" srcOrd="1" destOrd="0" presId="urn:microsoft.com/office/officeart/2005/8/layout/vProcess5"/>
    <dgm:cxn modelId="{C24BB611-5B3C-44F3-A60F-1401BAD01B36}" srcId="{710EF295-1923-40D4-9B21-D31D3A4D52C6}" destId="{B86F332C-498A-4419-A905-CB816EC2B8F2}" srcOrd="0" destOrd="0" parTransId="{01E7637B-E49A-4328-A2BF-F2195766E36C}" sibTransId="{727F5DDD-2CA2-43CC-BDC5-4733CEF03A65}"/>
    <dgm:cxn modelId="{066AAF13-5943-4AD0-B0DE-DF08A7A33A33}" srcId="{710EF295-1923-40D4-9B21-D31D3A4D52C6}" destId="{477C0DB1-E621-4B2D-973A-17FDAE65D323}" srcOrd="2" destOrd="0" parTransId="{1B2510B4-3E4B-46B4-A474-03E22B4D29DA}" sibTransId="{97DB91D0-1002-49B0-BADD-7B368318648A}"/>
    <dgm:cxn modelId="{0FB1B223-DC7A-4342-86F7-B3A13B57B125}" type="presOf" srcId="{727F5DDD-2CA2-43CC-BDC5-4733CEF03A65}" destId="{7985ED10-6C8B-44B8-88AD-9C3381064E66}" srcOrd="0" destOrd="0" presId="urn:microsoft.com/office/officeart/2005/8/layout/vProcess5"/>
    <dgm:cxn modelId="{97945925-C2A4-4D0C-B766-C6F43B15D5CF}" type="presOf" srcId="{97DB91D0-1002-49B0-BADD-7B368318648A}" destId="{7B4FE3FF-C33A-4D9D-9418-8D9AAA2F118F}" srcOrd="0" destOrd="0" presId="urn:microsoft.com/office/officeart/2005/8/layout/vProcess5"/>
    <dgm:cxn modelId="{AF44D82E-8479-4165-A4F6-FEDFD570A642}" type="presOf" srcId="{3D03149D-DE41-450B-B60F-58BF4D61A520}" destId="{C6D24EF8-3437-4BCB-BE9C-243AEE504896}" srcOrd="1" destOrd="0" presId="urn:microsoft.com/office/officeart/2005/8/layout/vProcess5"/>
    <dgm:cxn modelId="{E332E655-4C1B-4BDF-9961-80B3603F6548}" type="presOf" srcId="{3D03149D-DE41-450B-B60F-58BF4D61A520}" destId="{E527706D-5FE4-4DEC-9628-2D388FC7BB19}" srcOrd="0" destOrd="0" presId="urn:microsoft.com/office/officeart/2005/8/layout/vProcess5"/>
    <dgm:cxn modelId="{A805D25F-4310-4DAB-AE08-E61B3B627834}" srcId="{710EF295-1923-40D4-9B21-D31D3A4D52C6}" destId="{3D03149D-DE41-450B-B60F-58BF4D61A520}" srcOrd="3" destOrd="0" parTransId="{56BF420E-3A09-41C3-AC47-8D61A956EE33}" sibTransId="{5F807D4E-87C1-4623-8EFC-2F21FFD8B3DD}"/>
    <dgm:cxn modelId="{D1236D8A-19BA-4AB2-98EE-D65FE9FEC865}" type="presOf" srcId="{710EF295-1923-40D4-9B21-D31D3A4D52C6}" destId="{C6C2BBB3-E531-420D-AEC8-A798A047DA1E}" srcOrd="0" destOrd="0" presId="urn:microsoft.com/office/officeart/2005/8/layout/vProcess5"/>
    <dgm:cxn modelId="{94869C8B-9FFA-4511-9E1A-720139082B54}" type="presOf" srcId="{B86F332C-498A-4419-A905-CB816EC2B8F2}" destId="{4B67325D-8716-405D-B5EA-5E5C1F9C7FAE}" srcOrd="0" destOrd="0" presId="urn:microsoft.com/office/officeart/2005/8/layout/vProcess5"/>
    <dgm:cxn modelId="{53A6179D-93E5-4B04-847C-7AD04A058F9D}" type="presOf" srcId="{3269466E-E5FC-479B-AE7D-DFD2965CB9F8}" destId="{5BF72FA6-E956-4F15-A186-F6EA785337FA}" srcOrd="0" destOrd="0" presId="urn:microsoft.com/office/officeart/2005/8/layout/vProcess5"/>
    <dgm:cxn modelId="{BBF49BA4-98CE-4197-9F73-71B469795BE3}" srcId="{710EF295-1923-40D4-9B21-D31D3A4D52C6}" destId="{B052541B-DDA9-43C8-A1C9-A689E0B305A1}" srcOrd="1" destOrd="0" parTransId="{DCFC9EE7-F120-4B18-BAB6-7C70B83B3DA7}" sibTransId="{3269466E-E5FC-479B-AE7D-DFD2965CB9F8}"/>
    <dgm:cxn modelId="{CBD44DB2-BA43-4748-A624-2AB185955DEB}" type="presOf" srcId="{477C0DB1-E621-4B2D-973A-17FDAE65D323}" destId="{DB4E5363-4F4A-44A8-9980-2E91F5E07282}" srcOrd="0" destOrd="0" presId="urn:microsoft.com/office/officeart/2005/8/layout/vProcess5"/>
    <dgm:cxn modelId="{A08362E9-6428-4AB4-9099-0F7C83F66E21}" type="presOf" srcId="{B86F332C-498A-4419-A905-CB816EC2B8F2}" destId="{C614B8EA-8E9A-421C-8D8D-E0036E6E19B6}" srcOrd="1" destOrd="0" presId="urn:microsoft.com/office/officeart/2005/8/layout/vProcess5"/>
    <dgm:cxn modelId="{CD8652F2-FEAF-4F58-BF9A-28F4529DEAB0}" type="presOf" srcId="{477C0DB1-E621-4B2D-973A-17FDAE65D323}" destId="{55AF7B59-EE68-4EAF-9759-92192D32800B}" srcOrd="1" destOrd="0" presId="urn:microsoft.com/office/officeart/2005/8/layout/vProcess5"/>
    <dgm:cxn modelId="{CB4CD96A-C542-4BFF-B866-01C1DF2AEE9E}" type="presParOf" srcId="{C6C2BBB3-E531-420D-AEC8-A798A047DA1E}" destId="{5FCE6DCE-E939-40DF-B444-E5E81B75FAB4}" srcOrd="0" destOrd="0" presId="urn:microsoft.com/office/officeart/2005/8/layout/vProcess5"/>
    <dgm:cxn modelId="{453E5C8A-FF51-4F52-A98C-FC86AA0324B6}" type="presParOf" srcId="{C6C2BBB3-E531-420D-AEC8-A798A047DA1E}" destId="{4B67325D-8716-405D-B5EA-5E5C1F9C7FAE}" srcOrd="1" destOrd="0" presId="urn:microsoft.com/office/officeart/2005/8/layout/vProcess5"/>
    <dgm:cxn modelId="{335F266A-E201-4148-827E-9DE1C0FD74D0}" type="presParOf" srcId="{C6C2BBB3-E531-420D-AEC8-A798A047DA1E}" destId="{9FE513BF-6E37-4F88-AE6A-A9E33EE9DFE0}" srcOrd="2" destOrd="0" presId="urn:microsoft.com/office/officeart/2005/8/layout/vProcess5"/>
    <dgm:cxn modelId="{3EB06F4A-7F14-4EC0-977B-D434CDDCAF35}" type="presParOf" srcId="{C6C2BBB3-E531-420D-AEC8-A798A047DA1E}" destId="{DB4E5363-4F4A-44A8-9980-2E91F5E07282}" srcOrd="3" destOrd="0" presId="urn:microsoft.com/office/officeart/2005/8/layout/vProcess5"/>
    <dgm:cxn modelId="{3949BDBC-41FD-4253-AEE7-31ECBFBD18A9}" type="presParOf" srcId="{C6C2BBB3-E531-420D-AEC8-A798A047DA1E}" destId="{E527706D-5FE4-4DEC-9628-2D388FC7BB19}" srcOrd="4" destOrd="0" presId="urn:microsoft.com/office/officeart/2005/8/layout/vProcess5"/>
    <dgm:cxn modelId="{510D2A79-E5EF-4879-821D-4011FA43CCBC}" type="presParOf" srcId="{C6C2BBB3-E531-420D-AEC8-A798A047DA1E}" destId="{7985ED10-6C8B-44B8-88AD-9C3381064E66}" srcOrd="5" destOrd="0" presId="urn:microsoft.com/office/officeart/2005/8/layout/vProcess5"/>
    <dgm:cxn modelId="{D6916586-4DA4-47A5-A37D-D8E79F1B3D9D}" type="presParOf" srcId="{C6C2BBB3-E531-420D-AEC8-A798A047DA1E}" destId="{5BF72FA6-E956-4F15-A186-F6EA785337FA}" srcOrd="6" destOrd="0" presId="urn:microsoft.com/office/officeart/2005/8/layout/vProcess5"/>
    <dgm:cxn modelId="{BC78B245-C6D3-49E8-938B-5C2D2FE16073}" type="presParOf" srcId="{C6C2BBB3-E531-420D-AEC8-A798A047DA1E}" destId="{7B4FE3FF-C33A-4D9D-9418-8D9AAA2F118F}" srcOrd="7" destOrd="0" presId="urn:microsoft.com/office/officeart/2005/8/layout/vProcess5"/>
    <dgm:cxn modelId="{3B9D743B-1EA8-45B2-8E22-6CCBC0B8C981}" type="presParOf" srcId="{C6C2BBB3-E531-420D-AEC8-A798A047DA1E}" destId="{C614B8EA-8E9A-421C-8D8D-E0036E6E19B6}" srcOrd="8" destOrd="0" presId="urn:microsoft.com/office/officeart/2005/8/layout/vProcess5"/>
    <dgm:cxn modelId="{F1D431A2-986D-4623-9203-F994713B04AB}" type="presParOf" srcId="{C6C2BBB3-E531-420D-AEC8-A798A047DA1E}" destId="{0273E697-118E-4035-8CE5-5BBBBFE92A16}" srcOrd="9" destOrd="0" presId="urn:microsoft.com/office/officeart/2005/8/layout/vProcess5"/>
    <dgm:cxn modelId="{A9029668-BC36-46A7-81A1-59D45F577B87}" type="presParOf" srcId="{C6C2BBB3-E531-420D-AEC8-A798A047DA1E}" destId="{55AF7B59-EE68-4EAF-9759-92192D32800B}" srcOrd="10" destOrd="0" presId="urn:microsoft.com/office/officeart/2005/8/layout/vProcess5"/>
    <dgm:cxn modelId="{9972B57F-4546-4F6A-8423-FAEFBE5483B6}" type="presParOf" srcId="{C6C2BBB3-E531-420D-AEC8-A798A047DA1E}" destId="{C6D24EF8-3437-4BCB-BE9C-243AEE504896}"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8A22536-C795-42CF-BD04-DC8B2B2B0F5A}" type="doc">
      <dgm:prSet loTypeId="urn:microsoft.com/office/officeart/2018/2/layout/IconLabelList" loCatId="icon" qsTypeId="urn:microsoft.com/office/officeart/2005/8/quickstyle/simple1" qsCatId="simple" csTypeId="urn:microsoft.com/office/officeart/2018/5/colors/Iconchunking_neutralbg_accent1_2" csCatId="accent1" phldr="1"/>
      <dgm:spPr/>
      <dgm:t>
        <a:bodyPr/>
        <a:lstStyle/>
        <a:p>
          <a:endParaRPr lang="en-US"/>
        </a:p>
      </dgm:t>
    </dgm:pt>
    <dgm:pt modelId="{2A82346C-5DEB-4586-BE28-C30DBA09AD90}">
      <dgm:prSet custT="1"/>
      <dgm:spPr/>
      <dgm:t>
        <a:bodyPr/>
        <a:lstStyle/>
        <a:p>
          <a:pPr>
            <a:lnSpc>
              <a:spcPct val="100000"/>
            </a:lnSpc>
          </a:pPr>
          <a:r>
            <a:rPr lang="en-US" sz="2400" dirty="0"/>
            <a:t>On-call librarians can help review teams get started</a:t>
          </a:r>
        </a:p>
      </dgm:t>
    </dgm:pt>
    <dgm:pt modelId="{D9918158-5687-4A4B-BA58-0F43E11732F9}" type="parTrans" cxnId="{5E7A8749-9631-409C-BBE7-6BA28023C046}">
      <dgm:prSet/>
      <dgm:spPr/>
      <dgm:t>
        <a:bodyPr/>
        <a:lstStyle/>
        <a:p>
          <a:endParaRPr lang="en-US"/>
        </a:p>
      </dgm:t>
    </dgm:pt>
    <dgm:pt modelId="{0200323C-8490-44A0-BCA7-AC8FA8F093A0}" type="sibTrans" cxnId="{5E7A8749-9631-409C-BBE7-6BA28023C046}">
      <dgm:prSet/>
      <dgm:spPr/>
      <dgm:t>
        <a:bodyPr/>
        <a:lstStyle/>
        <a:p>
          <a:endParaRPr lang="en-US"/>
        </a:p>
      </dgm:t>
    </dgm:pt>
    <dgm:pt modelId="{07998B61-BF1D-4788-994A-3546241A7077}">
      <dgm:prSet custT="1"/>
      <dgm:spPr/>
      <dgm:t>
        <a:bodyPr/>
        <a:lstStyle/>
        <a:p>
          <a:pPr>
            <a:lnSpc>
              <a:spcPct val="100000"/>
            </a:lnSpc>
          </a:pPr>
          <a:r>
            <a:rPr lang="en-US" sz="2400" dirty="0"/>
            <a:t>Many ES services do not require highly specialized skills</a:t>
          </a:r>
        </a:p>
      </dgm:t>
    </dgm:pt>
    <dgm:pt modelId="{5A65DB43-BF8E-4244-911B-E1D4078F6C75}" type="sibTrans" cxnId="{10D96521-69C7-4ECA-83AF-49501964A46F}">
      <dgm:prSet/>
      <dgm:spPr/>
      <dgm:t>
        <a:bodyPr/>
        <a:lstStyle/>
        <a:p>
          <a:endParaRPr lang="en-US"/>
        </a:p>
      </dgm:t>
    </dgm:pt>
    <dgm:pt modelId="{C7AC4B30-6041-4021-A766-C49C8705FEC8}" type="parTrans" cxnId="{10D96521-69C7-4ECA-83AF-49501964A46F}">
      <dgm:prSet/>
      <dgm:spPr/>
      <dgm:t>
        <a:bodyPr/>
        <a:lstStyle/>
        <a:p>
          <a:endParaRPr lang="en-US"/>
        </a:p>
      </dgm:t>
    </dgm:pt>
    <dgm:pt modelId="{0CEC8E5B-9D2E-4C8E-9C45-E46F8BD7C9BB}">
      <dgm:prSet custT="1"/>
      <dgm:spPr/>
      <dgm:t>
        <a:bodyPr/>
        <a:lstStyle/>
        <a:p>
          <a:pPr>
            <a:lnSpc>
              <a:spcPct val="100000"/>
            </a:lnSpc>
          </a:pPr>
          <a:r>
            <a:rPr lang="en-US" sz="2400" dirty="0"/>
            <a:t>Most librarians can provide needed help in early review stages</a:t>
          </a:r>
        </a:p>
      </dgm:t>
    </dgm:pt>
    <dgm:pt modelId="{6731D632-436D-4C38-AB81-7CC2850F1801}" type="parTrans" cxnId="{850FD490-08F6-4D91-A324-A21FF6C2650B}">
      <dgm:prSet/>
      <dgm:spPr/>
      <dgm:t>
        <a:bodyPr/>
        <a:lstStyle/>
        <a:p>
          <a:endParaRPr lang="en-US"/>
        </a:p>
      </dgm:t>
    </dgm:pt>
    <dgm:pt modelId="{E7625874-8F9B-45F7-88A2-64314C15D9B7}" type="sibTrans" cxnId="{850FD490-08F6-4D91-A324-A21FF6C2650B}">
      <dgm:prSet/>
      <dgm:spPr/>
      <dgm:t>
        <a:bodyPr/>
        <a:lstStyle/>
        <a:p>
          <a:endParaRPr lang="en-US"/>
        </a:p>
      </dgm:t>
    </dgm:pt>
    <dgm:pt modelId="{4C7ACF46-2BAF-4E33-A93B-9C06781726A9}" type="pres">
      <dgm:prSet presAssocID="{C8A22536-C795-42CF-BD04-DC8B2B2B0F5A}" presName="root" presStyleCnt="0">
        <dgm:presLayoutVars>
          <dgm:dir/>
          <dgm:resizeHandles val="exact"/>
        </dgm:presLayoutVars>
      </dgm:prSet>
      <dgm:spPr/>
    </dgm:pt>
    <dgm:pt modelId="{B9EE8976-7659-4189-87E8-63229B55761B}" type="pres">
      <dgm:prSet presAssocID="{2A82346C-5DEB-4586-BE28-C30DBA09AD90}" presName="compNode" presStyleCnt="0"/>
      <dgm:spPr/>
    </dgm:pt>
    <dgm:pt modelId="{1ADBCC68-4799-41C1-96BC-E1EEE726FB16}" type="pres">
      <dgm:prSet presAssocID="{2A82346C-5DEB-4586-BE28-C30DBA09AD90}"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ooks on Shelf"/>
        </a:ext>
      </dgm:extLst>
    </dgm:pt>
    <dgm:pt modelId="{3DC4712B-1401-4CF6-BDD2-7BA96C5F8E99}" type="pres">
      <dgm:prSet presAssocID="{2A82346C-5DEB-4586-BE28-C30DBA09AD90}" presName="spaceRect" presStyleCnt="0"/>
      <dgm:spPr/>
    </dgm:pt>
    <dgm:pt modelId="{4AD22856-ED6B-4981-B781-45D0D31E1312}" type="pres">
      <dgm:prSet presAssocID="{2A82346C-5DEB-4586-BE28-C30DBA09AD90}" presName="textRect" presStyleLbl="revTx" presStyleIdx="0" presStyleCnt="3">
        <dgm:presLayoutVars>
          <dgm:chMax val="1"/>
          <dgm:chPref val="1"/>
        </dgm:presLayoutVars>
      </dgm:prSet>
      <dgm:spPr/>
    </dgm:pt>
    <dgm:pt modelId="{EE592671-9ADD-4D0D-B0E6-D0CA8DD51696}" type="pres">
      <dgm:prSet presAssocID="{0200323C-8490-44A0-BCA7-AC8FA8F093A0}" presName="sibTrans" presStyleCnt="0"/>
      <dgm:spPr/>
    </dgm:pt>
    <dgm:pt modelId="{BA231BD1-B9A0-4E5B-B6BB-EC61BB9549D0}" type="pres">
      <dgm:prSet presAssocID="{07998B61-BF1D-4788-994A-3546241A7077}" presName="compNode" presStyleCnt="0"/>
      <dgm:spPr/>
    </dgm:pt>
    <dgm:pt modelId="{078076FC-8A52-4AD5-88C5-563322D21244}" type="pres">
      <dgm:prSet presAssocID="{07998B61-BF1D-4788-994A-3546241A7077}"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assroom"/>
        </a:ext>
      </dgm:extLst>
    </dgm:pt>
    <dgm:pt modelId="{A5543B1F-51BE-49D5-8B1D-B1ABE5C199CE}" type="pres">
      <dgm:prSet presAssocID="{07998B61-BF1D-4788-994A-3546241A7077}" presName="spaceRect" presStyleCnt="0"/>
      <dgm:spPr/>
    </dgm:pt>
    <dgm:pt modelId="{DD966DC8-BFA5-4DCD-9440-FEF075F75CD6}" type="pres">
      <dgm:prSet presAssocID="{07998B61-BF1D-4788-994A-3546241A7077}" presName="textRect" presStyleLbl="revTx" presStyleIdx="1" presStyleCnt="3">
        <dgm:presLayoutVars>
          <dgm:chMax val="1"/>
          <dgm:chPref val="1"/>
        </dgm:presLayoutVars>
      </dgm:prSet>
      <dgm:spPr/>
    </dgm:pt>
    <dgm:pt modelId="{FECCC95C-D119-4FD0-85FC-4A2FCCADD96F}" type="pres">
      <dgm:prSet presAssocID="{5A65DB43-BF8E-4244-911B-E1D4078F6C75}" presName="sibTrans" presStyleCnt="0"/>
      <dgm:spPr/>
    </dgm:pt>
    <dgm:pt modelId="{A1548870-9AFE-4AD1-947E-A35213639712}" type="pres">
      <dgm:prSet presAssocID="{0CEC8E5B-9D2E-4C8E-9C45-E46F8BD7C9BB}" presName="compNode" presStyleCnt="0"/>
      <dgm:spPr/>
    </dgm:pt>
    <dgm:pt modelId="{30AB0ED0-942C-4916-8596-330B6B71B1BD}" type="pres">
      <dgm:prSet presAssocID="{0CEC8E5B-9D2E-4C8E-9C45-E46F8BD7C9BB}" presName="iconRect" presStyleLbl="node1" presStyleIdx="2" presStyleCnt="3"/>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Internet with solid fill"/>
        </a:ext>
      </dgm:extLst>
    </dgm:pt>
    <dgm:pt modelId="{325B3AA8-E917-49B6-B495-23CDFD20C270}" type="pres">
      <dgm:prSet presAssocID="{0CEC8E5B-9D2E-4C8E-9C45-E46F8BD7C9BB}" presName="spaceRect" presStyleCnt="0"/>
      <dgm:spPr/>
    </dgm:pt>
    <dgm:pt modelId="{A9FE84A6-2510-4724-9D58-D5F88C749340}" type="pres">
      <dgm:prSet presAssocID="{0CEC8E5B-9D2E-4C8E-9C45-E46F8BD7C9BB}" presName="textRect" presStyleLbl="revTx" presStyleIdx="2" presStyleCnt="3">
        <dgm:presLayoutVars>
          <dgm:chMax val="1"/>
          <dgm:chPref val="1"/>
        </dgm:presLayoutVars>
      </dgm:prSet>
      <dgm:spPr/>
    </dgm:pt>
  </dgm:ptLst>
  <dgm:cxnLst>
    <dgm:cxn modelId="{497F0200-AF3B-4E0B-A2B0-3A58DA540C06}" type="presOf" srcId="{2A82346C-5DEB-4586-BE28-C30DBA09AD90}" destId="{4AD22856-ED6B-4981-B781-45D0D31E1312}" srcOrd="0" destOrd="0" presId="urn:microsoft.com/office/officeart/2018/2/layout/IconLabelList"/>
    <dgm:cxn modelId="{10D96521-69C7-4ECA-83AF-49501964A46F}" srcId="{C8A22536-C795-42CF-BD04-DC8B2B2B0F5A}" destId="{07998B61-BF1D-4788-994A-3546241A7077}" srcOrd="1" destOrd="0" parTransId="{C7AC4B30-6041-4021-A766-C49C8705FEC8}" sibTransId="{5A65DB43-BF8E-4244-911B-E1D4078F6C75}"/>
    <dgm:cxn modelId="{5E7A8749-9631-409C-BBE7-6BA28023C046}" srcId="{C8A22536-C795-42CF-BD04-DC8B2B2B0F5A}" destId="{2A82346C-5DEB-4586-BE28-C30DBA09AD90}" srcOrd="0" destOrd="0" parTransId="{D9918158-5687-4A4B-BA58-0F43E11732F9}" sibTransId="{0200323C-8490-44A0-BCA7-AC8FA8F093A0}"/>
    <dgm:cxn modelId="{58293C4F-A2EB-494B-9B5A-EA92F5D94A45}" type="presOf" srcId="{C8A22536-C795-42CF-BD04-DC8B2B2B0F5A}" destId="{4C7ACF46-2BAF-4E33-A93B-9C06781726A9}" srcOrd="0" destOrd="0" presId="urn:microsoft.com/office/officeart/2018/2/layout/IconLabelList"/>
    <dgm:cxn modelId="{850FD490-08F6-4D91-A324-A21FF6C2650B}" srcId="{C8A22536-C795-42CF-BD04-DC8B2B2B0F5A}" destId="{0CEC8E5B-9D2E-4C8E-9C45-E46F8BD7C9BB}" srcOrd="2" destOrd="0" parTransId="{6731D632-436D-4C38-AB81-7CC2850F1801}" sibTransId="{E7625874-8F9B-45F7-88A2-64314C15D9B7}"/>
    <dgm:cxn modelId="{98629EA2-E2FD-4348-BC5B-8D4FB210E72D}" type="presOf" srcId="{07998B61-BF1D-4788-994A-3546241A7077}" destId="{DD966DC8-BFA5-4DCD-9440-FEF075F75CD6}" srcOrd="0" destOrd="0" presId="urn:microsoft.com/office/officeart/2018/2/layout/IconLabelList"/>
    <dgm:cxn modelId="{843114EE-446A-4197-90C3-AADE09289ACA}" type="presOf" srcId="{0CEC8E5B-9D2E-4C8E-9C45-E46F8BD7C9BB}" destId="{A9FE84A6-2510-4724-9D58-D5F88C749340}" srcOrd="0" destOrd="0" presId="urn:microsoft.com/office/officeart/2018/2/layout/IconLabelList"/>
    <dgm:cxn modelId="{E7826FC7-B9B1-408C-9650-D55BEF31C256}" type="presParOf" srcId="{4C7ACF46-2BAF-4E33-A93B-9C06781726A9}" destId="{B9EE8976-7659-4189-87E8-63229B55761B}" srcOrd="0" destOrd="0" presId="urn:microsoft.com/office/officeart/2018/2/layout/IconLabelList"/>
    <dgm:cxn modelId="{CED956C1-6993-4EB0-9573-7E0E2A53E922}" type="presParOf" srcId="{B9EE8976-7659-4189-87E8-63229B55761B}" destId="{1ADBCC68-4799-41C1-96BC-E1EEE726FB16}" srcOrd="0" destOrd="0" presId="urn:microsoft.com/office/officeart/2018/2/layout/IconLabelList"/>
    <dgm:cxn modelId="{3A61E691-7D07-4257-93B9-80FD27F3E3F7}" type="presParOf" srcId="{B9EE8976-7659-4189-87E8-63229B55761B}" destId="{3DC4712B-1401-4CF6-BDD2-7BA96C5F8E99}" srcOrd="1" destOrd="0" presId="urn:microsoft.com/office/officeart/2018/2/layout/IconLabelList"/>
    <dgm:cxn modelId="{9CC0ABA8-CCA9-4BA7-92C3-CEA8A20E9D56}" type="presParOf" srcId="{B9EE8976-7659-4189-87E8-63229B55761B}" destId="{4AD22856-ED6B-4981-B781-45D0D31E1312}" srcOrd="2" destOrd="0" presId="urn:microsoft.com/office/officeart/2018/2/layout/IconLabelList"/>
    <dgm:cxn modelId="{D328D3A2-1407-48C7-A4FD-6B9F8C402CB6}" type="presParOf" srcId="{4C7ACF46-2BAF-4E33-A93B-9C06781726A9}" destId="{EE592671-9ADD-4D0D-B0E6-D0CA8DD51696}" srcOrd="1" destOrd="0" presId="urn:microsoft.com/office/officeart/2018/2/layout/IconLabelList"/>
    <dgm:cxn modelId="{942E76CB-BE9B-4170-8AF8-EA6050525D9E}" type="presParOf" srcId="{4C7ACF46-2BAF-4E33-A93B-9C06781726A9}" destId="{BA231BD1-B9A0-4E5B-B6BB-EC61BB9549D0}" srcOrd="2" destOrd="0" presId="urn:microsoft.com/office/officeart/2018/2/layout/IconLabelList"/>
    <dgm:cxn modelId="{C3DC31B0-D85C-419D-97A7-2935505AA68D}" type="presParOf" srcId="{BA231BD1-B9A0-4E5B-B6BB-EC61BB9549D0}" destId="{078076FC-8A52-4AD5-88C5-563322D21244}" srcOrd="0" destOrd="0" presId="urn:microsoft.com/office/officeart/2018/2/layout/IconLabelList"/>
    <dgm:cxn modelId="{E1A989D9-CA53-4C0C-B9B9-B0405155B9F6}" type="presParOf" srcId="{BA231BD1-B9A0-4E5B-B6BB-EC61BB9549D0}" destId="{A5543B1F-51BE-49D5-8B1D-B1ABE5C199CE}" srcOrd="1" destOrd="0" presId="urn:microsoft.com/office/officeart/2018/2/layout/IconLabelList"/>
    <dgm:cxn modelId="{512BBB62-2698-404F-B8DB-DF47DD297A9E}" type="presParOf" srcId="{BA231BD1-B9A0-4E5B-B6BB-EC61BB9549D0}" destId="{DD966DC8-BFA5-4DCD-9440-FEF075F75CD6}" srcOrd="2" destOrd="0" presId="urn:microsoft.com/office/officeart/2018/2/layout/IconLabelList"/>
    <dgm:cxn modelId="{A511BE43-F35F-4525-A845-682DC3E7F56E}" type="presParOf" srcId="{4C7ACF46-2BAF-4E33-A93B-9C06781726A9}" destId="{FECCC95C-D119-4FD0-85FC-4A2FCCADD96F}" srcOrd="3" destOrd="0" presId="urn:microsoft.com/office/officeart/2018/2/layout/IconLabelList"/>
    <dgm:cxn modelId="{6985BF41-5D72-40CD-B125-DF7AC10C9F84}" type="presParOf" srcId="{4C7ACF46-2BAF-4E33-A93B-9C06781726A9}" destId="{A1548870-9AFE-4AD1-947E-A35213639712}" srcOrd="4" destOrd="0" presId="urn:microsoft.com/office/officeart/2018/2/layout/IconLabelList"/>
    <dgm:cxn modelId="{E5E58145-E8AF-4B1D-A5C4-4B33A6403511}" type="presParOf" srcId="{A1548870-9AFE-4AD1-947E-A35213639712}" destId="{30AB0ED0-942C-4916-8596-330B6B71B1BD}" srcOrd="0" destOrd="0" presId="urn:microsoft.com/office/officeart/2018/2/layout/IconLabelList"/>
    <dgm:cxn modelId="{47409373-2EE1-417A-9060-B5F6E349AA5B}" type="presParOf" srcId="{A1548870-9AFE-4AD1-947E-A35213639712}" destId="{325B3AA8-E917-49B6-B495-23CDFD20C270}" srcOrd="1" destOrd="0" presId="urn:microsoft.com/office/officeart/2018/2/layout/IconLabelList"/>
    <dgm:cxn modelId="{9DA90B1F-7E30-442E-AEED-297C51B20FC8}" type="presParOf" srcId="{A1548870-9AFE-4AD1-947E-A35213639712}" destId="{A9FE84A6-2510-4724-9D58-D5F88C749340}"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5267CF9-2BAC-4F5A-A54B-1A237A3033B0}" type="doc">
      <dgm:prSet loTypeId="urn:microsoft.com/office/officeart/2005/8/layout/hList1" loCatId="list" qsTypeId="urn:microsoft.com/office/officeart/2005/8/quickstyle/simple1" qsCatId="simple" csTypeId="urn:microsoft.com/office/officeart/2005/8/colors/colorful3" csCatId="colorful" phldr="1"/>
      <dgm:spPr/>
      <dgm:t>
        <a:bodyPr/>
        <a:lstStyle/>
        <a:p>
          <a:endParaRPr lang="en-US"/>
        </a:p>
      </dgm:t>
    </dgm:pt>
    <dgm:pt modelId="{F9DFEB06-F7AA-48BA-B267-C0CA2152448B}">
      <dgm:prSet/>
      <dgm:spPr/>
      <dgm:t>
        <a:bodyPr/>
        <a:lstStyle/>
        <a:p>
          <a:r>
            <a:rPr lang="en-US" b="1" dirty="0"/>
            <a:t>Benefits</a:t>
          </a:r>
          <a:endParaRPr lang="en-US" dirty="0"/>
        </a:p>
      </dgm:t>
    </dgm:pt>
    <dgm:pt modelId="{8AFAD24C-9531-4C36-8159-D0A246D5F47F}" type="parTrans" cxnId="{9662B284-81AF-4079-9BF1-6392D5043E98}">
      <dgm:prSet/>
      <dgm:spPr/>
      <dgm:t>
        <a:bodyPr/>
        <a:lstStyle/>
        <a:p>
          <a:endParaRPr lang="en-US"/>
        </a:p>
      </dgm:t>
    </dgm:pt>
    <dgm:pt modelId="{E24ACE8C-0725-40CA-A2D6-B13920E51723}" type="sibTrans" cxnId="{9662B284-81AF-4079-9BF1-6392D5043E98}">
      <dgm:prSet/>
      <dgm:spPr/>
      <dgm:t>
        <a:bodyPr/>
        <a:lstStyle/>
        <a:p>
          <a:endParaRPr lang="en-US"/>
        </a:p>
      </dgm:t>
    </dgm:pt>
    <dgm:pt modelId="{F7F4B7E6-491A-4B15-B05A-AC22A25C2F6B}">
      <dgm:prSet/>
      <dgm:spPr/>
      <dgm:t>
        <a:bodyPr/>
        <a:lstStyle/>
        <a:p>
          <a:r>
            <a:rPr lang="en-US" dirty="0"/>
            <a:t>Support researchers as soon as possible</a:t>
          </a:r>
        </a:p>
      </dgm:t>
    </dgm:pt>
    <dgm:pt modelId="{4D3A49E3-89B2-4EDC-90A4-30C8AE96E9A4}" type="parTrans" cxnId="{1EB97907-949B-43A3-9EB2-F807651D8EC5}">
      <dgm:prSet/>
      <dgm:spPr/>
      <dgm:t>
        <a:bodyPr/>
        <a:lstStyle/>
        <a:p>
          <a:endParaRPr lang="en-US"/>
        </a:p>
      </dgm:t>
    </dgm:pt>
    <dgm:pt modelId="{9B22E021-953E-4740-A53B-AF1DA6031165}" type="sibTrans" cxnId="{1EB97907-949B-43A3-9EB2-F807651D8EC5}">
      <dgm:prSet/>
      <dgm:spPr/>
      <dgm:t>
        <a:bodyPr/>
        <a:lstStyle/>
        <a:p>
          <a:endParaRPr lang="en-US"/>
        </a:p>
      </dgm:t>
    </dgm:pt>
    <dgm:pt modelId="{F979C0AF-1B9B-4B83-B15E-5F0B5BBEBCC5}">
      <dgm:prSet/>
      <dgm:spPr/>
      <dgm:t>
        <a:bodyPr/>
        <a:lstStyle/>
        <a:p>
          <a:r>
            <a:rPr lang="en-US" b="1" dirty="0"/>
            <a:t>Challenges</a:t>
          </a:r>
          <a:endParaRPr lang="en-US" dirty="0"/>
        </a:p>
      </dgm:t>
    </dgm:pt>
    <dgm:pt modelId="{ADDA4A95-2D2B-4DD5-B0FB-F0BFECF27A06}" type="parTrans" cxnId="{9275D6BE-E044-4F9C-B6CE-AE9557BD7B39}">
      <dgm:prSet/>
      <dgm:spPr/>
      <dgm:t>
        <a:bodyPr/>
        <a:lstStyle/>
        <a:p>
          <a:endParaRPr lang="en-US"/>
        </a:p>
      </dgm:t>
    </dgm:pt>
    <dgm:pt modelId="{8CC7EC5B-7E71-4A28-AA92-5D530FEE8189}" type="sibTrans" cxnId="{9275D6BE-E044-4F9C-B6CE-AE9557BD7B39}">
      <dgm:prSet/>
      <dgm:spPr/>
      <dgm:t>
        <a:bodyPr/>
        <a:lstStyle/>
        <a:p>
          <a:endParaRPr lang="en-US"/>
        </a:p>
      </dgm:t>
    </dgm:pt>
    <dgm:pt modelId="{9482A3A7-FF25-4B2C-B1BC-4F715BB9E083}">
      <dgm:prSet/>
      <dgm:spPr/>
      <dgm:t>
        <a:bodyPr/>
        <a:lstStyle/>
        <a:p>
          <a:r>
            <a:rPr lang="en-US" dirty="0"/>
            <a:t>Additional training and support required</a:t>
          </a:r>
        </a:p>
      </dgm:t>
    </dgm:pt>
    <dgm:pt modelId="{1D365939-0E47-4823-9BDC-71354A3BA9CB}" type="parTrans" cxnId="{2E9BD824-AC59-419F-BAC7-3BF2269BF3B9}">
      <dgm:prSet/>
      <dgm:spPr/>
      <dgm:t>
        <a:bodyPr/>
        <a:lstStyle/>
        <a:p>
          <a:endParaRPr lang="en-US"/>
        </a:p>
      </dgm:t>
    </dgm:pt>
    <dgm:pt modelId="{DC7C1982-171A-46AF-90EE-54F569B248C0}" type="sibTrans" cxnId="{2E9BD824-AC59-419F-BAC7-3BF2269BF3B9}">
      <dgm:prSet/>
      <dgm:spPr/>
      <dgm:t>
        <a:bodyPr/>
        <a:lstStyle/>
        <a:p>
          <a:endParaRPr lang="en-US"/>
        </a:p>
      </dgm:t>
    </dgm:pt>
    <dgm:pt modelId="{C37BDADB-9482-4D2B-942A-53310D441446}">
      <dgm:prSet/>
      <dgm:spPr/>
      <dgm:t>
        <a:bodyPr/>
        <a:lstStyle/>
        <a:p>
          <a:r>
            <a:rPr lang="en-US" dirty="0"/>
            <a:t>Differentiate ES vs. traditional reviews</a:t>
          </a:r>
        </a:p>
      </dgm:t>
    </dgm:pt>
    <dgm:pt modelId="{B987D0CE-30EF-4C0C-8E3B-BF3E772A70CC}" type="parTrans" cxnId="{6FCA3EEB-FC76-4E6A-A2B0-7E55AAEB7AB5}">
      <dgm:prSet/>
      <dgm:spPr/>
      <dgm:t>
        <a:bodyPr/>
        <a:lstStyle/>
        <a:p>
          <a:endParaRPr lang="en-US"/>
        </a:p>
      </dgm:t>
    </dgm:pt>
    <dgm:pt modelId="{E8A2EF00-E83D-4985-AE4B-1BC3735C6A72}" type="sibTrans" cxnId="{6FCA3EEB-FC76-4E6A-A2B0-7E55AAEB7AB5}">
      <dgm:prSet/>
      <dgm:spPr/>
      <dgm:t>
        <a:bodyPr/>
        <a:lstStyle/>
        <a:p>
          <a:endParaRPr lang="en-US"/>
        </a:p>
      </dgm:t>
    </dgm:pt>
    <dgm:pt modelId="{ED06E443-795B-4608-8C3C-81143A7CA6EE}">
      <dgm:prSet/>
      <dgm:spPr/>
      <dgm:t>
        <a:bodyPr/>
        <a:lstStyle/>
        <a:p>
          <a:r>
            <a:rPr lang="en-US" dirty="0"/>
            <a:t>Positive experiences for librarians working on-call</a:t>
          </a:r>
        </a:p>
      </dgm:t>
    </dgm:pt>
    <dgm:pt modelId="{968B5265-7DA9-4CD1-91E2-0D8D06DC5FB0}" type="parTrans" cxnId="{C8C88A6E-51AD-4332-9A1E-C49848743CE8}">
      <dgm:prSet/>
      <dgm:spPr/>
      <dgm:t>
        <a:bodyPr/>
        <a:lstStyle/>
        <a:p>
          <a:endParaRPr lang="en-US"/>
        </a:p>
      </dgm:t>
    </dgm:pt>
    <dgm:pt modelId="{587A2548-BF9D-47AE-9CC1-7BD81A935ABB}" type="sibTrans" cxnId="{C8C88A6E-51AD-4332-9A1E-C49848743CE8}">
      <dgm:prSet/>
      <dgm:spPr/>
      <dgm:t>
        <a:bodyPr/>
        <a:lstStyle/>
        <a:p>
          <a:endParaRPr lang="en-US"/>
        </a:p>
      </dgm:t>
    </dgm:pt>
    <dgm:pt modelId="{7C2D3F30-3846-4EA5-940C-8061CEC740BF}">
      <dgm:prSet/>
      <dgm:spPr/>
      <dgm:t>
        <a:bodyPr/>
        <a:lstStyle/>
        <a:p>
          <a:r>
            <a:rPr lang="en-US" dirty="0"/>
            <a:t>More time for ES-trained librarians to focus on advanced support</a:t>
          </a:r>
        </a:p>
      </dgm:t>
    </dgm:pt>
    <dgm:pt modelId="{6FBAA565-DED9-45AD-A497-487321121565}" type="parTrans" cxnId="{0E7C1DD8-1F55-4CCE-9C27-FD2868A97FAA}">
      <dgm:prSet/>
      <dgm:spPr/>
      <dgm:t>
        <a:bodyPr/>
        <a:lstStyle/>
        <a:p>
          <a:endParaRPr lang="en-US"/>
        </a:p>
      </dgm:t>
    </dgm:pt>
    <dgm:pt modelId="{BA47BE56-90CD-49BF-AC27-FFCEF77EACA0}" type="sibTrans" cxnId="{0E7C1DD8-1F55-4CCE-9C27-FD2868A97FAA}">
      <dgm:prSet/>
      <dgm:spPr/>
      <dgm:t>
        <a:bodyPr/>
        <a:lstStyle/>
        <a:p>
          <a:endParaRPr lang="en-US"/>
        </a:p>
      </dgm:t>
    </dgm:pt>
    <dgm:pt modelId="{2686A514-7C53-481A-8FDA-4C75187331DE}">
      <dgm:prSet/>
      <dgm:spPr/>
      <dgm:t>
        <a:bodyPr/>
        <a:lstStyle/>
        <a:p>
          <a:r>
            <a:rPr lang="en-US" dirty="0"/>
            <a:t>Handoffs can be tough for librarians &amp; research teams</a:t>
          </a:r>
        </a:p>
      </dgm:t>
    </dgm:pt>
    <dgm:pt modelId="{F4DF9A77-7CA1-4E6B-9F2C-EE586C3484B8}" type="parTrans" cxnId="{168AA957-A84A-406B-8F7F-61BC3EBEFA19}">
      <dgm:prSet/>
      <dgm:spPr/>
      <dgm:t>
        <a:bodyPr/>
        <a:lstStyle/>
        <a:p>
          <a:endParaRPr lang="en-US"/>
        </a:p>
      </dgm:t>
    </dgm:pt>
    <dgm:pt modelId="{838FC2E6-36ED-423C-A864-AB7109B54762}" type="sibTrans" cxnId="{168AA957-A84A-406B-8F7F-61BC3EBEFA19}">
      <dgm:prSet/>
      <dgm:spPr/>
      <dgm:t>
        <a:bodyPr/>
        <a:lstStyle/>
        <a:p>
          <a:endParaRPr lang="en-US"/>
        </a:p>
      </dgm:t>
    </dgm:pt>
    <dgm:pt modelId="{B0DB19B8-CC6C-4048-A0D3-33E7E223F098}">
      <dgm:prSet/>
      <dgm:spPr/>
      <dgm:t>
        <a:bodyPr/>
        <a:lstStyle/>
        <a:p>
          <a:r>
            <a:rPr lang="en-US" dirty="0"/>
            <a:t>Understanding when to handoff</a:t>
          </a:r>
        </a:p>
      </dgm:t>
    </dgm:pt>
    <dgm:pt modelId="{92650BC4-F889-4D1E-B7CD-0F5933634FBC}" type="parTrans" cxnId="{318D451E-1B24-4603-A1ED-90193566A44C}">
      <dgm:prSet/>
      <dgm:spPr/>
      <dgm:t>
        <a:bodyPr/>
        <a:lstStyle/>
        <a:p>
          <a:endParaRPr lang="en-US"/>
        </a:p>
      </dgm:t>
    </dgm:pt>
    <dgm:pt modelId="{5D88CAE9-9EBD-4B32-A10D-9F5369220D61}" type="sibTrans" cxnId="{318D451E-1B24-4603-A1ED-90193566A44C}">
      <dgm:prSet/>
      <dgm:spPr/>
      <dgm:t>
        <a:bodyPr/>
        <a:lstStyle/>
        <a:p>
          <a:endParaRPr lang="en-US"/>
        </a:p>
      </dgm:t>
    </dgm:pt>
    <dgm:pt modelId="{A0596C0D-A954-493F-995E-916AAC6B4C44}" type="pres">
      <dgm:prSet presAssocID="{C5267CF9-2BAC-4F5A-A54B-1A237A3033B0}" presName="Name0" presStyleCnt="0">
        <dgm:presLayoutVars>
          <dgm:dir/>
          <dgm:animLvl val="lvl"/>
          <dgm:resizeHandles val="exact"/>
        </dgm:presLayoutVars>
      </dgm:prSet>
      <dgm:spPr/>
    </dgm:pt>
    <dgm:pt modelId="{32111947-06ED-4A41-9E89-F2661FBEB5C2}" type="pres">
      <dgm:prSet presAssocID="{F9DFEB06-F7AA-48BA-B267-C0CA2152448B}" presName="composite" presStyleCnt="0"/>
      <dgm:spPr/>
    </dgm:pt>
    <dgm:pt modelId="{19131561-99C6-4FDB-90AC-466F1542176E}" type="pres">
      <dgm:prSet presAssocID="{F9DFEB06-F7AA-48BA-B267-C0CA2152448B}" presName="parTx" presStyleLbl="alignNode1" presStyleIdx="0" presStyleCnt="2">
        <dgm:presLayoutVars>
          <dgm:chMax val="0"/>
          <dgm:chPref val="0"/>
          <dgm:bulletEnabled val="1"/>
        </dgm:presLayoutVars>
      </dgm:prSet>
      <dgm:spPr/>
    </dgm:pt>
    <dgm:pt modelId="{367CA397-55C2-41AF-965A-2E0B30711658}" type="pres">
      <dgm:prSet presAssocID="{F9DFEB06-F7AA-48BA-B267-C0CA2152448B}" presName="desTx" presStyleLbl="alignAccFollowNode1" presStyleIdx="0" presStyleCnt="2">
        <dgm:presLayoutVars>
          <dgm:bulletEnabled val="1"/>
        </dgm:presLayoutVars>
      </dgm:prSet>
      <dgm:spPr/>
    </dgm:pt>
    <dgm:pt modelId="{35796D15-23DE-4155-8D8E-06CB07247ACB}" type="pres">
      <dgm:prSet presAssocID="{E24ACE8C-0725-40CA-A2D6-B13920E51723}" presName="space" presStyleCnt="0"/>
      <dgm:spPr/>
    </dgm:pt>
    <dgm:pt modelId="{D4028436-FAC7-477F-8667-45E40DF5C1EF}" type="pres">
      <dgm:prSet presAssocID="{F979C0AF-1B9B-4B83-B15E-5F0B5BBEBCC5}" presName="composite" presStyleCnt="0"/>
      <dgm:spPr/>
    </dgm:pt>
    <dgm:pt modelId="{12B1D774-EA7C-4214-933F-D17A24D30345}" type="pres">
      <dgm:prSet presAssocID="{F979C0AF-1B9B-4B83-B15E-5F0B5BBEBCC5}" presName="parTx" presStyleLbl="alignNode1" presStyleIdx="1" presStyleCnt="2">
        <dgm:presLayoutVars>
          <dgm:chMax val="0"/>
          <dgm:chPref val="0"/>
          <dgm:bulletEnabled val="1"/>
        </dgm:presLayoutVars>
      </dgm:prSet>
      <dgm:spPr/>
    </dgm:pt>
    <dgm:pt modelId="{21B63364-88E7-46A7-A830-3252A3D1CCF4}" type="pres">
      <dgm:prSet presAssocID="{F979C0AF-1B9B-4B83-B15E-5F0B5BBEBCC5}" presName="desTx" presStyleLbl="alignAccFollowNode1" presStyleIdx="1" presStyleCnt="2">
        <dgm:presLayoutVars>
          <dgm:bulletEnabled val="1"/>
        </dgm:presLayoutVars>
      </dgm:prSet>
      <dgm:spPr/>
    </dgm:pt>
  </dgm:ptLst>
  <dgm:cxnLst>
    <dgm:cxn modelId="{A1FF5D01-13F5-45A8-B529-86A533360647}" type="presOf" srcId="{7C2D3F30-3846-4EA5-940C-8061CEC740BF}" destId="{367CA397-55C2-41AF-965A-2E0B30711658}" srcOrd="0" destOrd="3" presId="urn:microsoft.com/office/officeart/2005/8/layout/hList1"/>
    <dgm:cxn modelId="{1EB97907-949B-43A3-9EB2-F807651D8EC5}" srcId="{F9DFEB06-F7AA-48BA-B267-C0CA2152448B}" destId="{F7F4B7E6-491A-4B15-B05A-AC22A25C2F6B}" srcOrd="0" destOrd="0" parTransId="{4D3A49E3-89B2-4EDC-90A4-30C8AE96E9A4}" sibTransId="{9B22E021-953E-4740-A53B-AF1DA6031165}"/>
    <dgm:cxn modelId="{36DC090E-68BD-4F78-A561-C034D6B8675A}" type="presOf" srcId="{C5267CF9-2BAC-4F5A-A54B-1A237A3033B0}" destId="{A0596C0D-A954-493F-995E-916AAC6B4C44}" srcOrd="0" destOrd="0" presId="urn:microsoft.com/office/officeart/2005/8/layout/hList1"/>
    <dgm:cxn modelId="{318D451E-1B24-4603-A1ED-90193566A44C}" srcId="{F979C0AF-1B9B-4B83-B15E-5F0B5BBEBCC5}" destId="{B0DB19B8-CC6C-4048-A0D3-33E7E223F098}" srcOrd="2" destOrd="0" parTransId="{92650BC4-F889-4D1E-B7CD-0F5933634FBC}" sibTransId="{5D88CAE9-9EBD-4B32-A10D-9F5369220D61}"/>
    <dgm:cxn modelId="{2E9BD824-AC59-419F-BAC7-3BF2269BF3B9}" srcId="{F979C0AF-1B9B-4B83-B15E-5F0B5BBEBCC5}" destId="{9482A3A7-FF25-4B2C-B1BC-4F715BB9E083}" srcOrd="0" destOrd="0" parTransId="{1D365939-0E47-4823-9BDC-71354A3BA9CB}" sibTransId="{DC7C1982-171A-46AF-90EE-54F569B248C0}"/>
    <dgm:cxn modelId="{ED053557-65B9-41B9-BDBE-5F79743730AE}" type="presOf" srcId="{F9DFEB06-F7AA-48BA-B267-C0CA2152448B}" destId="{19131561-99C6-4FDB-90AC-466F1542176E}" srcOrd="0" destOrd="0" presId="urn:microsoft.com/office/officeart/2005/8/layout/hList1"/>
    <dgm:cxn modelId="{168AA957-A84A-406B-8F7F-61BC3EBEFA19}" srcId="{F979C0AF-1B9B-4B83-B15E-5F0B5BBEBCC5}" destId="{2686A514-7C53-481A-8FDA-4C75187331DE}" srcOrd="1" destOrd="0" parTransId="{F4DF9A77-7CA1-4E6B-9F2C-EE586C3484B8}" sibTransId="{838FC2E6-36ED-423C-A864-AB7109B54762}"/>
    <dgm:cxn modelId="{C8C88A6E-51AD-4332-9A1E-C49848743CE8}" srcId="{F9DFEB06-F7AA-48BA-B267-C0CA2152448B}" destId="{ED06E443-795B-4608-8C3C-81143A7CA6EE}" srcOrd="2" destOrd="0" parTransId="{968B5265-7DA9-4CD1-91E2-0D8D06DC5FB0}" sibTransId="{587A2548-BF9D-47AE-9CC1-7BD81A935ABB}"/>
    <dgm:cxn modelId="{D6EF4284-86E7-4D06-8E4B-06CC9F37380F}" type="presOf" srcId="{F979C0AF-1B9B-4B83-B15E-5F0B5BBEBCC5}" destId="{12B1D774-EA7C-4214-933F-D17A24D30345}" srcOrd="0" destOrd="0" presId="urn:microsoft.com/office/officeart/2005/8/layout/hList1"/>
    <dgm:cxn modelId="{9662B284-81AF-4079-9BF1-6392D5043E98}" srcId="{C5267CF9-2BAC-4F5A-A54B-1A237A3033B0}" destId="{F9DFEB06-F7AA-48BA-B267-C0CA2152448B}" srcOrd="0" destOrd="0" parTransId="{8AFAD24C-9531-4C36-8159-D0A246D5F47F}" sibTransId="{E24ACE8C-0725-40CA-A2D6-B13920E51723}"/>
    <dgm:cxn modelId="{A3EF8B90-5783-4BB5-A913-440F31D4DF87}" type="presOf" srcId="{9482A3A7-FF25-4B2C-B1BC-4F715BB9E083}" destId="{21B63364-88E7-46A7-A830-3252A3D1CCF4}" srcOrd="0" destOrd="0" presId="urn:microsoft.com/office/officeart/2005/8/layout/hList1"/>
    <dgm:cxn modelId="{496C3EBE-6FC8-4FD6-9DC6-31B1628FD0DB}" type="presOf" srcId="{F7F4B7E6-491A-4B15-B05A-AC22A25C2F6B}" destId="{367CA397-55C2-41AF-965A-2E0B30711658}" srcOrd="0" destOrd="0" presId="urn:microsoft.com/office/officeart/2005/8/layout/hList1"/>
    <dgm:cxn modelId="{9275D6BE-E044-4F9C-B6CE-AE9557BD7B39}" srcId="{C5267CF9-2BAC-4F5A-A54B-1A237A3033B0}" destId="{F979C0AF-1B9B-4B83-B15E-5F0B5BBEBCC5}" srcOrd="1" destOrd="0" parTransId="{ADDA4A95-2D2B-4DD5-B0FB-F0BFECF27A06}" sibTransId="{8CC7EC5B-7E71-4A28-AA92-5D530FEE8189}"/>
    <dgm:cxn modelId="{424466CC-A23B-4142-94C2-19BC18262333}" type="presOf" srcId="{ED06E443-795B-4608-8C3C-81143A7CA6EE}" destId="{367CA397-55C2-41AF-965A-2E0B30711658}" srcOrd="0" destOrd="2" presId="urn:microsoft.com/office/officeart/2005/8/layout/hList1"/>
    <dgm:cxn modelId="{90B25FD7-3896-4246-A2EF-A4AAE78A7E88}" type="presOf" srcId="{C37BDADB-9482-4D2B-942A-53310D441446}" destId="{367CA397-55C2-41AF-965A-2E0B30711658}" srcOrd="0" destOrd="1" presId="urn:microsoft.com/office/officeart/2005/8/layout/hList1"/>
    <dgm:cxn modelId="{0E7C1DD8-1F55-4CCE-9C27-FD2868A97FAA}" srcId="{F9DFEB06-F7AA-48BA-B267-C0CA2152448B}" destId="{7C2D3F30-3846-4EA5-940C-8061CEC740BF}" srcOrd="3" destOrd="0" parTransId="{6FBAA565-DED9-45AD-A497-487321121565}" sibTransId="{BA47BE56-90CD-49BF-AC27-FFCEF77EACA0}"/>
    <dgm:cxn modelId="{6FCA3EEB-FC76-4E6A-A2B0-7E55AAEB7AB5}" srcId="{F9DFEB06-F7AA-48BA-B267-C0CA2152448B}" destId="{C37BDADB-9482-4D2B-942A-53310D441446}" srcOrd="1" destOrd="0" parTransId="{B987D0CE-30EF-4C0C-8E3B-BF3E772A70CC}" sibTransId="{E8A2EF00-E83D-4985-AE4B-1BC3735C6A72}"/>
    <dgm:cxn modelId="{F7137FF6-C64A-4239-8201-92A12EE18446}" type="presOf" srcId="{2686A514-7C53-481A-8FDA-4C75187331DE}" destId="{21B63364-88E7-46A7-A830-3252A3D1CCF4}" srcOrd="0" destOrd="1" presId="urn:microsoft.com/office/officeart/2005/8/layout/hList1"/>
    <dgm:cxn modelId="{720460FB-BD52-4EE6-8C07-61ED0834CAEC}" type="presOf" srcId="{B0DB19B8-CC6C-4048-A0D3-33E7E223F098}" destId="{21B63364-88E7-46A7-A830-3252A3D1CCF4}" srcOrd="0" destOrd="2" presId="urn:microsoft.com/office/officeart/2005/8/layout/hList1"/>
    <dgm:cxn modelId="{7F555F59-3BB1-4438-A88E-6D44E75AB5C3}" type="presParOf" srcId="{A0596C0D-A954-493F-995E-916AAC6B4C44}" destId="{32111947-06ED-4A41-9E89-F2661FBEB5C2}" srcOrd="0" destOrd="0" presId="urn:microsoft.com/office/officeart/2005/8/layout/hList1"/>
    <dgm:cxn modelId="{50BD0811-2A44-47FA-95AB-C539A1D5E6C5}" type="presParOf" srcId="{32111947-06ED-4A41-9E89-F2661FBEB5C2}" destId="{19131561-99C6-4FDB-90AC-466F1542176E}" srcOrd="0" destOrd="0" presId="urn:microsoft.com/office/officeart/2005/8/layout/hList1"/>
    <dgm:cxn modelId="{B78F3FE7-863C-412C-AFC2-183A09CCA4C5}" type="presParOf" srcId="{32111947-06ED-4A41-9E89-F2661FBEB5C2}" destId="{367CA397-55C2-41AF-965A-2E0B30711658}" srcOrd="1" destOrd="0" presId="urn:microsoft.com/office/officeart/2005/8/layout/hList1"/>
    <dgm:cxn modelId="{847CDAC3-8774-48EF-9665-F267315634A0}" type="presParOf" srcId="{A0596C0D-A954-493F-995E-916AAC6B4C44}" destId="{35796D15-23DE-4155-8D8E-06CB07247ACB}" srcOrd="1" destOrd="0" presId="urn:microsoft.com/office/officeart/2005/8/layout/hList1"/>
    <dgm:cxn modelId="{7A038B5E-C2DA-4DD6-8043-F1438A7B923A}" type="presParOf" srcId="{A0596C0D-A954-493F-995E-916AAC6B4C44}" destId="{D4028436-FAC7-477F-8667-45E40DF5C1EF}" srcOrd="2" destOrd="0" presId="urn:microsoft.com/office/officeart/2005/8/layout/hList1"/>
    <dgm:cxn modelId="{CE6103A8-BF40-4977-B66A-88235CC6411D}" type="presParOf" srcId="{D4028436-FAC7-477F-8667-45E40DF5C1EF}" destId="{12B1D774-EA7C-4214-933F-D17A24D30345}" srcOrd="0" destOrd="0" presId="urn:microsoft.com/office/officeart/2005/8/layout/hList1"/>
    <dgm:cxn modelId="{D417BC92-EF3C-4B0B-A4AB-9676C3E21E5D}" type="presParOf" srcId="{D4028436-FAC7-477F-8667-45E40DF5C1EF}" destId="{21B63364-88E7-46A7-A830-3252A3D1CCF4}"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335DD7C-63CE-4DBD-A8C0-56F6B89E96F1}" type="doc">
      <dgm:prSet loTypeId="urn:microsoft.com/office/officeart/2018/5/layout/Centered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E398FC10-E5A5-4256-9E90-AAD6170A8F50}">
      <dgm:prSet/>
      <dgm:spPr/>
      <dgm:t>
        <a:bodyPr/>
        <a:lstStyle/>
        <a:p>
          <a:pPr>
            <a:defRPr b="1"/>
          </a:pPr>
          <a:r>
            <a:rPr lang="en-US" dirty="0"/>
            <a:t>Pre-Consultation:</a:t>
          </a:r>
        </a:p>
      </dgm:t>
    </dgm:pt>
    <dgm:pt modelId="{2D072760-7BAA-4684-B7B8-0CFB600BF9BF}" type="parTrans" cxnId="{E25B52C2-AF11-4C47-AF7D-984908F387D8}">
      <dgm:prSet/>
      <dgm:spPr/>
      <dgm:t>
        <a:bodyPr/>
        <a:lstStyle/>
        <a:p>
          <a:endParaRPr lang="en-US"/>
        </a:p>
      </dgm:t>
    </dgm:pt>
    <dgm:pt modelId="{3046B035-CA7B-400E-B075-AB89BAAF2005}" type="sibTrans" cxnId="{E25B52C2-AF11-4C47-AF7D-984908F387D8}">
      <dgm:prSet/>
      <dgm:spPr/>
      <dgm:t>
        <a:bodyPr/>
        <a:lstStyle/>
        <a:p>
          <a:endParaRPr lang="en-US"/>
        </a:p>
      </dgm:t>
    </dgm:pt>
    <dgm:pt modelId="{7F5EBCB1-8459-4A0C-9ED6-3DC1CC19293E}">
      <dgm:prSet/>
      <dgm:spPr/>
      <dgm:t>
        <a:bodyPr/>
        <a:lstStyle/>
        <a:p>
          <a:r>
            <a:rPr lang="en-US" dirty="0"/>
            <a:t>Help teams discern if they truly want to do a formal ES methodology</a:t>
          </a:r>
        </a:p>
      </dgm:t>
    </dgm:pt>
    <dgm:pt modelId="{68D9760D-2C9E-49C3-AC9D-1808EA6F263D}" type="parTrans" cxnId="{A5C58864-B6C6-41EA-8165-A1F1F12D2779}">
      <dgm:prSet/>
      <dgm:spPr/>
      <dgm:t>
        <a:bodyPr/>
        <a:lstStyle/>
        <a:p>
          <a:endParaRPr lang="en-US"/>
        </a:p>
      </dgm:t>
    </dgm:pt>
    <dgm:pt modelId="{A32C671D-6D2C-48AE-9DB3-B709E52A9F6C}" type="sibTrans" cxnId="{A5C58864-B6C6-41EA-8165-A1F1F12D2779}">
      <dgm:prSet/>
      <dgm:spPr/>
      <dgm:t>
        <a:bodyPr/>
        <a:lstStyle/>
        <a:p>
          <a:endParaRPr lang="en-US"/>
        </a:p>
      </dgm:t>
    </dgm:pt>
    <dgm:pt modelId="{6741952D-982D-4EB0-81AF-8B6FBE290334}">
      <dgm:prSet/>
      <dgm:spPr/>
      <dgm:t>
        <a:bodyPr/>
        <a:lstStyle/>
        <a:p>
          <a:r>
            <a:rPr lang="en-US" dirty="0"/>
            <a:t>Introduce ES methodologies and question frameworks</a:t>
          </a:r>
        </a:p>
      </dgm:t>
    </dgm:pt>
    <dgm:pt modelId="{59DFA787-E97F-415E-9557-DDBCA1EFED43}" type="parTrans" cxnId="{5CA82E34-A0AE-404E-8F6D-5316069E88C9}">
      <dgm:prSet/>
      <dgm:spPr/>
      <dgm:t>
        <a:bodyPr/>
        <a:lstStyle/>
        <a:p>
          <a:endParaRPr lang="en-US"/>
        </a:p>
      </dgm:t>
    </dgm:pt>
    <dgm:pt modelId="{C6BD3328-13B8-435C-9C7E-69E5166851FE}" type="sibTrans" cxnId="{5CA82E34-A0AE-404E-8F6D-5316069E88C9}">
      <dgm:prSet/>
      <dgm:spPr/>
      <dgm:t>
        <a:bodyPr/>
        <a:lstStyle/>
        <a:p>
          <a:endParaRPr lang="en-US"/>
        </a:p>
      </dgm:t>
    </dgm:pt>
    <dgm:pt modelId="{D3DC171F-E36E-4EB0-9F5B-5D2952FA16AA}">
      <dgm:prSet/>
      <dgm:spPr/>
      <dgm:t>
        <a:bodyPr/>
        <a:lstStyle/>
        <a:p>
          <a:r>
            <a:rPr lang="en-US" dirty="0"/>
            <a:t>Connect review teams with relevant resources and tools</a:t>
          </a:r>
        </a:p>
      </dgm:t>
    </dgm:pt>
    <dgm:pt modelId="{28198894-67B7-4BA1-9A7C-F2AC649037D1}" type="parTrans" cxnId="{13D45CFE-BE32-4DEB-ACFA-6A7ACB93D9B3}">
      <dgm:prSet/>
      <dgm:spPr/>
      <dgm:t>
        <a:bodyPr/>
        <a:lstStyle/>
        <a:p>
          <a:endParaRPr lang="en-US"/>
        </a:p>
      </dgm:t>
    </dgm:pt>
    <dgm:pt modelId="{BB6FB082-CBB7-4615-83A1-DC6175280D26}" type="sibTrans" cxnId="{13D45CFE-BE32-4DEB-ACFA-6A7ACB93D9B3}">
      <dgm:prSet/>
      <dgm:spPr/>
      <dgm:t>
        <a:bodyPr/>
        <a:lstStyle/>
        <a:p>
          <a:endParaRPr lang="en-US"/>
        </a:p>
      </dgm:t>
    </dgm:pt>
    <dgm:pt modelId="{02FB14C3-EC2F-41CB-8ADC-8A0D688C49C6}">
      <dgm:prSet/>
      <dgm:spPr/>
      <dgm:t>
        <a:bodyPr/>
        <a:lstStyle/>
        <a:p>
          <a:pPr>
            <a:defRPr b="1"/>
          </a:pPr>
          <a:r>
            <a:rPr lang="en-US" dirty="0"/>
            <a:t>Tasks:</a:t>
          </a:r>
        </a:p>
      </dgm:t>
    </dgm:pt>
    <dgm:pt modelId="{699973BA-C190-40EA-9171-421D746086C1}" type="parTrans" cxnId="{56CE4B4D-852C-4A91-A2C9-206C794C49A1}">
      <dgm:prSet/>
      <dgm:spPr/>
      <dgm:t>
        <a:bodyPr/>
        <a:lstStyle/>
        <a:p>
          <a:endParaRPr lang="en-US"/>
        </a:p>
      </dgm:t>
    </dgm:pt>
    <dgm:pt modelId="{B26FB587-A431-4CC7-8185-7E9EE275D5CA}" type="sibTrans" cxnId="{56CE4B4D-852C-4A91-A2C9-206C794C49A1}">
      <dgm:prSet/>
      <dgm:spPr/>
      <dgm:t>
        <a:bodyPr/>
        <a:lstStyle/>
        <a:p>
          <a:endParaRPr lang="en-US"/>
        </a:p>
      </dgm:t>
    </dgm:pt>
    <dgm:pt modelId="{A68CE44C-4A26-4D1F-A309-038DF7D4A547}">
      <dgm:prSet/>
      <dgm:spPr/>
      <dgm:t>
        <a:bodyPr/>
        <a:lstStyle/>
        <a:p>
          <a:r>
            <a:rPr lang="en-US" dirty="0"/>
            <a:t>Initial exploratory searching</a:t>
          </a:r>
        </a:p>
      </dgm:t>
    </dgm:pt>
    <dgm:pt modelId="{ACEEA8E9-91B1-4B9A-A194-65B52080E095}" type="parTrans" cxnId="{353E884B-B684-4DA4-AF31-9ADDF95E196E}">
      <dgm:prSet/>
      <dgm:spPr/>
      <dgm:t>
        <a:bodyPr/>
        <a:lstStyle/>
        <a:p>
          <a:endParaRPr lang="en-US"/>
        </a:p>
      </dgm:t>
    </dgm:pt>
    <dgm:pt modelId="{2C438941-B468-4F45-90E5-5FCA4DD90C62}" type="sibTrans" cxnId="{353E884B-B684-4DA4-AF31-9ADDF95E196E}">
      <dgm:prSet/>
      <dgm:spPr/>
      <dgm:t>
        <a:bodyPr/>
        <a:lstStyle/>
        <a:p>
          <a:endParaRPr lang="en-US"/>
        </a:p>
      </dgm:t>
    </dgm:pt>
    <dgm:pt modelId="{3AAC2E7B-8D12-4DA3-B72F-26B1816675EE}">
      <dgm:prSet/>
      <dgm:spPr/>
      <dgm:t>
        <a:bodyPr/>
        <a:lstStyle/>
        <a:p>
          <a:r>
            <a:rPr lang="en-US" dirty="0"/>
            <a:t>Citation management</a:t>
          </a:r>
        </a:p>
      </dgm:t>
    </dgm:pt>
    <dgm:pt modelId="{E67019BC-0799-479C-8DC1-F22D873B62CB}" type="parTrans" cxnId="{F08D2990-7341-4F19-A2B5-39DFCB371D66}">
      <dgm:prSet/>
      <dgm:spPr/>
      <dgm:t>
        <a:bodyPr/>
        <a:lstStyle/>
        <a:p>
          <a:endParaRPr lang="en-US"/>
        </a:p>
      </dgm:t>
    </dgm:pt>
    <dgm:pt modelId="{0F3511B5-8EB0-4BD7-85FA-B30B21590BAB}" type="sibTrans" cxnId="{F08D2990-7341-4F19-A2B5-39DFCB371D66}">
      <dgm:prSet/>
      <dgm:spPr/>
      <dgm:t>
        <a:bodyPr/>
        <a:lstStyle/>
        <a:p>
          <a:endParaRPr lang="en-US"/>
        </a:p>
      </dgm:t>
    </dgm:pt>
    <dgm:pt modelId="{FFFFB53E-971A-437C-B51E-9BF0E724A6ED}">
      <dgm:prSet/>
      <dgm:spPr/>
      <dgm:t>
        <a:bodyPr/>
        <a:lstStyle/>
        <a:p>
          <a:r>
            <a:rPr lang="en-US" dirty="0"/>
            <a:t>Review management software </a:t>
          </a:r>
          <a:br>
            <a:rPr lang="en-US" dirty="0"/>
          </a:br>
          <a:r>
            <a:rPr lang="en-US" dirty="0"/>
            <a:t>set up</a:t>
          </a:r>
        </a:p>
      </dgm:t>
    </dgm:pt>
    <dgm:pt modelId="{662359D5-11A8-4A27-B542-FDF3FD062509}" type="parTrans" cxnId="{8D8C4620-0B61-4FE4-A1E7-4013FD569DAB}">
      <dgm:prSet/>
      <dgm:spPr/>
      <dgm:t>
        <a:bodyPr/>
        <a:lstStyle/>
        <a:p>
          <a:endParaRPr lang="en-US"/>
        </a:p>
      </dgm:t>
    </dgm:pt>
    <dgm:pt modelId="{4E8E6B31-2D1F-4798-8962-F822583E79E5}" type="sibTrans" cxnId="{8D8C4620-0B61-4FE4-A1E7-4013FD569DAB}">
      <dgm:prSet/>
      <dgm:spPr/>
      <dgm:t>
        <a:bodyPr/>
        <a:lstStyle/>
        <a:p>
          <a:endParaRPr lang="en-US"/>
        </a:p>
      </dgm:t>
    </dgm:pt>
    <dgm:pt modelId="{46C36A5B-026A-4E6A-898E-430B3C31170D}">
      <dgm:prSet/>
      <dgm:spPr/>
      <dgm:t>
        <a:bodyPr/>
        <a:lstStyle/>
        <a:p>
          <a:r>
            <a:rPr lang="en-US" dirty="0"/>
            <a:t>Getting full text</a:t>
          </a:r>
        </a:p>
      </dgm:t>
    </dgm:pt>
    <dgm:pt modelId="{D0E0A23D-4E4D-4C33-9022-CCDDEB4E72C8}" type="parTrans" cxnId="{D0017C87-3D1D-413C-8731-55314821856E}">
      <dgm:prSet/>
      <dgm:spPr/>
      <dgm:t>
        <a:bodyPr/>
        <a:lstStyle/>
        <a:p>
          <a:endParaRPr lang="en-US"/>
        </a:p>
      </dgm:t>
    </dgm:pt>
    <dgm:pt modelId="{0D87AFBE-D796-47E4-A0FD-50714D5EE68F}" type="sibTrans" cxnId="{D0017C87-3D1D-413C-8731-55314821856E}">
      <dgm:prSet/>
      <dgm:spPr/>
      <dgm:t>
        <a:bodyPr/>
        <a:lstStyle/>
        <a:p>
          <a:endParaRPr lang="en-US"/>
        </a:p>
      </dgm:t>
    </dgm:pt>
    <dgm:pt modelId="{6299F01B-1CFE-43D4-9585-0284F57A5259}">
      <dgm:prSet/>
      <dgm:spPr/>
      <dgm:t>
        <a:bodyPr/>
        <a:lstStyle/>
        <a:p>
          <a:pPr>
            <a:defRPr b="1"/>
          </a:pPr>
          <a:r>
            <a:rPr lang="en-US" dirty="0"/>
            <a:t>Warm Handoffs:</a:t>
          </a:r>
        </a:p>
      </dgm:t>
    </dgm:pt>
    <dgm:pt modelId="{D42E2C8D-B04D-431B-A142-9C6B7C60E5DE}" type="parTrans" cxnId="{024CDBF1-31A9-4CFE-98D6-CBE2F837AD0F}">
      <dgm:prSet/>
      <dgm:spPr/>
      <dgm:t>
        <a:bodyPr/>
        <a:lstStyle/>
        <a:p>
          <a:endParaRPr lang="en-US"/>
        </a:p>
      </dgm:t>
    </dgm:pt>
    <dgm:pt modelId="{8CDB07C4-74C7-440C-8235-91746DE3A171}" type="sibTrans" cxnId="{024CDBF1-31A9-4CFE-98D6-CBE2F837AD0F}">
      <dgm:prSet/>
      <dgm:spPr/>
      <dgm:t>
        <a:bodyPr/>
        <a:lstStyle/>
        <a:p>
          <a:endParaRPr lang="en-US"/>
        </a:p>
      </dgm:t>
    </dgm:pt>
    <dgm:pt modelId="{AC270185-D23A-4E15-A7BF-7B588F527A67}">
      <dgm:prSet/>
      <dgm:spPr/>
      <dgm:t>
        <a:bodyPr/>
        <a:lstStyle/>
        <a:p>
          <a:r>
            <a:rPr lang="en-US" dirty="0"/>
            <a:t>Levels of service</a:t>
          </a:r>
        </a:p>
      </dgm:t>
    </dgm:pt>
    <dgm:pt modelId="{97E46055-9713-4DC6-AE2E-EC0C2D1A9B8F}" type="parTrans" cxnId="{18A4457D-1DDD-4A54-9F51-B159654D22FD}">
      <dgm:prSet/>
      <dgm:spPr/>
      <dgm:t>
        <a:bodyPr/>
        <a:lstStyle/>
        <a:p>
          <a:endParaRPr lang="en-US"/>
        </a:p>
      </dgm:t>
    </dgm:pt>
    <dgm:pt modelId="{BD73C4A8-89CE-4E0C-8261-D41510242061}" type="sibTrans" cxnId="{18A4457D-1DDD-4A54-9F51-B159654D22FD}">
      <dgm:prSet/>
      <dgm:spPr/>
      <dgm:t>
        <a:bodyPr/>
        <a:lstStyle/>
        <a:p>
          <a:endParaRPr lang="en-US"/>
        </a:p>
      </dgm:t>
    </dgm:pt>
    <dgm:pt modelId="{72B081DA-9790-4E44-9128-F3ACEBD4537E}">
      <dgm:prSet/>
      <dgm:spPr/>
      <dgm:t>
        <a:bodyPr/>
        <a:lstStyle/>
        <a:p>
          <a:r>
            <a:rPr lang="en-US" dirty="0"/>
            <a:t>When to handoff a question</a:t>
          </a:r>
        </a:p>
      </dgm:t>
    </dgm:pt>
    <dgm:pt modelId="{280923C0-AA64-4B14-96E3-4700255B72CB}" type="parTrans" cxnId="{F18AD4EE-1A9C-4637-8BE1-97B3AA7BE5C3}">
      <dgm:prSet/>
      <dgm:spPr/>
      <dgm:t>
        <a:bodyPr/>
        <a:lstStyle/>
        <a:p>
          <a:endParaRPr lang="en-US"/>
        </a:p>
      </dgm:t>
    </dgm:pt>
    <dgm:pt modelId="{CA129735-0F54-4DEC-9F04-76B6CE0E0D23}" type="sibTrans" cxnId="{F18AD4EE-1A9C-4637-8BE1-97B3AA7BE5C3}">
      <dgm:prSet/>
      <dgm:spPr/>
      <dgm:t>
        <a:bodyPr/>
        <a:lstStyle/>
        <a:p>
          <a:endParaRPr lang="en-US"/>
        </a:p>
      </dgm:t>
    </dgm:pt>
    <dgm:pt modelId="{E522A8C4-681F-468F-BCA5-72AEF6F56871}">
      <dgm:prSet/>
      <dgm:spPr/>
      <dgm:t>
        <a:bodyPr/>
        <a:lstStyle/>
        <a:p>
          <a:r>
            <a:rPr lang="en-US" dirty="0"/>
            <a:t>Help review team understand how/when/why to request advanced support</a:t>
          </a:r>
        </a:p>
      </dgm:t>
    </dgm:pt>
    <dgm:pt modelId="{736CB7B3-1462-4E8D-A7C5-36ADAA84ACFC}" type="parTrans" cxnId="{20FC426A-212C-45B0-BF24-47C5374420EA}">
      <dgm:prSet/>
      <dgm:spPr/>
      <dgm:t>
        <a:bodyPr/>
        <a:lstStyle/>
        <a:p>
          <a:endParaRPr lang="en-US"/>
        </a:p>
      </dgm:t>
    </dgm:pt>
    <dgm:pt modelId="{C1D77458-9D32-466D-A204-E07B84DC943D}" type="sibTrans" cxnId="{20FC426A-212C-45B0-BF24-47C5374420EA}">
      <dgm:prSet/>
      <dgm:spPr/>
      <dgm:t>
        <a:bodyPr/>
        <a:lstStyle/>
        <a:p>
          <a:endParaRPr lang="en-US"/>
        </a:p>
      </dgm:t>
    </dgm:pt>
    <dgm:pt modelId="{4A795885-33FF-4B12-951F-09B527FD7973}" type="pres">
      <dgm:prSet presAssocID="{8335DD7C-63CE-4DBD-A8C0-56F6B89E96F1}" presName="root" presStyleCnt="0">
        <dgm:presLayoutVars>
          <dgm:dir/>
          <dgm:resizeHandles val="exact"/>
        </dgm:presLayoutVars>
      </dgm:prSet>
      <dgm:spPr/>
    </dgm:pt>
    <dgm:pt modelId="{FD89AD15-4646-40C1-ADC7-B2AEB3B2FFE3}" type="pres">
      <dgm:prSet presAssocID="{E398FC10-E5A5-4256-9E90-AAD6170A8F50}" presName="compNode" presStyleCnt="0"/>
      <dgm:spPr/>
    </dgm:pt>
    <dgm:pt modelId="{8021BE30-D0CE-4895-B1BF-63433A63CA44}" type="pres">
      <dgm:prSet presAssocID="{E398FC10-E5A5-4256-9E90-AAD6170A8F50}"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Magnifying glass"/>
        </a:ext>
      </dgm:extLst>
    </dgm:pt>
    <dgm:pt modelId="{D55097D1-28B5-473A-8CBC-6B879ADB4632}" type="pres">
      <dgm:prSet presAssocID="{E398FC10-E5A5-4256-9E90-AAD6170A8F50}" presName="iconSpace" presStyleCnt="0"/>
      <dgm:spPr/>
    </dgm:pt>
    <dgm:pt modelId="{B20C386C-AE05-4C10-B9E9-168774D3BC13}" type="pres">
      <dgm:prSet presAssocID="{E398FC10-E5A5-4256-9E90-AAD6170A8F50}" presName="parTx" presStyleLbl="revTx" presStyleIdx="0" presStyleCnt="6">
        <dgm:presLayoutVars>
          <dgm:chMax val="0"/>
          <dgm:chPref val="0"/>
        </dgm:presLayoutVars>
      </dgm:prSet>
      <dgm:spPr/>
    </dgm:pt>
    <dgm:pt modelId="{E1BB98A3-0D49-4477-86CB-F8E89316EF2C}" type="pres">
      <dgm:prSet presAssocID="{E398FC10-E5A5-4256-9E90-AAD6170A8F50}" presName="txSpace" presStyleCnt="0"/>
      <dgm:spPr/>
    </dgm:pt>
    <dgm:pt modelId="{916AD8C6-ECBC-4E67-8FE4-12C8BEB9652E}" type="pres">
      <dgm:prSet presAssocID="{E398FC10-E5A5-4256-9E90-AAD6170A8F50}" presName="desTx" presStyleLbl="revTx" presStyleIdx="1" presStyleCnt="6">
        <dgm:presLayoutVars/>
      </dgm:prSet>
      <dgm:spPr/>
    </dgm:pt>
    <dgm:pt modelId="{10B92F66-D16A-4A70-BA18-C2B16C24D03F}" type="pres">
      <dgm:prSet presAssocID="{3046B035-CA7B-400E-B075-AB89BAAF2005}" presName="sibTrans" presStyleCnt="0"/>
      <dgm:spPr/>
    </dgm:pt>
    <dgm:pt modelId="{F1DDA86C-B7D3-49B6-88A0-B169E5FEB236}" type="pres">
      <dgm:prSet presAssocID="{02FB14C3-EC2F-41CB-8ADC-8A0D688C49C6}" presName="compNode" presStyleCnt="0"/>
      <dgm:spPr/>
    </dgm:pt>
    <dgm:pt modelId="{71C1D69B-5445-4FEA-86A6-209C5FC56B96}" type="pres">
      <dgm:prSet presAssocID="{02FB14C3-EC2F-41CB-8ADC-8A0D688C49C6}"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cument"/>
        </a:ext>
      </dgm:extLst>
    </dgm:pt>
    <dgm:pt modelId="{09102913-587D-4E03-A6AE-FCB8F9E57138}" type="pres">
      <dgm:prSet presAssocID="{02FB14C3-EC2F-41CB-8ADC-8A0D688C49C6}" presName="iconSpace" presStyleCnt="0"/>
      <dgm:spPr/>
    </dgm:pt>
    <dgm:pt modelId="{0F0E9699-6B32-4E70-9879-5C0D7604D7D2}" type="pres">
      <dgm:prSet presAssocID="{02FB14C3-EC2F-41CB-8ADC-8A0D688C49C6}" presName="parTx" presStyleLbl="revTx" presStyleIdx="2" presStyleCnt="6">
        <dgm:presLayoutVars>
          <dgm:chMax val="0"/>
          <dgm:chPref val="0"/>
        </dgm:presLayoutVars>
      </dgm:prSet>
      <dgm:spPr/>
    </dgm:pt>
    <dgm:pt modelId="{FAAFF37D-F452-4DCF-9583-1AF8EDACCE3E}" type="pres">
      <dgm:prSet presAssocID="{02FB14C3-EC2F-41CB-8ADC-8A0D688C49C6}" presName="txSpace" presStyleCnt="0"/>
      <dgm:spPr/>
    </dgm:pt>
    <dgm:pt modelId="{267E1C58-043E-4035-8585-853DFA74FD25}" type="pres">
      <dgm:prSet presAssocID="{02FB14C3-EC2F-41CB-8ADC-8A0D688C49C6}" presName="desTx" presStyleLbl="revTx" presStyleIdx="3" presStyleCnt="6">
        <dgm:presLayoutVars/>
      </dgm:prSet>
      <dgm:spPr/>
    </dgm:pt>
    <dgm:pt modelId="{2B690BF0-DAFA-42DB-926B-5D4A1904337A}" type="pres">
      <dgm:prSet presAssocID="{B26FB587-A431-4CC7-8185-7E9EE275D5CA}" presName="sibTrans" presStyleCnt="0"/>
      <dgm:spPr/>
    </dgm:pt>
    <dgm:pt modelId="{FDEAC91D-9221-4099-8638-A3F846FC49C7}" type="pres">
      <dgm:prSet presAssocID="{6299F01B-1CFE-43D4-9585-0284F57A5259}" presName="compNode" presStyleCnt="0"/>
      <dgm:spPr/>
    </dgm:pt>
    <dgm:pt modelId="{3FB687FF-E79A-4DD5-8A72-6F2843FE6A67}" type="pres">
      <dgm:prSet presAssocID="{6299F01B-1CFE-43D4-9585-0284F57A5259}"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ustomer Review"/>
        </a:ext>
      </dgm:extLst>
    </dgm:pt>
    <dgm:pt modelId="{26A50FE4-354F-4DE6-9616-FDB013446C3B}" type="pres">
      <dgm:prSet presAssocID="{6299F01B-1CFE-43D4-9585-0284F57A5259}" presName="iconSpace" presStyleCnt="0"/>
      <dgm:spPr/>
    </dgm:pt>
    <dgm:pt modelId="{6EC69932-AA32-4468-B263-02778DAFE88A}" type="pres">
      <dgm:prSet presAssocID="{6299F01B-1CFE-43D4-9585-0284F57A5259}" presName="parTx" presStyleLbl="revTx" presStyleIdx="4" presStyleCnt="6">
        <dgm:presLayoutVars>
          <dgm:chMax val="0"/>
          <dgm:chPref val="0"/>
        </dgm:presLayoutVars>
      </dgm:prSet>
      <dgm:spPr/>
    </dgm:pt>
    <dgm:pt modelId="{C49B7A50-3892-410E-9C65-B73EA4887F69}" type="pres">
      <dgm:prSet presAssocID="{6299F01B-1CFE-43D4-9585-0284F57A5259}" presName="txSpace" presStyleCnt="0"/>
      <dgm:spPr/>
    </dgm:pt>
    <dgm:pt modelId="{CDECC006-1277-4ABD-AD24-32D855D352AD}" type="pres">
      <dgm:prSet presAssocID="{6299F01B-1CFE-43D4-9585-0284F57A5259}" presName="desTx" presStyleLbl="revTx" presStyleIdx="5" presStyleCnt="6">
        <dgm:presLayoutVars/>
      </dgm:prSet>
      <dgm:spPr/>
    </dgm:pt>
  </dgm:ptLst>
  <dgm:cxnLst>
    <dgm:cxn modelId="{46492B04-680F-44BD-9443-DFAEE1FDD4B3}" type="presOf" srcId="{E398FC10-E5A5-4256-9E90-AAD6170A8F50}" destId="{B20C386C-AE05-4C10-B9E9-168774D3BC13}" srcOrd="0" destOrd="0" presId="urn:microsoft.com/office/officeart/2018/5/layout/CenteredIconLabelDescriptionList"/>
    <dgm:cxn modelId="{7C06D217-F18D-400C-AEED-709A27B71ED6}" type="presOf" srcId="{3AAC2E7B-8D12-4DA3-B72F-26B1816675EE}" destId="{267E1C58-043E-4035-8585-853DFA74FD25}" srcOrd="0" destOrd="1" presId="urn:microsoft.com/office/officeart/2018/5/layout/CenteredIconLabelDescriptionList"/>
    <dgm:cxn modelId="{8D754A19-3E19-4980-8983-41D816C03AE6}" type="presOf" srcId="{E522A8C4-681F-468F-BCA5-72AEF6F56871}" destId="{CDECC006-1277-4ABD-AD24-32D855D352AD}" srcOrd="0" destOrd="2" presId="urn:microsoft.com/office/officeart/2018/5/layout/CenteredIconLabelDescriptionList"/>
    <dgm:cxn modelId="{8FDCA31E-4C8D-4249-A10D-EFB8AFCAA53C}" type="presOf" srcId="{7F5EBCB1-8459-4A0C-9ED6-3DC1CC19293E}" destId="{916AD8C6-ECBC-4E67-8FE4-12C8BEB9652E}" srcOrd="0" destOrd="0" presId="urn:microsoft.com/office/officeart/2018/5/layout/CenteredIconLabelDescriptionList"/>
    <dgm:cxn modelId="{8D8C4620-0B61-4FE4-A1E7-4013FD569DAB}" srcId="{02FB14C3-EC2F-41CB-8ADC-8A0D688C49C6}" destId="{FFFFB53E-971A-437C-B51E-9BF0E724A6ED}" srcOrd="2" destOrd="0" parTransId="{662359D5-11A8-4A27-B542-FDF3FD062509}" sibTransId="{4E8E6B31-2D1F-4798-8962-F822583E79E5}"/>
    <dgm:cxn modelId="{5CA82E34-A0AE-404E-8F6D-5316069E88C9}" srcId="{E398FC10-E5A5-4256-9E90-AAD6170A8F50}" destId="{6741952D-982D-4EB0-81AF-8B6FBE290334}" srcOrd="1" destOrd="0" parTransId="{59DFA787-E97F-415E-9557-DDBCA1EFED43}" sibTransId="{C6BD3328-13B8-435C-9C7E-69E5166851FE}"/>
    <dgm:cxn modelId="{353E884B-B684-4DA4-AF31-9ADDF95E196E}" srcId="{02FB14C3-EC2F-41CB-8ADC-8A0D688C49C6}" destId="{A68CE44C-4A26-4D1F-A309-038DF7D4A547}" srcOrd="0" destOrd="0" parTransId="{ACEEA8E9-91B1-4B9A-A194-65B52080E095}" sibTransId="{2C438941-B468-4F45-90E5-5FCA4DD90C62}"/>
    <dgm:cxn modelId="{56CE4B4D-852C-4A91-A2C9-206C794C49A1}" srcId="{8335DD7C-63CE-4DBD-A8C0-56F6B89E96F1}" destId="{02FB14C3-EC2F-41CB-8ADC-8A0D688C49C6}" srcOrd="1" destOrd="0" parTransId="{699973BA-C190-40EA-9171-421D746086C1}" sibTransId="{B26FB587-A431-4CC7-8185-7E9EE275D5CA}"/>
    <dgm:cxn modelId="{A5C58864-B6C6-41EA-8165-A1F1F12D2779}" srcId="{E398FC10-E5A5-4256-9E90-AAD6170A8F50}" destId="{7F5EBCB1-8459-4A0C-9ED6-3DC1CC19293E}" srcOrd="0" destOrd="0" parTransId="{68D9760D-2C9E-49C3-AC9D-1808EA6F263D}" sibTransId="{A32C671D-6D2C-48AE-9DB3-B709E52A9F6C}"/>
    <dgm:cxn modelId="{BF80DD68-2B67-4FC3-B50B-E8F05BC8BED0}" type="presOf" srcId="{46C36A5B-026A-4E6A-898E-430B3C31170D}" destId="{267E1C58-043E-4035-8585-853DFA74FD25}" srcOrd="0" destOrd="3" presId="urn:microsoft.com/office/officeart/2018/5/layout/CenteredIconLabelDescriptionList"/>
    <dgm:cxn modelId="{20FC426A-212C-45B0-BF24-47C5374420EA}" srcId="{6299F01B-1CFE-43D4-9585-0284F57A5259}" destId="{E522A8C4-681F-468F-BCA5-72AEF6F56871}" srcOrd="2" destOrd="0" parTransId="{736CB7B3-1462-4E8D-A7C5-36ADAA84ACFC}" sibTransId="{C1D77458-9D32-466D-A204-E07B84DC943D}"/>
    <dgm:cxn modelId="{58C5BE75-0761-44BE-B763-4B9E7709DCC2}" type="presOf" srcId="{6741952D-982D-4EB0-81AF-8B6FBE290334}" destId="{916AD8C6-ECBC-4E67-8FE4-12C8BEB9652E}" srcOrd="0" destOrd="1" presId="urn:microsoft.com/office/officeart/2018/5/layout/CenteredIconLabelDescriptionList"/>
    <dgm:cxn modelId="{18A4457D-1DDD-4A54-9F51-B159654D22FD}" srcId="{6299F01B-1CFE-43D4-9585-0284F57A5259}" destId="{AC270185-D23A-4E15-A7BF-7B588F527A67}" srcOrd="0" destOrd="0" parTransId="{97E46055-9713-4DC6-AE2E-EC0C2D1A9B8F}" sibTransId="{BD73C4A8-89CE-4E0C-8261-D41510242061}"/>
    <dgm:cxn modelId="{D0017C87-3D1D-413C-8731-55314821856E}" srcId="{02FB14C3-EC2F-41CB-8ADC-8A0D688C49C6}" destId="{46C36A5B-026A-4E6A-898E-430B3C31170D}" srcOrd="3" destOrd="0" parTransId="{D0E0A23D-4E4D-4C33-9022-CCDDEB4E72C8}" sibTransId="{0D87AFBE-D796-47E4-A0FD-50714D5EE68F}"/>
    <dgm:cxn modelId="{6DF10689-B16C-4AB2-833D-9CE7768CC4A2}" type="presOf" srcId="{D3DC171F-E36E-4EB0-9F5B-5D2952FA16AA}" destId="{916AD8C6-ECBC-4E67-8FE4-12C8BEB9652E}" srcOrd="0" destOrd="2" presId="urn:microsoft.com/office/officeart/2018/5/layout/CenteredIconLabelDescriptionList"/>
    <dgm:cxn modelId="{F08D2990-7341-4F19-A2B5-39DFCB371D66}" srcId="{02FB14C3-EC2F-41CB-8ADC-8A0D688C49C6}" destId="{3AAC2E7B-8D12-4DA3-B72F-26B1816675EE}" srcOrd="1" destOrd="0" parTransId="{E67019BC-0799-479C-8DC1-F22D873B62CB}" sibTransId="{0F3511B5-8EB0-4BD7-85FA-B30B21590BAB}"/>
    <dgm:cxn modelId="{0881C691-CA22-4D43-B477-3D0AA3D03DBB}" type="presOf" srcId="{6299F01B-1CFE-43D4-9585-0284F57A5259}" destId="{6EC69932-AA32-4468-B263-02778DAFE88A}" srcOrd="0" destOrd="0" presId="urn:microsoft.com/office/officeart/2018/5/layout/CenteredIconLabelDescriptionList"/>
    <dgm:cxn modelId="{24734CA7-1CA5-4CEC-ADCC-EE5A33F43E2B}" type="presOf" srcId="{72B081DA-9790-4E44-9128-F3ACEBD4537E}" destId="{CDECC006-1277-4ABD-AD24-32D855D352AD}" srcOrd="0" destOrd="1" presId="urn:microsoft.com/office/officeart/2018/5/layout/CenteredIconLabelDescriptionList"/>
    <dgm:cxn modelId="{F876E8AC-FEF0-43E6-8B8B-594F7A841150}" type="presOf" srcId="{02FB14C3-EC2F-41CB-8ADC-8A0D688C49C6}" destId="{0F0E9699-6B32-4E70-9879-5C0D7604D7D2}" srcOrd="0" destOrd="0" presId="urn:microsoft.com/office/officeart/2018/5/layout/CenteredIconLabelDescriptionList"/>
    <dgm:cxn modelId="{16B2C8B3-D48F-4146-95A6-2587295DD62C}" type="presOf" srcId="{AC270185-D23A-4E15-A7BF-7B588F527A67}" destId="{CDECC006-1277-4ABD-AD24-32D855D352AD}" srcOrd="0" destOrd="0" presId="urn:microsoft.com/office/officeart/2018/5/layout/CenteredIconLabelDescriptionList"/>
    <dgm:cxn modelId="{AF507FB6-5C17-478A-AEF8-700A1B42857A}" type="presOf" srcId="{8335DD7C-63CE-4DBD-A8C0-56F6B89E96F1}" destId="{4A795885-33FF-4B12-951F-09B527FD7973}" srcOrd="0" destOrd="0" presId="urn:microsoft.com/office/officeart/2018/5/layout/CenteredIconLabelDescriptionList"/>
    <dgm:cxn modelId="{270DBCB6-9616-4FD0-A801-C1C8182DFF0A}" type="presOf" srcId="{FFFFB53E-971A-437C-B51E-9BF0E724A6ED}" destId="{267E1C58-043E-4035-8585-853DFA74FD25}" srcOrd="0" destOrd="2" presId="urn:microsoft.com/office/officeart/2018/5/layout/CenteredIconLabelDescriptionList"/>
    <dgm:cxn modelId="{C844BABF-7C2A-40AF-9FB2-23DC75DDBD08}" type="presOf" srcId="{A68CE44C-4A26-4D1F-A309-038DF7D4A547}" destId="{267E1C58-043E-4035-8585-853DFA74FD25}" srcOrd="0" destOrd="0" presId="urn:microsoft.com/office/officeart/2018/5/layout/CenteredIconLabelDescriptionList"/>
    <dgm:cxn modelId="{E25B52C2-AF11-4C47-AF7D-984908F387D8}" srcId="{8335DD7C-63CE-4DBD-A8C0-56F6B89E96F1}" destId="{E398FC10-E5A5-4256-9E90-AAD6170A8F50}" srcOrd="0" destOrd="0" parTransId="{2D072760-7BAA-4684-B7B8-0CFB600BF9BF}" sibTransId="{3046B035-CA7B-400E-B075-AB89BAAF2005}"/>
    <dgm:cxn modelId="{F18AD4EE-1A9C-4637-8BE1-97B3AA7BE5C3}" srcId="{6299F01B-1CFE-43D4-9585-0284F57A5259}" destId="{72B081DA-9790-4E44-9128-F3ACEBD4537E}" srcOrd="1" destOrd="0" parTransId="{280923C0-AA64-4B14-96E3-4700255B72CB}" sibTransId="{CA129735-0F54-4DEC-9F04-76B6CE0E0D23}"/>
    <dgm:cxn modelId="{024CDBF1-31A9-4CFE-98D6-CBE2F837AD0F}" srcId="{8335DD7C-63CE-4DBD-A8C0-56F6B89E96F1}" destId="{6299F01B-1CFE-43D4-9585-0284F57A5259}" srcOrd="2" destOrd="0" parTransId="{D42E2C8D-B04D-431B-A142-9C6B7C60E5DE}" sibTransId="{8CDB07C4-74C7-440C-8235-91746DE3A171}"/>
    <dgm:cxn modelId="{13D45CFE-BE32-4DEB-ACFA-6A7ACB93D9B3}" srcId="{E398FC10-E5A5-4256-9E90-AAD6170A8F50}" destId="{D3DC171F-E36E-4EB0-9F5B-5D2952FA16AA}" srcOrd="2" destOrd="0" parTransId="{28198894-67B7-4BA1-9A7C-F2AC649037D1}" sibTransId="{BB6FB082-CBB7-4615-83A1-DC6175280D26}"/>
    <dgm:cxn modelId="{C49D6BE2-9F12-4DD9-BBA4-717F37EBEF20}" type="presParOf" srcId="{4A795885-33FF-4B12-951F-09B527FD7973}" destId="{FD89AD15-4646-40C1-ADC7-B2AEB3B2FFE3}" srcOrd="0" destOrd="0" presId="urn:microsoft.com/office/officeart/2018/5/layout/CenteredIconLabelDescriptionList"/>
    <dgm:cxn modelId="{17FABCF5-4C72-474C-8966-CF988F990D6E}" type="presParOf" srcId="{FD89AD15-4646-40C1-ADC7-B2AEB3B2FFE3}" destId="{8021BE30-D0CE-4895-B1BF-63433A63CA44}" srcOrd="0" destOrd="0" presId="urn:microsoft.com/office/officeart/2018/5/layout/CenteredIconLabelDescriptionList"/>
    <dgm:cxn modelId="{61E3AFB1-54AF-40E7-9B30-C11F8C710646}" type="presParOf" srcId="{FD89AD15-4646-40C1-ADC7-B2AEB3B2FFE3}" destId="{D55097D1-28B5-473A-8CBC-6B879ADB4632}" srcOrd="1" destOrd="0" presId="urn:microsoft.com/office/officeart/2018/5/layout/CenteredIconLabelDescriptionList"/>
    <dgm:cxn modelId="{0BE0F2E2-4F12-436D-8B58-69FB2F2DA05A}" type="presParOf" srcId="{FD89AD15-4646-40C1-ADC7-B2AEB3B2FFE3}" destId="{B20C386C-AE05-4C10-B9E9-168774D3BC13}" srcOrd="2" destOrd="0" presId="urn:microsoft.com/office/officeart/2018/5/layout/CenteredIconLabelDescriptionList"/>
    <dgm:cxn modelId="{2189D779-9CDE-416D-8DB6-90EA172ED4CC}" type="presParOf" srcId="{FD89AD15-4646-40C1-ADC7-B2AEB3B2FFE3}" destId="{E1BB98A3-0D49-4477-86CB-F8E89316EF2C}" srcOrd="3" destOrd="0" presId="urn:microsoft.com/office/officeart/2018/5/layout/CenteredIconLabelDescriptionList"/>
    <dgm:cxn modelId="{2311225C-A633-4F6D-8C60-6CAC699D5BBA}" type="presParOf" srcId="{FD89AD15-4646-40C1-ADC7-B2AEB3B2FFE3}" destId="{916AD8C6-ECBC-4E67-8FE4-12C8BEB9652E}" srcOrd="4" destOrd="0" presId="urn:microsoft.com/office/officeart/2018/5/layout/CenteredIconLabelDescriptionList"/>
    <dgm:cxn modelId="{5DA85A2E-DE4B-4CB9-BBBC-CEDB2EC913C1}" type="presParOf" srcId="{4A795885-33FF-4B12-951F-09B527FD7973}" destId="{10B92F66-D16A-4A70-BA18-C2B16C24D03F}" srcOrd="1" destOrd="0" presId="urn:microsoft.com/office/officeart/2018/5/layout/CenteredIconLabelDescriptionList"/>
    <dgm:cxn modelId="{A24FB5CC-B2D7-4C4B-93F0-0164A194312B}" type="presParOf" srcId="{4A795885-33FF-4B12-951F-09B527FD7973}" destId="{F1DDA86C-B7D3-49B6-88A0-B169E5FEB236}" srcOrd="2" destOrd="0" presId="urn:microsoft.com/office/officeart/2018/5/layout/CenteredIconLabelDescriptionList"/>
    <dgm:cxn modelId="{2F38398B-6E9E-4F6A-9E25-E5A95DEBB0BB}" type="presParOf" srcId="{F1DDA86C-B7D3-49B6-88A0-B169E5FEB236}" destId="{71C1D69B-5445-4FEA-86A6-209C5FC56B96}" srcOrd="0" destOrd="0" presId="urn:microsoft.com/office/officeart/2018/5/layout/CenteredIconLabelDescriptionList"/>
    <dgm:cxn modelId="{FE279C6E-1B03-4BE3-9520-CE71EE961014}" type="presParOf" srcId="{F1DDA86C-B7D3-49B6-88A0-B169E5FEB236}" destId="{09102913-587D-4E03-A6AE-FCB8F9E57138}" srcOrd="1" destOrd="0" presId="urn:microsoft.com/office/officeart/2018/5/layout/CenteredIconLabelDescriptionList"/>
    <dgm:cxn modelId="{D0565E0E-0087-4E76-A655-236A9F5DAB0C}" type="presParOf" srcId="{F1DDA86C-B7D3-49B6-88A0-B169E5FEB236}" destId="{0F0E9699-6B32-4E70-9879-5C0D7604D7D2}" srcOrd="2" destOrd="0" presId="urn:microsoft.com/office/officeart/2018/5/layout/CenteredIconLabelDescriptionList"/>
    <dgm:cxn modelId="{D9E7B258-4ED5-4CC1-90DD-C17B7CC8521C}" type="presParOf" srcId="{F1DDA86C-B7D3-49B6-88A0-B169E5FEB236}" destId="{FAAFF37D-F452-4DCF-9583-1AF8EDACCE3E}" srcOrd="3" destOrd="0" presId="urn:microsoft.com/office/officeart/2018/5/layout/CenteredIconLabelDescriptionList"/>
    <dgm:cxn modelId="{AFAD9295-E9DB-47BD-A854-AB31C81AB0CA}" type="presParOf" srcId="{F1DDA86C-B7D3-49B6-88A0-B169E5FEB236}" destId="{267E1C58-043E-4035-8585-853DFA74FD25}" srcOrd="4" destOrd="0" presId="urn:microsoft.com/office/officeart/2018/5/layout/CenteredIconLabelDescriptionList"/>
    <dgm:cxn modelId="{06CAF1A9-5F74-489C-A029-F80150F75371}" type="presParOf" srcId="{4A795885-33FF-4B12-951F-09B527FD7973}" destId="{2B690BF0-DAFA-42DB-926B-5D4A1904337A}" srcOrd="3" destOrd="0" presId="urn:microsoft.com/office/officeart/2018/5/layout/CenteredIconLabelDescriptionList"/>
    <dgm:cxn modelId="{568B4E13-1709-41DD-AA39-0318C97887F8}" type="presParOf" srcId="{4A795885-33FF-4B12-951F-09B527FD7973}" destId="{FDEAC91D-9221-4099-8638-A3F846FC49C7}" srcOrd="4" destOrd="0" presId="urn:microsoft.com/office/officeart/2018/5/layout/CenteredIconLabelDescriptionList"/>
    <dgm:cxn modelId="{2030B19F-AEC5-4845-9897-95F01D465A8A}" type="presParOf" srcId="{FDEAC91D-9221-4099-8638-A3F846FC49C7}" destId="{3FB687FF-E79A-4DD5-8A72-6F2843FE6A67}" srcOrd="0" destOrd="0" presId="urn:microsoft.com/office/officeart/2018/5/layout/CenteredIconLabelDescriptionList"/>
    <dgm:cxn modelId="{BF35C53C-E87D-4E3C-8687-1992E3C4A45F}" type="presParOf" srcId="{FDEAC91D-9221-4099-8638-A3F846FC49C7}" destId="{26A50FE4-354F-4DE6-9616-FDB013446C3B}" srcOrd="1" destOrd="0" presId="urn:microsoft.com/office/officeart/2018/5/layout/CenteredIconLabelDescriptionList"/>
    <dgm:cxn modelId="{A50D9583-0D4C-42E9-836A-E72A491885F3}" type="presParOf" srcId="{FDEAC91D-9221-4099-8638-A3F846FC49C7}" destId="{6EC69932-AA32-4468-B263-02778DAFE88A}" srcOrd="2" destOrd="0" presId="urn:microsoft.com/office/officeart/2018/5/layout/CenteredIconLabelDescriptionList"/>
    <dgm:cxn modelId="{C60BD98D-7662-46EA-9452-3F9D42F950E7}" type="presParOf" srcId="{FDEAC91D-9221-4099-8638-A3F846FC49C7}" destId="{C49B7A50-3892-410E-9C65-B73EA4887F69}" srcOrd="3" destOrd="0" presId="urn:microsoft.com/office/officeart/2018/5/layout/CenteredIconLabelDescriptionList"/>
    <dgm:cxn modelId="{0CA68C63-871D-4CD9-86D5-9AC0B0B60E8B}" type="presParOf" srcId="{FDEAC91D-9221-4099-8638-A3F846FC49C7}" destId="{CDECC006-1277-4ABD-AD24-32D855D352AD}" srcOrd="4" destOrd="0" presId="urn:microsoft.com/office/officeart/2018/5/layout/Centered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693FE1-790F-4CA2-A6BF-7FB1393F82EC}"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en-US"/>
        </a:p>
      </dgm:t>
    </dgm:pt>
    <dgm:pt modelId="{FC9BD075-CFC6-4159-B6E1-3291DA9A693D}">
      <dgm:prSet custT="1"/>
      <dgm:spPr/>
      <dgm:t>
        <a:bodyPr/>
        <a:lstStyle/>
        <a:p>
          <a:r>
            <a:rPr lang="en-US" sz="2000" b="1" dirty="0"/>
            <a:t>HS team organized a series of 12 brief training sessions:</a:t>
          </a:r>
        </a:p>
      </dgm:t>
    </dgm:pt>
    <dgm:pt modelId="{10FA26B9-29BB-4FE8-A8AB-5D4EB59F3E22}" type="parTrans" cxnId="{F8415F7C-F8C8-4E60-A930-5B53534C4F4F}">
      <dgm:prSet/>
      <dgm:spPr/>
      <dgm:t>
        <a:bodyPr/>
        <a:lstStyle/>
        <a:p>
          <a:endParaRPr lang="en-US"/>
        </a:p>
      </dgm:t>
    </dgm:pt>
    <dgm:pt modelId="{44E9757D-FFCB-48FB-88C8-62C66A941EB6}" type="sibTrans" cxnId="{F8415F7C-F8C8-4E60-A930-5B53534C4F4F}">
      <dgm:prSet/>
      <dgm:spPr/>
      <dgm:t>
        <a:bodyPr/>
        <a:lstStyle/>
        <a:p>
          <a:endParaRPr lang="en-US"/>
        </a:p>
      </dgm:t>
    </dgm:pt>
    <dgm:pt modelId="{6DA848CE-A04A-4358-958A-4AFE73B8D6E2}">
      <dgm:prSet/>
      <dgm:spPr/>
      <dgm:t>
        <a:bodyPr/>
        <a:lstStyle/>
        <a:p>
          <a:r>
            <a:rPr lang="en-US" dirty="0"/>
            <a:t>Sessions included in alternating TRE meetings </a:t>
          </a:r>
        </a:p>
      </dgm:t>
    </dgm:pt>
    <dgm:pt modelId="{1183C6F6-88A5-40C4-9385-ADE98F503B97}" type="parTrans" cxnId="{A5F7DFC7-D799-49DD-86F4-622D40847549}">
      <dgm:prSet/>
      <dgm:spPr/>
      <dgm:t>
        <a:bodyPr/>
        <a:lstStyle/>
        <a:p>
          <a:endParaRPr lang="en-US"/>
        </a:p>
      </dgm:t>
    </dgm:pt>
    <dgm:pt modelId="{D45AF551-4095-45F5-A8C8-C6C96ED873B4}" type="sibTrans" cxnId="{A5F7DFC7-D799-49DD-86F4-622D40847549}">
      <dgm:prSet/>
      <dgm:spPr/>
      <dgm:t>
        <a:bodyPr/>
        <a:lstStyle/>
        <a:p>
          <a:endParaRPr lang="en-US"/>
        </a:p>
      </dgm:t>
    </dgm:pt>
    <dgm:pt modelId="{4054161A-A10A-4351-8D62-130C16386506}">
      <dgm:prSet/>
      <dgm:spPr/>
      <dgm:t>
        <a:bodyPr/>
        <a:lstStyle/>
        <a:p>
          <a:r>
            <a:rPr lang="en-US" dirty="0"/>
            <a:t>Primarily address functions that any TRE librarians can do to support review teams</a:t>
          </a:r>
        </a:p>
      </dgm:t>
    </dgm:pt>
    <dgm:pt modelId="{9A973A1D-015B-46E9-8972-189A8F6F7688}" type="parTrans" cxnId="{E2C51385-0E60-4C78-98E1-8E3F92516D78}">
      <dgm:prSet/>
      <dgm:spPr/>
      <dgm:t>
        <a:bodyPr/>
        <a:lstStyle/>
        <a:p>
          <a:endParaRPr lang="en-US"/>
        </a:p>
      </dgm:t>
    </dgm:pt>
    <dgm:pt modelId="{171C52B1-5CBA-4E96-90BC-DF4327904A02}" type="sibTrans" cxnId="{E2C51385-0E60-4C78-98E1-8E3F92516D78}">
      <dgm:prSet/>
      <dgm:spPr/>
      <dgm:t>
        <a:bodyPr/>
        <a:lstStyle/>
        <a:p>
          <a:endParaRPr lang="en-US"/>
        </a:p>
      </dgm:t>
    </dgm:pt>
    <dgm:pt modelId="{2748A68B-0E1C-47C4-8517-51A70CE5F749}">
      <dgm:prSet/>
      <dgm:spPr/>
      <dgm:t>
        <a:bodyPr/>
        <a:lstStyle/>
        <a:p>
          <a:r>
            <a:rPr lang="en-US" dirty="0"/>
            <a:t>Other sessions go beyond the basics to help other librarians understand the whole process</a:t>
          </a:r>
        </a:p>
      </dgm:t>
    </dgm:pt>
    <dgm:pt modelId="{E57AB6B6-5368-47DB-898D-C44E46D434B7}" type="parTrans" cxnId="{706CEC7A-FC08-46BD-AFDA-41EFE34AEC5B}">
      <dgm:prSet/>
      <dgm:spPr/>
      <dgm:t>
        <a:bodyPr/>
        <a:lstStyle/>
        <a:p>
          <a:endParaRPr lang="en-US"/>
        </a:p>
      </dgm:t>
    </dgm:pt>
    <dgm:pt modelId="{2C904F65-E658-4EAC-B648-6CC2669A37B9}" type="sibTrans" cxnId="{706CEC7A-FC08-46BD-AFDA-41EFE34AEC5B}">
      <dgm:prSet/>
      <dgm:spPr/>
      <dgm:t>
        <a:bodyPr/>
        <a:lstStyle/>
        <a:p>
          <a:endParaRPr lang="en-US"/>
        </a:p>
      </dgm:t>
    </dgm:pt>
    <dgm:pt modelId="{6C7CB82A-FDE0-44F0-9A62-449F286C9937}">
      <dgm:prSet/>
      <dgm:spPr/>
      <dgm:t>
        <a:bodyPr/>
        <a:lstStyle/>
        <a:p>
          <a:r>
            <a:rPr lang="en-US" dirty="0"/>
            <a:t>Recordings, slides, handouts saved on departmental shared drive</a:t>
          </a:r>
        </a:p>
      </dgm:t>
    </dgm:pt>
    <dgm:pt modelId="{E6EB2CD1-6C8A-4BA0-8734-0F72DB84314D}" type="parTrans" cxnId="{DD734E73-18F5-4C01-A2E3-9D600DAA4A7D}">
      <dgm:prSet/>
      <dgm:spPr/>
      <dgm:t>
        <a:bodyPr/>
        <a:lstStyle/>
        <a:p>
          <a:endParaRPr lang="en-US"/>
        </a:p>
      </dgm:t>
    </dgm:pt>
    <dgm:pt modelId="{D3E2524B-EB8E-496C-A7A1-42136F1E840A}" type="sibTrans" cxnId="{DD734E73-18F5-4C01-A2E3-9D600DAA4A7D}">
      <dgm:prSet/>
      <dgm:spPr/>
      <dgm:t>
        <a:bodyPr/>
        <a:lstStyle/>
        <a:p>
          <a:endParaRPr lang="en-US"/>
        </a:p>
      </dgm:t>
    </dgm:pt>
    <dgm:pt modelId="{DF2650C8-E30F-4008-8852-971F7F823CFD}">
      <dgm:prSet custT="1"/>
      <dgm:spPr/>
      <dgm:t>
        <a:bodyPr/>
        <a:lstStyle/>
        <a:p>
          <a:r>
            <a:rPr lang="en-US" sz="2000" b="1" dirty="0"/>
            <a:t>Other TRE librarians are invited to:</a:t>
          </a:r>
        </a:p>
      </dgm:t>
    </dgm:pt>
    <dgm:pt modelId="{EA686E74-3F16-4079-9B72-C3293738DCEA}" type="parTrans" cxnId="{B617270F-65D8-49BF-A29E-F5BAB1325194}">
      <dgm:prSet/>
      <dgm:spPr/>
      <dgm:t>
        <a:bodyPr/>
        <a:lstStyle/>
        <a:p>
          <a:endParaRPr lang="en-US"/>
        </a:p>
      </dgm:t>
    </dgm:pt>
    <dgm:pt modelId="{39246759-0946-4A04-862C-901F40C9BF67}" type="sibTrans" cxnId="{B617270F-65D8-49BF-A29E-F5BAB1325194}">
      <dgm:prSet/>
      <dgm:spPr/>
      <dgm:t>
        <a:bodyPr/>
        <a:lstStyle/>
        <a:p>
          <a:endParaRPr lang="en-US"/>
        </a:p>
      </dgm:t>
    </dgm:pt>
    <dgm:pt modelId="{4930A424-F0DA-44AC-9BDE-72D0ED963846}">
      <dgm:prSet/>
      <dgm:spPr/>
      <dgm:t>
        <a:bodyPr/>
        <a:lstStyle/>
        <a:p>
          <a:r>
            <a:rPr lang="en-US" dirty="0"/>
            <a:t>Shadow review consultations</a:t>
          </a:r>
        </a:p>
      </dgm:t>
    </dgm:pt>
    <dgm:pt modelId="{6349BE21-0847-49C6-9A11-5A396660CF58}" type="parTrans" cxnId="{1C473AA1-5BCA-4F61-9AB7-591D09EC8ADB}">
      <dgm:prSet/>
      <dgm:spPr/>
      <dgm:t>
        <a:bodyPr/>
        <a:lstStyle/>
        <a:p>
          <a:endParaRPr lang="en-US"/>
        </a:p>
      </dgm:t>
    </dgm:pt>
    <dgm:pt modelId="{25510893-3ADA-4844-90C6-DAA85F9B0346}" type="sibTrans" cxnId="{1C473AA1-5BCA-4F61-9AB7-591D09EC8ADB}">
      <dgm:prSet/>
      <dgm:spPr/>
      <dgm:t>
        <a:bodyPr/>
        <a:lstStyle/>
        <a:p>
          <a:endParaRPr lang="en-US"/>
        </a:p>
      </dgm:t>
    </dgm:pt>
    <dgm:pt modelId="{777A5E82-E108-40A9-B227-0356E125E27E}">
      <dgm:prSet/>
      <dgm:spPr/>
      <dgm:t>
        <a:bodyPr/>
        <a:lstStyle/>
        <a:p>
          <a:r>
            <a:rPr lang="en-US" dirty="0"/>
            <a:t>Participate in parts of ES projects with guidance</a:t>
          </a:r>
        </a:p>
      </dgm:t>
    </dgm:pt>
    <dgm:pt modelId="{BD65FCF4-780E-4565-8EA1-088CEC8D32B1}" type="parTrans" cxnId="{EC7E33F0-629D-47C4-996C-97C48806C532}">
      <dgm:prSet/>
      <dgm:spPr/>
      <dgm:t>
        <a:bodyPr/>
        <a:lstStyle/>
        <a:p>
          <a:endParaRPr lang="en-US"/>
        </a:p>
      </dgm:t>
    </dgm:pt>
    <dgm:pt modelId="{DC9BAA5C-D22A-44A3-A108-5485832483B4}" type="sibTrans" cxnId="{EC7E33F0-629D-47C4-996C-97C48806C532}">
      <dgm:prSet/>
      <dgm:spPr/>
      <dgm:t>
        <a:bodyPr/>
        <a:lstStyle/>
        <a:p>
          <a:endParaRPr lang="en-US"/>
        </a:p>
      </dgm:t>
    </dgm:pt>
    <dgm:pt modelId="{89BD2D7D-D0F7-472F-B8A9-54627B0F6F76}" type="pres">
      <dgm:prSet presAssocID="{18693FE1-790F-4CA2-A6BF-7FB1393F82EC}" presName="linear" presStyleCnt="0">
        <dgm:presLayoutVars>
          <dgm:dir/>
          <dgm:animLvl val="lvl"/>
          <dgm:resizeHandles val="exact"/>
        </dgm:presLayoutVars>
      </dgm:prSet>
      <dgm:spPr/>
    </dgm:pt>
    <dgm:pt modelId="{E7361389-DC07-4E4E-ADF7-565CB6FA70AF}" type="pres">
      <dgm:prSet presAssocID="{FC9BD075-CFC6-4159-B6E1-3291DA9A693D}" presName="parentLin" presStyleCnt="0"/>
      <dgm:spPr/>
    </dgm:pt>
    <dgm:pt modelId="{5DCCB57A-0F2B-4A87-9892-FA0B4E8A7881}" type="pres">
      <dgm:prSet presAssocID="{FC9BD075-CFC6-4159-B6E1-3291DA9A693D}" presName="parentLeftMargin" presStyleLbl="node1" presStyleIdx="0" presStyleCnt="2"/>
      <dgm:spPr/>
    </dgm:pt>
    <dgm:pt modelId="{6BE9EE9F-3C80-4B1B-B367-52D4405A2C3D}" type="pres">
      <dgm:prSet presAssocID="{FC9BD075-CFC6-4159-B6E1-3291DA9A693D}" presName="parentText" presStyleLbl="node1" presStyleIdx="0" presStyleCnt="2">
        <dgm:presLayoutVars>
          <dgm:chMax val="0"/>
          <dgm:bulletEnabled val="1"/>
        </dgm:presLayoutVars>
      </dgm:prSet>
      <dgm:spPr/>
    </dgm:pt>
    <dgm:pt modelId="{47BD3A49-E078-42D9-988F-74F3C0A1FC7B}" type="pres">
      <dgm:prSet presAssocID="{FC9BD075-CFC6-4159-B6E1-3291DA9A693D}" presName="negativeSpace" presStyleCnt="0"/>
      <dgm:spPr/>
    </dgm:pt>
    <dgm:pt modelId="{866B8064-2FE0-4D99-960D-1C4172A2B756}" type="pres">
      <dgm:prSet presAssocID="{FC9BD075-CFC6-4159-B6E1-3291DA9A693D}" presName="childText" presStyleLbl="conFgAcc1" presStyleIdx="0" presStyleCnt="2">
        <dgm:presLayoutVars>
          <dgm:bulletEnabled val="1"/>
        </dgm:presLayoutVars>
      </dgm:prSet>
      <dgm:spPr/>
    </dgm:pt>
    <dgm:pt modelId="{5C3F0DF4-4AD1-48D9-9BD5-2B37E5C5C599}" type="pres">
      <dgm:prSet presAssocID="{44E9757D-FFCB-48FB-88C8-62C66A941EB6}" presName="spaceBetweenRectangles" presStyleCnt="0"/>
      <dgm:spPr/>
    </dgm:pt>
    <dgm:pt modelId="{9306DF0A-F7B5-4D79-AC39-8E19ABD92C96}" type="pres">
      <dgm:prSet presAssocID="{DF2650C8-E30F-4008-8852-971F7F823CFD}" presName="parentLin" presStyleCnt="0"/>
      <dgm:spPr/>
    </dgm:pt>
    <dgm:pt modelId="{7E242FFF-4BFC-40BC-9997-036EC7E67EB5}" type="pres">
      <dgm:prSet presAssocID="{DF2650C8-E30F-4008-8852-971F7F823CFD}" presName="parentLeftMargin" presStyleLbl="node1" presStyleIdx="0" presStyleCnt="2"/>
      <dgm:spPr/>
    </dgm:pt>
    <dgm:pt modelId="{951ED799-E299-45F9-BA08-2B44F2D095A7}" type="pres">
      <dgm:prSet presAssocID="{DF2650C8-E30F-4008-8852-971F7F823CFD}" presName="parentText" presStyleLbl="node1" presStyleIdx="1" presStyleCnt="2">
        <dgm:presLayoutVars>
          <dgm:chMax val="0"/>
          <dgm:bulletEnabled val="1"/>
        </dgm:presLayoutVars>
      </dgm:prSet>
      <dgm:spPr/>
    </dgm:pt>
    <dgm:pt modelId="{C7AB9A7E-93DE-4206-A572-704C92372BE5}" type="pres">
      <dgm:prSet presAssocID="{DF2650C8-E30F-4008-8852-971F7F823CFD}" presName="negativeSpace" presStyleCnt="0"/>
      <dgm:spPr/>
    </dgm:pt>
    <dgm:pt modelId="{FB8B8637-A6D7-4F46-9786-11212E02A2AD}" type="pres">
      <dgm:prSet presAssocID="{DF2650C8-E30F-4008-8852-971F7F823CFD}" presName="childText" presStyleLbl="conFgAcc1" presStyleIdx="1" presStyleCnt="2">
        <dgm:presLayoutVars>
          <dgm:bulletEnabled val="1"/>
        </dgm:presLayoutVars>
      </dgm:prSet>
      <dgm:spPr/>
    </dgm:pt>
  </dgm:ptLst>
  <dgm:cxnLst>
    <dgm:cxn modelId="{B617270F-65D8-49BF-A29E-F5BAB1325194}" srcId="{18693FE1-790F-4CA2-A6BF-7FB1393F82EC}" destId="{DF2650C8-E30F-4008-8852-971F7F823CFD}" srcOrd="1" destOrd="0" parTransId="{EA686E74-3F16-4079-9B72-C3293738DCEA}" sibTransId="{39246759-0946-4A04-862C-901F40C9BF67}"/>
    <dgm:cxn modelId="{78B37D35-FEA2-494C-B3B0-39AE02D0BB15}" type="presOf" srcId="{2748A68B-0E1C-47C4-8517-51A70CE5F749}" destId="{866B8064-2FE0-4D99-960D-1C4172A2B756}" srcOrd="0" destOrd="2" presId="urn:microsoft.com/office/officeart/2005/8/layout/list1"/>
    <dgm:cxn modelId="{6F139E4C-3F9D-4AB3-8CF1-30135077A267}" type="presOf" srcId="{6DA848CE-A04A-4358-958A-4AFE73B8D6E2}" destId="{866B8064-2FE0-4D99-960D-1C4172A2B756}" srcOrd="0" destOrd="0" presId="urn:microsoft.com/office/officeart/2005/8/layout/list1"/>
    <dgm:cxn modelId="{D4C5585B-1B9B-4923-BC67-07EEBA5FBDE7}" type="presOf" srcId="{4054161A-A10A-4351-8D62-130C16386506}" destId="{866B8064-2FE0-4D99-960D-1C4172A2B756}" srcOrd="0" destOrd="1" presId="urn:microsoft.com/office/officeart/2005/8/layout/list1"/>
    <dgm:cxn modelId="{77D1E163-20D8-4B40-867F-470031EE313D}" type="presOf" srcId="{DF2650C8-E30F-4008-8852-971F7F823CFD}" destId="{7E242FFF-4BFC-40BC-9997-036EC7E67EB5}" srcOrd="0" destOrd="0" presId="urn:microsoft.com/office/officeart/2005/8/layout/list1"/>
    <dgm:cxn modelId="{DD734E73-18F5-4C01-A2E3-9D600DAA4A7D}" srcId="{FC9BD075-CFC6-4159-B6E1-3291DA9A693D}" destId="{6C7CB82A-FDE0-44F0-9A62-449F286C9937}" srcOrd="3" destOrd="0" parTransId="{E6EB2CD1-6C8A-4BA0-8734-0F72DB84314D}" sibTransId="{D3E2524B-EB8E-496C-A7A1-42136F1E840A}"/>
    <dgm:cxn modelId="{706CEC7A-FC08-46BD-AFDA-41EFE34AEC5B}" srcId="{FC9BD075-CFC6-4159-B6E1-3291DA9A693D}" destId="{2748A68B-0E1C-47C4-8517-51A70CE5F749}" srcOrd="2" destOrd="0" parTransId="{E57AB6B6-5368-47DB-898D-C44E46D434B7}" sibTransId="{2C904F65-E658-4EAC-B648-6CC2669A37B9}"/>
    <dgm:cxn modelId="{F8415F7C-F8C8-4E60-A930-5B53534C4F4F}" srcId="{18693FE1-790F-4CA2-A6BF-7FB1393F82EC}" destId="{FC9BD075-CFC6-4159-B6E1-3291DA9A693D}" srcOrd="0" destOrd="0" parTransId="{10FA26B9-29BB-4FE8-A8AB-5D4EB59F3E22}" sibTransId="{44E9757D-FFCB-48FB-88C8-62C66A941EB6}"/>
    <dgm:cxn modelId="{E2C51385-0E60-4C78-98E1-8E3F92516D78}" srcId="{FC9BD075-CFC6-4159-B6E1-3291DA9A693D}" destId="{4054161A-A10A-4351-8D62-130C16386506}" srcOrd="1" destOrd="0" parTransId="{9A973A1D-015B-46E9-8972-189A8F6F7688}" sibTransId="{171C52B1-5CBA-4E96-90BC-DF4327904A02}"/>
    <dgm:cxn modelId="{29CC5A90-64BB-4BF5-9DC8-3CBBFA3A5D51}" type="presOf" srcId="{4930A424-F0DA-44AC-9BDE-72D0ED963846}" destId="{FB8B8637-A6D7-4F46-9786-11212E02A2AD}" srcOrd="0" destOrd="0" presId="urn:microsoft.com/office/officeart/2005/8/layout/list1"/>
    <dgm:cxn modelId="{1C473AA1-5BCA-4F61-9AB7-591D09EC8ADB}" srcId="{DF2650C8-E30F-4008-8852-971F7F823CFD}" destId="{4930A424-F0DA-44AC-9BDE-72D0ED963846}" srcOrd="0" destOrd="0" parTransId="{6349BE21-0847-49C6-9A11-5A396660CF58}" sibTransId="{25510893-3ADA-4844-90C6-DAA85F9B0346}"/>
    <dgm:cxn modelId="{C90263A1-680A-48F9-AE45-1BA4EC0EB14A}" type="presOf" srcId="{6C7CB82A-FDE0-44F0-9A62-449F286C9937}" destId="{866B8064-2FE0-4D99-960D-1C4172A2B756}" srcOrd="0" destOrd="3" presId="urn:microsoft.com/office/officeart/2005/8/layout/list1"/>
    <dgm:cxn modelId="{DE1E11C1-0E28-4DF0-B657-33D3F091A613}" type="presOf" srcId="{777A5E82-E108-40A9-B227-0356E125E27E}" destId="{FB8B8637-A6D7-4F46-9786-11212E02A2AD}" srcOrd="0" destOrd="1" presId="urn:microsoft.com/office/officeart/2005/8/layout/list1"/>
    <dgm:cxn modelId="{A5F7DFC7-D799-49DD-86F4-622D40847549}" srcId="{FC9BD075-CFC6-4159-B6E1-3291DA9A693D}" destId="{6DA848CE-A04A-4358-958A-4AFE73B8D6E2}" srcOrd="0" destOrd="0" parTransId="{1183C6F6-88A5-40C4-9385-ADE98F503B97}" sibTransId="{D45AF551-4095-45F5-A8C8-C6C96ED873B4}"/>
    <dgm:cxn modelId="{223E07CD-B3A7-4527-AFBD-DA29F8BA3CBA}" type="presOf" srcId="{FC9BD075-CFC6-4159-B6E1-3291DA9A693D}" destId="{6BE9EE9F-3C80-4B1B-B367-52D4405A2C3D}" srcOrd="1" destOrd="0" presId="urn:microsoft.com/office/officeart/2005/8/layout/list1"/>
    <dgm:cxn modelId="{773D8ED2-CACE-4234-B600-1D644D990E0A}" type="presOf" srcId="{DF2650C8-E30F-4008-8852-971F7F823CFD}" destId="{951ED799-E299-45F9-BA08-2B44F2D095A7}" srcOrd="1" destOrd="0" presId="urn:microsoft.com/office/officeart/2005/8/layout/list1"/>
    <dgm:cxn modelId="{9A93DBE6-9CA0-4F42-9F91-23EB85A20717}" type="presOf" srcId="{FC9BD075-CFC6-4159-B6E1-3291DA9A693D}" destId="{5DCCB57A-0F2B-4A87-9892-FA0B4E8A7881}" srcOrd="0" destOrd="0" presId="urn:microsoft.com/office/officeart/2005/8/layout/list1"/>
    <dgm:cxn modelId="{EC7E33F0-629D-47C4-996C-97C48806C532}" srcId="{DF2650C8-E30F-4008-8852-971F7F823CFD}" destId="{777A5E82-E108-40A9-B227-0356E125E27E}" srcOrd="1" destOrd="0" parTransId="{BD65FCF4-780E-4565-8EA1-088CEC8D32B1}" sibTransId="{DC9BAA5C-D22A-44A3-A108-5485832483B4}"/>
    <dgm:cxn modelId="{796E8EF7-1956-48F5-997C-B77472765FB1}" type="presOf" srcId="{18693FE1-790F-4CA2-A6BF-7FB1393F82EC}" destId="{89BD2D7D-D0F7-472F-B8A9-54627B0F6F76}" srcOrd="0" destOrd="0" presId="urn:microsoft.com/office/officeart/2005/8/layout/list1"/>
    <dgm:cxn modelId="{F3DB6779-DD16-4F5D-859F-88B5E35B2B78}" type="presParOf" srcId="{89BD2D7D-D0F7-472F-B8A9-54627B0F6F76}" destId="{E7361389-DC07-4E4E-ADF7-565CB6FA70AF}" srcOrd="0" destOrd="0" presId="urn:microsoft.com/office/officeart/2005/8/layout/list1"/>
    <dgm:cxn modelId="{6AB6CF36-8E7C-4C25-A50F-CFF8E1EBF135}" type="presParOf" srcId="{E7361389-DC07-4E4E-ADF7-565CB6FA70AF}" destId="{5DCCB57A-0F2B-4A87-9892-FA0B4E8A7881}" srcOrd="0" destOrd="0" presId="urn:microsoft.com/office/officeart/2005/8/layout/list1"/>
    <dgm:cxn modelId="{233E451D-C9BC-41D0-A9B7-24BE19D5A18C}" type="presParOf" srcId="{E7361389-DC07-4E4E-ADF7-565CB6FA70AF}" destId="{6BE9EE9F-3C80-4B1B-B367-52D4405A2C3D}" srcOrd="1" destOrd="0" presId="urn:microsoft.com/office/officeart/2005/8/layout/list1"/>
    <dgm:cxn modelId="{43E70FF3-07ED-4DD6-A943-D992A0C6E3D1}" type="presParOf" srcId="{89BD2D7D-D0F7-472F-B8A9-54627B0F6F76}" destId="{47BD3A49-E078-42D9-988F-74F3C0A1FC7B}" srcOrd="1" destOrd="0" presId="urn:microsoft.com/office/officeart/2005/8/layout/list1"/>
    <dgm:cxn modelId="{0413B658-0B0E-46E6-A102-F572E71E0C1E}" type="presParOf" srcId="{89BD2D7D-D0F7-472F-B8A9-54627B0F6F76}" destId="{866B8064-2FE0-4D99-960D-1C4172A2B756}" srcOrd="2" destOrd="0" presId="urn:microsoft.com/office/officeart/2005/8/layout/list1"/>
    <dgm:cxn modelId="{4BD4FAD8-2175-467C-82E3-CB9FA532772E}" type="presParOf" srcId="{89BD2D7D-D0F7-472F-B8A9-54627B0F6F76}" destId="{5C3F0DF4-4AD1-48D9-9BD5-2B37E5C5C599}" srcOrd="3" destOrd="0" presId="urn:microsoft.com/office/officeart/2005/8/layout/list1"/>
    <dgm:cxn modelId="{D8971FC8-6F33-48EA-B896-E57D5263F14D}" type="presParOf" srcId="{89BD2D7D-D0F7-472F-B8A9-54627B0F6F76}" destId="{9306DF0A-F7B5-4D79-AC39-8E19ABD92C96}" srcOrd="4" destOrd="0" presId="urn:microsoft.com/office/officeart/2005/8/layout/list1"/>
    <dgm:cxn modelId="{1D024A1D-B3DC-4966-8D6E-ACAD1C08122C}" type="presParOf" srcId="{9306DF0A-F7B5-4D79-AC39-8E19ABD92C96}" destId="{7E242FFF-4BFC-40BC-9997-036EC7E67EB5}" srcOrd="0" destOrd="0" presId="urn:microsoft.com/office/officeart/2005/8/layout/list1"/>
    <dgm:cxn modelId="{367FAF17-D0C7-4DAE-A57A-E1C1106E78E5}" type="presParOf" srcId="{9306DF0A-F7B5-4D79-AC39-8E19ABD92C96}" destId="{951ED799-E299-45F9-BA08-2B44F2D095A7}" srcOrd="1" destOrd="0" presId="urn:microsoft.com/office/officeart/2005/8/layout/list1"/>
    <dgm:cxn modelId="{107C8725-60E5-42CE-96AA-8F3D9EA75A37}" type="presParOf" srcId="{89BD2D7D-D0F7-472F-B8A9-54627B0F6F76}" destId="{C7AB9A7E-93DE-4206-A572-704C92372BE5}" srcOrd="5" destOrd="0" presId="urn:microsoft.com/office/officeart/2005/8/layout/list1"/>
    <dgm:cxn modelId="{C90B1007-54B2-4B99-B91A-D4A46F673AB0}" type="presParOf" srcId="{89BD2D7D-D0F7-472F-B8A9-54627B0F6F76}" destId="{FB8B8637-A6D7-4F46-9786-11212E02A2AD}"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03BC065-3693-424A-BC4F-C0A288631B50}"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n-US"/>
        </a:p>
      </dgm:t>
    </dgm:pt>
    <dgm:pt modelId="{3E443D1C-327D-458D-8A60-536579AB525A}">
      <dgm:prSet/>
      <dgm:spPr/>
      <dgm:t>
        <a:bodyPr/>
        <a:lstStyle/>
        <a:p>
          <a:r>
            <a:rPr lang="en-US" dirty="0"/>
            <a:t>Departmental training:</a:t>
          </a:r>
        </a:p>
      </dgm:t>
    </dgm:pt>
    <dgm:pt modelId="{8B1F66AF-7FBA-402C-B671-6C7E73E566C4}" type="parTrans" cxnId="{B8D4082C-4D15-4FBE-8A23-1A142FBDF140}">
      <dgm:prSet/>
      <dgm:spPr/>
      <dgm:t>
        <a:bodyPr/>
        <a:lstStyle/>
        <a:p>
          <a:endParaRPr lang="en-US"/>
        </a:p>
      </dgm:t>
    </dgm:pt>
    <dgm:pt modelId="{5ABB4866-782A-4CB3-A86A-12199B8C175B}" type="sibTrans" cxnId="{B8D4082C-4D15-4FBE-8A23-1A142FBDF140}">
      <dgm:prSet/>
      <dgm:spPr/>
      <dgm:t>
        <a:bodyPr/>
        <a:lstStyle/>
        <a:p>
          <a:endParaRPr lang="en-US"/>
        </a:p>
      </dgm:t>
    </dgm:pt>
    <dgm:pt modelId="{BD417F28-3F90-4F29-9EA0-8110C6885C3A}">
      <dgm:prSet/>
      <dgm:spPr/>
      <dgm:t>
        <a:bodyPr/>
        <a:lstStyle/>
        <a:p>
          <a:r>
            <a:rPr lang="en-US" dirty="0"/>
            <a:t>Part I: December 2025-April 2026</a:t>
          </a:r>
        </a:p>
      </dgm:t>
    </dgm:pt>
    <dgm:pt modelId="{19436568-B068-4420-BC17-F75A589D48EE}" type="parTrans" cxnId="{DBB820AC-7836-4F06-8EB0-84DAEDB723EE}">
      <dgm:prSet/>
      <dgm:spPr/>
      <dgm:t>
        <a:bodyPr/>
        <a:lstStyle/>
        <a:p>
          <a:endParaRPr lang="en-US"/>
        </a:p>
      </dgm:t>
    </dgm:pt>
    <dgm:pt modelId="{B1CE4722-0496-469B-B966-50F8EF3DE545}" type="sibTrans" cxnId="{DBB820AC-7836-4F06-8EB0-84DAEDB723EE}">
      <dgm:prSet/>
      <dgm:spPr/>
      <dgm:t>
        <a:bodyPr/>
        <a:lstStyle/>
        <a:p>
          <a:endParaRPr lang="en-US"/>
        </a:p>
      </dgm:t>
    </dgm:pt>
    <dgm:pt modelId="{1D2B31F4-1E90-421A-8B3A-6985D3E31F4A}">
      <dgm:prSet/>
      <dgm:spPr/>
      <dgm:t>
        <a:bodyPr/>
        <a:lstStyle/>
        <a:p>
          <a:r>
            <a:rPr lang="en-US" dirty="0"/>
            <a:t>Part II: June-October 2026</a:t>
          </a:r>
        </a:p>
      </dgm:t>
    </dgm:pt>
    <dgm:pt modelId="{51F4D9B5-BEA5-419D-BB51-325F4DAB045A}" type="parTrans" cxnId="{624184B5-9CD2-4E49-A55C-F1335C1403C6}">
      <dgm:prSet/>
      <dgm:spPr/>
      <dgm:t>
        <a:bodyPr/>
        <a:lstStyle/>
        <a:p>
          <a:endParaRPr lang="en-US"/>
        </a:p>
      </dgm:t>
    </dgm:pt>
    <dgm:pt modelId="{5CD56254-EBDB-4A5C-8F7C-455B8A4830F2}" type="sibTrans" cxnId="{624184B5-9CD2-4E49-A55C-F1335C1403C6}">
      <dgm:prSet/>
      <dgm:spPr/>
      <dgm:t>
        <a:bodyPr/>
        <a:lstStyle/>
        <a:p>
          <a:endParaRPr lang="en-US"/>
        </a:p>
      </dgm:t>
    </dgm:pt>
    <dgm:pt modelId="{BD7607D0-CE0C-469F-8B9E-3C5645B61333}">
      <dgm:prSet/>
      <dgm:spPr/>
      <dgm:t>
        <a:bodyPr/>
        <a:lstStyle/>
        <a:p>
          <a:r>
            <a:rPr lang="en-US" dirty="0"/>
            <a:t>PT librarians:</a:t>
          </a:r>
        </a:p>
      </dgm:t>
    </dgm:pt>
    <dgm:pt modelId="{E2950808-73BF-41E2-837C-14813E40EF24}" type="parTrans" cxnId="{1B7781AA-F126-4792-B62F-089566DDDA2E}">
      <dgm:prSet/>
      <dgm:spPr/>
      <dgm:t>
        <a:bodyPr/>
        <a:lstStyle/>
        <a:p>
          <a:endParaRPr lang="en-US"/>
        </a:p>
      </dgm:t>
    </dgm:pt>
    <dgm:pt modelId="{F93A9F19-99AE-46AD-9883-39A92D7DA12D}" type="sibTrans" cxnId="{1B7781AA-F126-4792-B62F-089566DDDA2E}">
      <dgm:prSet/>
      <dgm:spPr/>
      <dgm:t>
        <a:bodyPr/>
        <a:lstStyle/>
        <a:p>
          <a:endParaRPr lang="en-US"/>
        </a:p>
      </dgm:t>
    </dgm:pt>
    <dgm:pt modelId="{45C91304-4D42-41E0-B4B0-2F3CF29B82FE}">
      <dgm:prSet/>
      <dgm:spPr/>
      <dgm:t>
        <a:bodyPr/>
        <a:lstStyle/>
        <a:p>
          <a:r>
            <a:rPr lang="en-US" dirty="0"/>
            <a:t>Shadowed consultations with review team members</a:t>
          </a:r>
        </a:p>
      </dgm:t>
    </dgm:pt>
    <dgm:pt modelId="{D225BA4C-90F5-4517-9558-C61BCE94B1B9}" type="parTrans" cxnId="{798BE6B8-8E9E-4923-ABE3-75A870516F33}">
      <dgm:prSet/>
      <dgm:spPr/>
      <dgm:t>
        <a:bodyPr/>
        <a:lstStyle/>
        <a:p>
          <a:endParaRPr lang="en-US"/>
        </a:p>
      </dgm:t>
    </dgm:pt>
    <dgm:pt modelId="{0DC604C0-85CE-458E-9615-139C991EA74D}" type="sibTrans" cxnId="{798BE6B8-8E9E-4923-ABE3-75A870516F33}">
      <dgm:prSet/>
      <dgm:spPr/>
      <dgm:t>
        <a:bodyPr/>
        <a:lstStyle/>
        <a:p>
          <a:endParaRPr lang="en-US"/>
        </a:p>
      </dgm:t>
    </dgm:pt>
    <dgm:pt modelId="{2650F519-3E7B-4334-BDA2-A831CF989E33}">
      <dgm:prSet/>
      <dgm:spPr/>
      <dgm:t>
        <a:bodyPr/>
        <a:lstStyle/>
        <a:p>
          <a:r>
            <a:rPr lang="en-US" dirty="0"/>
            <a:t>Developed comprehensive literature searches with guidance</a:t>
          </a:r>
        </a:p>
      </dgm:t>
    </dgm:pt>
    <dgm:pt modelId="{8FB9096F-099D-452E-95B1-36C5D9A75B6F}" type="parTrans" cxnId="{840601FE-B342-4BDE-B143-D62F7A766126}">
      <dgm:prSet/>
      <dgm:spPr/>
      <dgm:t>
        <a:bodyPr/>
        <a:lstStyle/>
        <a:p>
          <a:endParaRPr lang="en-US"/>
        </a:p>
      </dgm:t>
    </dgm:pt>
    <dgm:pt modelId="{25184DF4-AA0F-48FA-BE77-AF71793DF8A0}" type="sibTrans" cxnId="{840601FE-B342-4BDE-B143-D62F7A766126}">
      <dgm:prSet/>
      <dgm:spPr/>
      <dgm:t>
        <a:bodyPr/>
        <a:lstStyle/>
        <a:p>
          <a:endParaRPr lang="en-US"/>
        </a:p>
      </dgm:t>
    </dgm:pt>
    <dgm:pt modelId="{221D3A79-2B98-46C7-A0A7-3E119A14FB4F}">
      <dgm:prSet/>
      <dgm:spPr/>
      <dgm:t>
        <a:bodyPr/>
        <a:lstStyle/>
        <a:p>
          <a:r>
            <a:rPr lang="en-US" dirty="0"/>
            <a:t>Revised review management software guide and co-taught workshops</a:t>
          </a:r>
        </a:p>
      </dgm:t>
    </dgm:pt>
    <dgm:pt modelId="{C1662F76-730C-4057-8090-D7FA07A3A376}" type="parTrans" cxnId="{64F3172B-5BF2-47D6-9B61-9A08ADBFBDE2}">
      <dgm:prSet/>
      <dgm:spPr/>
      <dgm:t>
        <a:bodyPr/>
        <a:lstStyle/>
        <a:p>
          <a:endParaRPr lang="en-US"/>
        </a:p>
      </dgm:t>
    </dgm:pt>
    <dgm:pt modelId="{B025EC8E-847D-4C68-A46C-734136170ED0}" type="sibTrans" cxnId="{64F3172B-5BF2-47D6-9B61-9A08ADBFBDE2}">
      <dgm:prSet/>
      <dgm:spPr/>
      <dgm:t>
        <a:bodyPr/>
        <a:lstStyle/>
        <a:p>
          <a:endParaRPr lang="en-US"/>
        </a:p>
      </dgm:t>
    </dgm:pt>
    <dgm:pt modelId="{B5FBC615-5984-4DD2-A1E8-0C8EFEEE7B69}">
      <dgm:prSet/>
      <dgm:spPr/>
      <dgm:t>
        <a:bodyPr/>
        <a:lstStyle/>
        <a:p>
          <a:r>
            <a:rPr lang="en-US" dirty="0"/>
            <a:t>Other TRE librarians:</a:t>
          </a:r>
        </a:p>
      </dgm:t>
    </dgm:pt>
    <dgm:pt modelId="{FCDC8A62-B456-495A-B02F-CE641222277A}" type="parTrans" cxnId="{13B550FB-D8D1-4100-A37B-E3AEEC689889}">
      <dgm:prSet/>
      <dgm:spPr/>
      <dgm:t>
        <a:bodyPr/>
        <a:lstStyle/>
        <a:p>
          <a:endParaRPr lang="en-US"/>
        </a:p>
      </dgm:t>
    </dgm:pt>
    <dgm:pt modelId="{30AB950A-C2C7-4352-A68C-96C84A68E965}" type="sibTrans" cxnId="{13B550FB-D8D1-4100-A37B-E3AEEC689889}">
      <dgm:prSet/>
      <dgm:spPr/>
      <dgm:t>
        <a:bodyPr/>
        <a:lstStyle/>
        <a:p>
          <a:endParaRPr lang="en-US"/>
        </a:p>
      </dgm:t>
    </dgm:pt>
    <dgm:pt modelId="{DD03ABD4-B18B-4C35-BED3-8FCC646D5C9E}">
      <dgm:prSet/>
      <dgm:spPr/>
      <dgm:t>
        <a:bodyPr/>
        <a:lstStyle/>
        <a:p>
          <a:r>
            <a:rPr lang="en-US" dirty="0"/>
            <a:t>Completed two ES projects as part of dissertations (mentored)</a:t>
          </a:r>
        </a:p>
      </dgm:t>
    </dgm:pt>
    <dgm:pt modelId="{1C071AE4-D2FA-4B35-BB9E-66F4C51A1E07}" type="parTrans" cxnId="{D0DDD867-FFF3-4C0B-AD5D-5AE5A2A875D1}">
      <dgm:prSet/>
      <dgm:spPr/>
      <dgm:t>
        <a:bodyPr/>
        <a:lstStyle/>
        <a:p>
          <a:endParaRPr lang="en-US"/>
        </a:p>
      </dgm:t>
    </dgm:pt>
    <dgm:pt modelId="{6E52E630-47D4-4B48-82EC-61F26A291369}" type="sibTrans" cxnId="{D0DDD867-FFF3-4C0B-AD5D-5AE5A2A875D1}">
      <dgm:prSet/>
      <dgm:spPr/>
      <dgm:t>
        <a:bodyPr/>
        <a:lstStyle/>
        <a:p>
          <a:endParaRPr lang="en-US"/>
        </a:p>
      </dgm:t>
    </dgm:pt>
    <dgm:pt modelId="{1A7BE3B6-500F-4E82-921F-6263E7D10247}">
      <dgm:prSet/>
      <dgm:spPr/>
      <dgm:t>
        <a:bodyPr/>
        <a:lstStyle/>
        <a:p>
          <a:r>
            <a:rPr lang="en-US" dirty="0"/>
            <a:t>Working on an ES project intended for publication (mentored)</a:t>
          </a:r>
        </a:p>
      </dgm:t>
    </dgm:pt>
    <dgm:pt modelId="{580890BC-0230-4FBC-A6D2-F2B978DA9C82}" type="parTrans" cxnId="{EBD07B8E-EB2C-4CAC-91C8-2B00FE3CD8E9}">
      <dgm:prSet/>
      <dgm:spPr/>
      <dgm:t>
        <a:bodyPr/>
        <a:lstStyle/>
        <a:p>
          <a:endParaRPr lang="en-US"/>
        </a:p>
      </dgm:t>
    </dgm:pt>
    <dgm:pt modelId="{33FB95B7-F7BC-4B04-B98D-5B5AE648752F}" type="sibTrans" cxnId="{EBD07B8E-EB2C-4CAC-91C8-2B00FE3CD8E9}">
      <dgm:prSet/>
      <dgm:spPr/>
      <dgm:t>
        <a:bodyPr/>
        <a:lstStyle/>
        <a:p>
          <a:endParaRPr lang="en-US"/>
        </a:p>
      </dgm:t>
    </dgm:pt>
    <dgm:pt modelId="{EAC92279-4BD5-40AF-A1B1-046B33981431}">
      <dgm:prSet/>
      <dgm:spPr/>
      <dgm:t>
        <a:bodyPr/>
        <a:lstStyle/>
        <a:p>
          <a:r>
            <a:rPr lang="en-US" dirty="0"/>
            <a:t>Conducting scoping review related to information literacy (with help)</a:t>
          </a:r>
        </a:p>
      </dgm:t>
    </dgm:pt>
    <dgm:pt modelId="{40F9B2E9-84B5-4819-8549-DED6A0DBB010}" type="parTrans" cxnId="{1AF42F22-323A-4841-992A-0B31722AEFD9}">
      <dgm:prSet/>
      <dgm:spPr/>
      <dgm:t>
        <a:bodyPr/>
        <a:lstStyle/>
        <a:p>
          <a:endParaRPr lang="en-US"/>
        </a:p>
      </dgm:t>
    </dgm:pt>
    <dgm:pt modelId="{FFFE2F18-C5BA-49C2-82E7-9CA6A2EE15D3}" type="sibTrans" cxnId="{1AF42F22-323A-4841-992A-0B31722AEFD9}">
      <dgm:prSet/>
      <dgm:spPr/>
      <dgm:t>
        <a:bodyPr/>
        <a:lstStyle/>
        <a:p>
          <a:endParaRPr lang="en-US"/>
        </a:p>
      </dgm:t>
    </dgm:pt>
    <dgm:pt modelId="{EB6DBB47-3524-4B1B-9148-743ACF278E94}" type="pres">
      <dgm:prSet presAssocID="{803BC065-3693-424A-BC4F-C0A288631B50}" presName="linear" presStyleCnt="0">
        <dgm:presLayoutVars>
          <dgm:dir/>
          <dgm:animLvl val="lvl"/>
          <dgm:resizeHandles val="exact"/>
        </dgm:presLayoutVars>
      </dgm:prSet>
      <dgm:spPr/>
    </dgm:pt>
    <dgm:pt modelId="{A6E1D9D9-9DF8-42FD-A479-9F0F096D2884}" type="pres">
      <dgm:prSet presAssocID="{3E443D1C-327D-458D-8A60-536579AB525A}" presName="parentLin" presStyleCnt="0"/>
      <dgm:spPr/>
    </dgm:pt>
    <dgm:pt modelId="{A939597E-4C8F-4528-A2F5-12CB2DE02F47}" type="pres">
      <dgm:prSet presAssocID="{3E443D1C-327D-458D-8A60-536579AB525A}" presName="parentLeftMargin" presStyleLbl="node1" presStyleIdx="0" presStyleCnt="3"/>
      <dgm:spPr/>
    </dgm:pt>
    <dgm:pt modelId="{2ACDFE5A-0935-4C0F-9947-8DACDF68D0FB}" type="pres">
      <dgm:prSet presAssocID="{3E443D1C-327D-458D-8A60-536579AB525A}" presName="parentText" presStyleLbl="node1" presStyleIdx="0" presStyleCnt="3">
        <dgm:presLayoutVars>
          <dgm:chMax val="0"/>
          <dgm:bulletEnabled val="1"/>
        </dgm:presLayoutVars>
      </dgm:prSet>
      <dgm:spPr/>
    </dgm:pt>
    <dgm:pt modelId="{404475AD-ECD1-4BE8-9A4C-C5A488D2BCB4}" type="pres">
      <dgm:prSet presAssocID="{3E443D1C-327D-458D-8A60-536579AB525A}" presName="negativeSpace" presStyleCnt="0"/>
      <dgm:spPr/>
    </dgm:pt>
    <dgm:pt modelId="{77FB1031-970D-4449-A905-B7928D1D4E47}" type="pres">
      <dgm:prSet presAssocID="{3E443D1C-327D-458D-8A60-536579AB525A}" presName="childText" presStyleLbl="conFgAcc1" presStyleIdx="0" presStyleCnt="3">
        <dgm:presLayoutVars>
          <dgm:bulletEnabled val="1"/>
        </dgm:presLayoutVars>
      </dgm:prSet>
      <dgm:spPr/>
    </dgm:pt>
    <dgm:pt modelId="{73FE1DBA-0AAC-48F6-A5B7-E8F2D1AB56D7}" type="pres">
      <dgm:prSet presAssocID="{5ABB4866-782A-4CB3-A86A-12199B8C175B}" presName="spaceBetweenRectangles" presStyleCnt="0"/>
      <dgm:spPr/>
    </dgm:pt>
    <dgm:pt modelId="{932C0421-5C57-4CE0-82AA-DB5D73ECEA47}" type="pres">
      <dgm:prSet presAssocID="{BD7607D0-CE0C-469F-8B9E-3C5645B61333}" presName="parentLin" presStyleCnt="0"/>
      <dgm:spPr/>
    </dgm:pt>
    <dgm:pt modelId="{BD665F30-FB67-44D2-A499-811D0269FD41}" type="pres">
      <dgm:prSet presAssocID="{BD7607D0-CE0C-469F-8B9E-3C5645B61333}" presName="parentLeftMargin" presStyleLbl="node1" presStyleIdx="0" presStyleCnt="3"/>
      <dgm:spPr/>
    </dgm:pt>
    <dgm:pt modelId="{2F3F4DB0-54A6-47E5-943C-790B6C549D26}" type="pres">
      <dgm:prSet presAssocID="{BD7607D0-CE0C-469F-8B9E-3C5645B61333}" presName="parentText" presStyleLbl="node1" presStyleIdx="1" presStyleCnt="3">
        <dgm:presLayoutVars>
          <dgm:chMax val="0"/>
          <dgm:bulletEnabled val="1"/>
        </dgm:presLayoutVars>
      </dgm:prSet>
      <dgm:spPr/>
    </dgm:pt>
    <dgm:pt modelId="{0F180600-CBC0-4081-A6EA-A8173C017A6E}" type="pres">
      <dgm:prSet presAssocID="{BD7607D0-CE0C-469F-8B9E-3C5645B61333}" presName="negativeSpace" presStyleCnt="0"/>
      <dgm:spPr/>
    </dgm:pt>
    <dgm:pt modelId="{2F6957FF-6226-4A1A-A027-CE57A6F92640}" type="pres">
      <dgm:prSet presAssocID="{BD7607D0-CE0C-469F-8B9E-3C5645B61333}" presName="childText" presStyleLbl="conFgAcc1" presStyleIdx="1" presStyleCnt="3">
        <dgm:presLayoutVars>
          <dgm:bulletEnabled val="1"/>
        </dgm:presLayoutVars>
      </dgm:prSet>
      <dgm:spPr/>
    </dgm:pt>
    <dgm:pt modelId="{FD6CCD34-1980-4E6F-BE79-BA7D0D2D3D8F}" type="pres">
      <dgm:prSet presAssocID="{F93A9F19-99AE-46AD-9883-39A92D7DA12D}" presName="spaceBetweenRectangles" presStyleCnt="0"/>
      <dgm:spPr/>
    </dgm:pt>
    <dgm:pt modelId="{55144602-1D73-4CFB-8EE3-6CF33FCA0046}" type="pres">
      <dgm:prSet presAssocID="{B5FBC615-5984-4DD2-A1E8-0C8EFEEE7B69}" presName="parentLin" presStyleCnt="0"/>
      <dgm:spPr/>
    </dgm:pt>
    <dgm:pt modelId="{5CF4F329-677F-4182-BD03-A3A4C0A041FF}" type="pres">
      <dgm:prSet presAssocID="{B5FBC615-5984-4DD2-A1E8-0C8EFEEE7B69}" presName="parentLeftMargin" presStyleLbl="node1" presStyleIdx="1" presStyleCnt="3"/>
      <dgm:spPr/>
    </dgm:pt>
    <dgm:pt modelId="{6BC50897-383C-4EB1-99C4-34922C965B9F}" type="pres">
      <dgm:prSet presAssocID="{B5FBC615-5984-4DD2-A1E8-0C8EFEEE7B69}" presName="parentText" presStyleLbl="node1" presStyleIdx="2" presStyleCnt="3">
        <dgm:presLayoutVars>
          <dgm:chMax val="0"/>
          <dgm:bulletEnabled val="1"/>
        </dgm:presLayoutVars>
      </dgm:prSet>
      <dgm:spPr/>
    </dgm:pt>
    <dgm:pt modelId="{D3B61D12-1A6D-490E-B53C-25CBC78EACF9}" type="pres">
      <dgm:prSet presAssocID="{B5FBC615-5984-4DD2-A1E8-0C8EFEEE7B69}" presName="negativeSpace" presStyleCnt="0"/>
      <dgm:spPr/>
    </dgm:pt>
    <dgm:pt modelId="{A5966951-3A26-4823-9E5E-37428252248D}" type="pres">
      <dgm:prSet presAssocID="{B5FBC615-5984-4DD2-A1E8-0C8EFEEE7B69}" presName="childText" presStyleLbl="conFgAcc1" presStyleIdx="2" presStyleCnt="3">
        <dgm:presLayoutVars>
          <dgm:bulletEnabled val="1"/>
        </dgm:presLayoutVars>
      </dgm:prSet>
      <dgm:spPr/>
    </dgm:pt>
  </dgm:ptLst>
  <dgm:cxnLst>
    <dgm:cxn modelId="{2DFD5014-7937-4B0E-9956-B41F77808DA3}" type="presOf" srcId="{DD03ABD4-B18B-4C35-BED3-8FCC646D5C9E}" destId="{A5966951-3A26-4823-9E5E-37428252248D}" srcOrd="0" destOrd="0" presId="urn:microsoft.com/office/officeart/2005/8/layout/list1"/>
    <dgm:cxn modelId="{1EE39E1F-A9B0-456F-A3F9-BA5DA248D8C8}" type="presOf" srcId="{221D3A79-2B98-46C7-A0A7-3E119A14FB4F}" destId="{2F6957FF-6226-4A1A-A027-CE57A6F92640}" srcOrd="0" destOrd="2" presId="urn:microsoft.com/office/officeart/2005/8/layout/list1"/>
    <dgm:cxn modelId="{1AF42F22-323A-4841-992A-0B31722AEFD9}" srcId="{B5FBC615-5984-4DD2-A1E8-0C8EFEEE7B69}" destId="{EAC92279-4BD5-40AF-A1B1-046B33981431}" srcOrd="2" destOrd="0" parTransId="{40F9B2E9-84B5-4819-8549-DED6A0DBB010}" sibTransId="{FFFE2F18-C5BA-49C2-82E7-9CA6A2EE15D3}"/>
    <dgm:cxn modelId="{41562623-455A-42BC-8CF4-3725C8F86E19}" type="presOf" srcId="{1D2B31F4-1E90-421A-8B3A-6985D3E31F4A}" destId="{77FB1031-970D-4449-A905-B7928D1D4E47}" srcOrd="0" destOrd="1" presId="urn:microsoft.com/office/officeart/2005/8/layout/list1"/>
    <dgm:cxn modelId="{64F3172B-5BF2-47D6-9B61-9A08ADBFBDE2}" srcId="{BD7607D0-CE0C-469F-8B9E-3C5645B61333}" destId="{221D3A79-2B98-46C7-A0A7-3E119A14FB4F}" srcOrd="2" destOrd="0" parTransId="{C1662F76-730C-4057-8090-D7FA07A3A376}" sibTransId="{B025EC8E-847D-4C68-A46C-734136170ED0}"/>
    <dgm:cxn modelId="{B8D4082C-4D15-4FBE-8A23-1A142FBDF140}" srcId="{803BC065-3693-424A-BC4F-C0A288631B50}" destId="{3E443D1C-327D-458D-8A60-536579AB525A}" srcOrd="0" destOrd="0" parTransId="{8B1F66AF-7FBA-402C-B671-6C7E73E566C4}" sibTransId="{5ABB4866-782A-4CB3-A86A-12199B8C175B}"/>
    <dgm:cxn modelId="{2285F043-D603-43A2-BD45-C8F8DEFC66A2}" type="presOf" srcId="{803BC065-3693-424A-BC4F-C0A288631B50}" destId="{EB6DBB47-3524-4B1B-9148-743ACF278E94}" srcOrd="0" destOrd="0" presId="urn:microsoft.com/office/officeart/2005/8/layout/list1"/>
    <dgm:cxn modelId="{E2E8E648-09B6-4CF2-B8F7-6BCC862594D2}" type="presOf" srcId="{BD417F28-3F90-4F29-9EA0-8110C6885C3A}" destId="{77FB1031-970D-4449-A905-B7928D1D4E47}" srcOrd="0" destOrd="0" presId="urn:microsoft.com/office/officeart/2005/8/layout/list1"/>
    <dgm:cxn modelId="{D0DDD867-FFF3-4C0B-AD5D-5AE5A2A875D1}" srcId="{B5FBC615-5984-4DD2-A1E8-0C8EFEEE7B69}" destId="{DD03ABD4-B18B-4C35-BED3-8FCC646D5C9E}" srcOrd="0" destOrd="0" parTransId="{1C071AE4-D2FA-4B35-BB9E-66F4C51A1E07}" sibTransId="{6E52E630-47D4-4B48-82EC-61F26A291369}"/>
    <dgm:cxn modelId="{AA1C1F68-312C-4560-9390-C19E7B5C8E30}" type="presOf" srcId="{3E443D1C-327D-458D-8A60-536579AB525A}" destId="{2ACDFE5A-0935-4C0F-9947-8DACDF68D0FB}" srcOrd="1" destOrd="0" presId="urn:microsoft.com/office/officeart/2005/8/layout/list1"/>
    <dgm:cxn modelId="{0B25FD77-C311-4F28-BA81-B1A2018E019B}" type="presOf" srcId="{1A7BE3B6-500F-4E82-921F-6263E7D10247}" destId="{A5966951-3A26-4823-9E5E-37428252248D}" srcOrd="0" destOrd="1" presId="urn:microsoft.com/office/officeart/2005/8/layout/list1"/>
    <dgm:cxn modelId="{1A539B7B-032C-41E8-8C83-EFE2C49E8ECC}" type="presOf" srcId="{45C91304-4D42-41E0-B4B0-2F3CF29B82FE}" destId="{2F6957FF-6226-4A1A-A027-CE57A6F92640}" srcOrd="0" destOrd="0" presId="urn:microsoft.com/office/officeart/2005/8/layout/list1"/>
    <dgm:cxn modelId="{EF2C108D-A0D3-45D8-8DF3-B2331481B6E1}" type="presOf" srcId="{2650F519-3E7B-4334-BDA2-A831CF989E33}" destId="{2F6957FF-6226-4A1A-A027-CE57A6F92640}" srcOrd="0" destOrd="1" presId="urn:microsoft.com/office/officeart/2005/8/layout/list1"/>
    <dgm:cxn modelId="{EBD07B8E-EB2C-4CAC-91C8-2B00FE3CD8E9}" srcId="{B5FBC615-5984-4DD2-A1E8-0C8EFEEE7B69}" destId="{1A7BE3B6-500F-4E82-921F-6263E7D10247}" srcOrd="1" destOrd="0" parTransId="{580890BC-0230-4FBC-A6D2-F2B978DA9C82}" sibTransId="{33FB95B7-F7BC-4B04-B98D-5B5AE648752F}"/>
    <dgm:cxn modelId="{1B7781AA-F126-4792-B62F-089566DDDA2E}" srcId="{803BC065-3693-424A-BC4F-C0A288631B50}" destId="{BD7607D0-CE0C-469F-8B9E-3C5645B61333}" srcOrd="1" destOrd="0" parTransId="{E2950808-73BF-41E2-837C-14813E40EF24}" sibTransId="{F93A9F19-99AE-46AD-9883-39A92D7DA12D}"/>
    <dgm:cxn modelId="{DBB820AC-7836-4F06-8EB0-84DAEDB723EE}" srcId="{3E443D1C-327D-458D-8A60-536579AB525A}" destId="{BD417F28-3F90-4F29-9EA0-8110C6885C3A}" srcOrd="0" destOrd="0" parTransId="{19436568-B068-4420-BC17-F75A589D48EE}" sibTransId="{B1CE4722-0496-469B-B966-50F8EF3DE545}"/>
    <dgm:cxn modelId="{FC8006B3-E756-4E4C-B99C-3FB327ABBB25}" type="presOf" srcId="{3E443D1C-327D-458D-8A60-536579AB525A}" destId="{A939597E-4C8F-4528-A2F5-12CB2DE02F47}" srcOrd="0" destOrd="0" presId="urn:microsoft.com/office/officeart/2005/8/layout/list1"/>
    <dgm:cxn modelId="{624184B5-9CD2-4E49-A55C-F1335C1403C6}" srcId="{3E443D1C-327D-458D-8A60-536579AB525A}" destId="{1D2B31F4-1E90-421A-8B3A-6985D3E31F4A}" srcOrd="1" destOrd="0" parTransId="{51F4D9B5-BEA5-419D-BB51-325F4DAB045A}" sibTransId="{5CD56254-EBDB-4A5C-8F7C-455B8A4830F2}"/>
    <dgm:cxn modelId="{A52514B6-9445-4281-87D2-FF0E9E8F988D}" type="presOf" srcId="{BD7607D0-CE0C-469F-8B9E-3C5645B61333}" destId="{BD665F30-FB67-44D2-A499-811D0269FD41}" srcOrd="0" destOrd="0" presId="urn:microsoft.com/office/officeart/2005/8/layout/list1"/>
    <dgm:cxn modelId="{798BE6B8-8E9E-4923-ABE3-75A870516F33}" srcId="{BD7607D0-CE0C-469F-8B9E-3C5645B61333}" destId="{45C91304-4D42-41E0-B4B0-2F3CF29B82FE}" srcOrd="0" destOrd="0" parTransId="{D225BA4C-90F5-4517-9558-C61BCE94B1B9}" sibTransId="{0DC604C0-85CE-458E-9615-139C991EA74D}"/>
    <dgm:cxn modelId="{CB174EC4-B215-4A12-A27D-3748F148D132}" type="presOf" srcId="{EAC92279-4BD5-40AF-A1B1-046B33981431}" destId="{A5966951-3A26-4823-9E5E-37428252248D}" srcOrd="0" destOrd="2" presId="urn:microsoft.com/office/officeart/2005/8/layout/list1"/>
    <dgm:cxn modelId="{99F717CE-BA31-44BE-918E-11C088318CAB}" type="presOf" srcId="{BD7607D0-CE0C-469F-8B9E-3C5645B61333}" destId="{2F3F4DB0-54A6-47E5-943C-790B6C549D26}" srcOrd="1" destOrd="0" presId="urn:microsoft.com/office/officeart/2005/8/layout/list1"/>
    <dgm:cxn modelId="{BC3D13D3-48B8-4EC8-BE49-6F0BA86FB93B}" type="presOf" srcId="{B5FBC615-5984-4DD2-A1E8-0C8EFEEE7B69}" destId="{6BC50897-383C-4EB1-99C4-34922C965B9F}" srcOrd="1" destOrd="0" presId="urn:microsoft.com/office/officeart/2005/8/layout/list1"/>
    <dgm:cxn modelId="{1923E8EA-12D5-437E-9D33-A350539897FB}" type="presOf" srcId="{B5FBC615-5984-4DD2-A1E8-0C8EFEEE7B69}" destId="{5CF4F329-677F-4182-BD03-A3A4C0A041FF}" srcOrd="0" destOrd="0" presId="urn:microsoft.com/office/officeart/2005/8/layout/list1"/>
    <dgm:cxn modelId="{13B550FB-D8D1-4100-A37B-E3AEEC689889}" srcId="{803BC065-3693-424A-BC4F-C0A288631B50}" destId="{B5FBC615-5984-4DD2-A1E8-0C8EFEEE7B69}" srcOrd="2" destOrd="0" parTransId="{FCDC8A62-B456-495A-B02F-CE641222277A}" sibTransId="{30AB950A-C2C7-4352-A68C-96C84A68E965}"/>
    <dgm:cxn modelId="{840601FE-B342-4BDE-B143-D62F7A766126}" srcId="{BD7607D0-CE0C-469F-8B9E-3C5645B61333}" destId="{2650F519-3E7B-4334-BDA2-A831CF989E33}" srcOrd="1" destOrd="0" parTransId="{8FB9096F-099D-452E-95B1-36C5D9A75B6F}" sibTransId="{25184DF4-AA0F-48FA-BE77-AF71793DF8A0}"/>
    <dgm:cxn modelId="{6E105F3F-FF58-46EF-8267-6F8A8F4CDCF9}" type="presParOf" srcId="{EB6DBB47-3524-4B1B-9148-743ACF278E94}" destId="{A6E1D9D9-9DF8-42FD-A479-9F0F096D2884}" srcOrd="0" destOrd="0" presId="urn:microsoft.com/office/officeart/2005/8/layout/list1"/>
    <dgm:cxn modelId="{13DC29E7-EA74-4C55-B0AF-B38115104211}" type="presParOf" srcId="{A6E1D9D9-9DF8-42FD-A479-9F0F096D2884}" destId="{A939597E-4C8F-4528-A2F5-12CB2DE02F47}" srcOrd="0" destOrd="0" presId="urn:microsoft.com/office/officeart/2005/8/layout/list1"/>
    <dgm:cxn modelId="{5B4338B0-8211-4F33-8F6E-326FDAAC5E87}" type="presParOf" srcId="{A6E1D9D9-9DF8-42FD-A479-9F0F096D2884}" destId="{2ACDFE5A-0935-4C0F-9947-8DACDF68D0FB}" srcOrd="1" destOrd="0" presId="urn:microsoft.com/office/officeart/2005/8/layout/list1"/>
    <dgm:cxn modelId="{82271AC1-CB51-448E-BA23-B2FE09B0E139}" type="presParOf" srcId="{EB6DBB47-3524-4B1B-9148-743ACF278E94}" destId="{404475AD-ECD1-4BE8-9A4C-C5A488D2BCB4}" srcOrd="1" destOrd="0" presId="urn:microsoft.com/office/officeart/2005/8/layout/list1"/>
    <dgm:cxn modelId="{34E247BF-5F18-4500-AF3B-06DADD8BB16F}" type="presParOf" srcId="{EB6DBB47-3524-4B1B-9148-743ACF278E94}" destId="{77FB1031-970D-4449-A905-B7928D1D4E47}" srcOrd="2" destOrd="0" presId="urn:microsoft.com/office/officeart/2005/8/layout/list1"/>
    <dgm:cxn modelId="{A21F4737-5535-47D8-917C-AAFADF45B493}" type="presParOf" srcId="{EB6DBB47-3524-4B1B-9148-743ACF278E94}" destId="{73FE1DBA-0AAC-48F6-A5B7-E8F2D1AB56D7}" srcOrd="3" destOrd="0" presId="urn:microsoft.com/office/officeart/2005/8/layout/list1"/>
    <dgm:cxn modelId="{6BD645D5-010D-4A20-8EB0-D17B01FE339B}" type="presParOf" srcId="{EB6DBB47-3524-4B1B-9148-743ACF278E94}" destId="{932C0421-5C57-4CE0-82AA-DB5D73ECEA47}" srcOrd="4" destOrd="0" presId="urn:microsoft.com/office/officeart/2005/8/layout/list1"/>
    <dgm:cxn modelId="{97A3BD73-4820-473E-B23A-194A8FED9552}" type="presParOf" srcId="{932C0421-5C57-4CE0-82AA-DB5D73ECEA47}" destId="{BD665F30-FB67-44D2-A499-811D0269FD41}" srcOrd="0" destOrd="0" presId="urn:microsoft.com/office/officeart/2005/8/layout/list1"/>
    <dgm:cxn modelId="{3C85762D-60DE-480B-BACC-4FFF075C3CF4}" type="presParOf" srcId="{932C0421-5C57-4CE0-82AA-DB5D73ECEA47}" destId="{2F3F4DB0-54A6-47E5-943C-790B6C549D26}" srcOrd="1" destOrd="0" presId="urn:microsoft.com/office/officeart/2005/8/layout/list1"/>
    <dgm:cxn modelId="{739C15FD-27A1-41B9-8B84-58E1DB6CC773}" type="presParOf" srcId="{EB6DBB47-3524-4B1B-9148-743ACF278E94}" destId="{0F180600-CBC0-4081-A6EA-A8173C017A6E}" srcOrd="5" destOrd="0" presId="urn:microsoft.com/office/officeart/2005/8/layout/list1"/>
    <dgm:cxn modelId="{7CBE3901-4F8F-42F4-9A70-8BA68D06EA7B}" type="presParOf" srcId="{EB6DBB47-3524-4B1B-9148-743ACF278E94}" destId="{2F6957FF-6226-4A1A-A027-CE57A6F92640}" srcOrd="6" destOrd="0" presId="urn:microsoft.com/office/officeart/2005/8/layout/list1"/>
    <dgm:cxn modelId="{7C8B97BF-D988-4B9C-9734-F52FF1FED33F}" type="presParOf" srcId="{EB6DBB47-3524-4B1B-9148-743ACF278E94}" destId="{FD6CCD34-1980-4E6F-BE79-BA7D0D2D3D8F}" srcOrd="7" destOrd="0" presId="urn:microsoft.com/office/officeart/2005/8/layout/list1"/>
    <dgm:cxn modelId="{FC78ECE9-966B-4EC0-847D-016CA8D8FFEE}" type="presParOf" srcId="{EB6DBB47-3524-4B1B-9148-743ACF278E94}" destId="{55144602-1D73-4CFB-8EE3-6CF33FCA0046}" srcOrd="8" destOrd="0" presId="urn:microsoft.com/office/officeart/2005/8/layout/list1"/>
    <dgm:cxn modelId="{CB1DADC2-C713-45CC-89E2-A6FA8CDEB6A2}" type="presParOf" srcId="{55144602-1D73-4CFB-8EE3-6CF33FCA0046}" destId="{5CF4F329-677F-4182-BD03-A3A4C0A041FF}" srcOrd="0" destOrd="0" presId="urn:microsoft.com/office/officeart/2005/8/layout/list1"/>
    <dgm:cxn modelId="{32CAC2CF-2BEB-4431-AA78-AC5B20DBF585}" type="presParOf" srcId="{55144602-1D73-4CFB-8EE3-6CF33FCA0046}" destId="{6BC50897-383C-4EB1-99C4-34922C965B9F}" srcOrd="1" destOrd="0" presId="urn:microsoft.com/office/officeart/2005/8/layout/list1"/>
    <dgm:cxn modelId="{454C4709-D962-495D-A90E-00578922455E}" type="presParOf" srcId="{EB6DBB47-3524-4B1B-9148-743ACF278E94}" destId="{D3B61D12-1A6D-490E-B53C-25CBC78EACF9}" srcOrd="9" destOrd="0" presId="urn:microsoft.com/office/officeart/2005/8/layout/list1"/>
    <dgm:cxn modelId="{EE362686-4CDF-4234-9778-03FEAA588ACF}" type="presParOf" srcId="{EB6DBB47-3524-4B1B-9148-743ACF278E94}" destId="{A5966951-3A26-4823-9E5E-37428252248D}" srcOrd="10"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D587EA0-F259-4486-BA6D-E10470EFA2EA}" type="doc">
      <dgm:prSet loTypeId="urn:microsoft.com/office/officeart/2005/8/layout/list1" loCatId="list" qsTypeId="urn:microsoft.com/office/officeart/2005/8/quickstyle/simple1" qsCatId="simple" csTypeId="urn:microsoft.com/office/officeart/2005/8/colors/accent0_3" csCatId="mainScheme"/>
      <dgm:spPr/>
      <dgm:t>
        <a:bodyPr/>
        <a:lstStyle/>
        <a:p>
          <a:endParaRPr lang="en-US"/>
        </a:p>
      </dgm:t>
    </dgm:pt>
    <dgm:pt modelId="{5E4D5296-017D-45DD-B493-6FED230CC015}">
      <dgm:prSet/>
      <dgm:spPr/>
      <dgm:t>
        <a:bodyPr/>
        <a:lstStyle/>
        <a:p>
          <a:r>
            <a:rPr lang="en-US" dirty="0"/>
            <a:t>Training</a:t>
          </a:r>
        </a:p>
      </dgm:t>
    </dgm:pt>
    <dgm:pt modelId="{5A6D0D01-C222-4221-A625-0406F95FE003}" type="parTrans" cxnId="{6B4B9A42-AE6B-43AA-AFAF-2EE161783EF8}">
      <dgm:prSet/>
      <dgm:spPr/>
      <dgm:t>
        <a:bodyPr/>
        <a:lstStyle/>
        <a:p>
          <a:endParaRPr lang="en-US"/>
        </a:p>
      </dgm:t>
    </dgm:pt>
    <dgm:pt modelId="{2FC72602-A554-4E9E-92F3-0F4587E746AB}" type="sibTrans" cxnId="{6B4B9A42-AE6B-43AA-AFAF-2EE161783EF8}">
      <dgm:prSet/>
      <dgm:spPr/>
      <dgm:t>
        <a:bodyPr/>
        <a:lstStyle/>
        <a:p>
          <a:endParaRPr lang="en-US"/>
        </a:p>
      </dgm:t>
    </dgm:pt>
    <dgm:pt modelId="{2D79DAD8-22FF-431C-8B28-71B020E61F13}">
      <dgm:prSet/>
      <dgm:spPr/>
      <dgm:t>
        <a:bodyPr/>
        <a:lstStyle/>
        <a:p>
          <a:r>
            <a:rPr lang="en-US" dirty="0"/>
            <a:t>Complete training sessions</a:t>
          </a:r>
        </a:p>
      </dgm:t>
    </dgm:pt>
    <dgm:pt modelId="{42C238A1-A97C-47D7-B262-A397F6C9D2E3}" type="parTrans" cxnId="{B1A7DF79-F026-4948-B3C9-6CF5A4DDD28F}">
      <dgm:prSet/>
      <dgm:spPr/>
      <dgm:t>
        <a:bodyPr/>
        <a:lstStyle/>
        <a:p>
          <a:endParaRPr lang="en-US"/>
        </a:p>
      </dgm:t>
    </dgm:pt>
    <dgm:pt modelId="{6B989318-E150-4F99-8874-2BAB873AACB0}" type="sibTrans" cxnId="{B1A7DF79-F026-4948-B3C9-6CF5A4DDD28F}">
      <dgm:prSet/>
      <dgm:spPr/>
      <dgm:t>
        <a:bodyPr/>
        <a:lstStyle/>
        <a:p>
          <a:endParaRPr lang="en-US"/>
        </a:p>
      </dgm:t>
    </dgm:pt>
    <dgm:pt modelId="{CD081F1A-EA36-4C28-A90B-8A903A4BA6F5}">
      <dgm:prSet/>
      <dgm:spPr/>
      <dgm:t>
        <a:bodyPr/>
        <a:lstStyle/>
        <a:p>
          <a:r>
            <a:rPr lang="en-US" dirty="0"/>
            <a:t>Continue to offer mentorship and shadowing opportunities</a:t>
          </a:r>
        </a:p>
      </dgm:t>
    </dgm:pt>
    <dgm:pt modelId="{2B528CCD-662F-43EC-9090-9C8855E84ADF}" type="parTrans" cxnId="{27CDD58E-F6EC-43DD-A6D0-237D135E85F5}">
      <dgm:prSet/>
      <dgm:spPr/>
      <dgm:t>
        <a:bodyPr/>
        <a:lstStyle/>
        <a:p>
          <a:endParaRPr lang="en-US"/>
        </a:p>
      </dgm:t>
    </dgm:pt>
    <dgm:pt modelId="{9702F5EE-3688-4302-8AC3-17602D346F9C}" type="sibTrans" cxnId="{27CDD58E-F6EC-43DD-A6D0-237D135E85F5}">
      <dgm:prSet/>
      <dgm:spPr/>
      <dgm:t>
        <a:bodyPr/>
        <a:lstStyle/>
        <a:p>
          <a:endParaRPr lang="en-US"/>
        </a:p>
      </dgm:t>
    </dgm:pt>
    <dgm:pt modelId="{2E3C6AA0-4D26-43AA-AAF1-42048DE79860}">
      <dgm:prSet/>
      <dgm:spPr/>
      <dgm:t>
        <a:bodyPr/>
        <a:lstStyle/>
        <a:p>
          <a:r>
            <a:rPr lang="en-US" dirty="0"/>
            <a:t>Consider additional tasks for generalist librarians</a:t>
          </a:r>
        </a:p>
      </dgm:t>
    </dgm:pt>
    <dgm:pt modelId="{CB3BFF38-DE5A-4468-92E6-39A1B7292894}" type="parTrans" cxnId="{61FF4DE1-187B-4689-9988-3DDC49345297}">
      <dgm:prSet/>
      <dgm:spPr/>
      <dgm:t>
        <a:bodyPr/>
        <a:lstStyle/>
        <a:p>
          <a:endParaRPr lang="en-US"/>
        </a:p>
      </dgm:t>
    </dgm:pt>
    <dgm:pt modelId="{C1828A2B-0FA5-4CD9-B591-6A332EB4E01D}" type="sibTrans" cxnId="{61FF4DE1-187B-4689-9988-3DDC49345297}">
      <dgm:prSet/>
      <dgm:spPr/>
      <dgm:t>
        <a:bodyPr/>
        <a:lstStyle/>
        <a:p>
          <a:endParaRPr lang="en-US"/>
        </a:p>
      </dgm:t>
    </dgm:pt>
    <dgm:pt modelId="{58FF1678-9391-4CF6-8ED0-484FCD711872}">
      <dgm:prSet/>
      <dgm:spPr/>
      <dgm:t>
        <a:bodyPr/>
        <a:lstStyle/>
        <a:p>
          <a:r>
            <a:rPr lang="en-US" dirty="0"/>
            <a:t>LibGuides</a:t>
          </a:r>
        </a:p>
      </dgm:t>
    </dgm:pt>
    <dgm:pt modelId="{865276EC-78D7-4D71-9A40-181846D8AF2B}" type="parTrans" cxnId="{2AAE6D52-AA46-42C1-AC82-7D126C807A98}">
      <dgm:prSet/>
      <dgm:spPr/>
      <dgm:t>
        <a:bodyPr/>
        <a:lstStyle/>
        <a:p>
          <a:endParaRPr lang="en-US"/>
        </a:p>
      </dgm:t>
    </dgm:pt>
    <dgm:pt modelId="{43E2441F-1FA0-47D1-9DDD-3A6430E439A4}" type="sibTrans" cxnId="{2AAE6D52-AA46-42C1-AC82-7D126C807A98}">
      <dgm:prSet/>
      <dgm:spPr/>
      <dgm:t>
        <a:bodyPr/>
        <a:lstStyle/>
        <a:p>
          <a:endParaRPr lang="en-US"/>
        </a:p>
      </dgm:t>
    </dgm:pt>
    <dgm:pt modelId="{8E0ADC66-7F37-498D-B03C-404E74709F2C}">
      <dgm:prSet/>
      <dgm:spPr/>
      <dgm:t>
        <a:bodyPr/>
        <a:lstStyle/>
        <a:p>
          <a:r>
            <a:rPr lang="en-US" dirty="0"/>
            <a:t>Revise existing ES-related LibGuides</a:t>
          </a:r>
        </a:p>
      </dgm:t>
    </dgm:pt>
    <dgm:pt modelId="{0967C3CF-3855-4FA4-8487-E591742BD8E1}" type="parTrans" cxnId="{B58E5938-5983-424C-AE78-051A72088865}">
      <dgm:prSet/>
      <dgm:spPr/>
      <dgm:t>
        <a:bodyPr/>
        <a:lstStyle/>
        <a:p>
          <a:endParaRPr lang="en-US"/>
        </a:p>
      </dgm:t>
    </dgm:pt>
    <dgm:pt modelId="{D7A70407-047F-441F-A2D8-0CDAC088B375}" type="sibTrans" cxnId="{B58E5938-5983-424C-AE78-051A72088865}">
      <dgm:prSet/>
      <dgm:spPr/>
      <dgm:t>
        <a:bodyPr/>
        <a:lstStyle/>
        <a:p>
          <a:endParaRPr lang="en-US"/>
        </a:p>
      </dgm:t>
    </dgm:pt>
    <dgm:pt modelId="{5E1A9AF6-4DFA-4597-9435-218D765B3DD9}">
      <dgm:prSet/>
      <dgm:spPr/>
      <dgm:t>
        <a:bodyPr/>
        <a:lstStyle/>
        <a:p>
          <a:r>
            <a:rPr lang="en-US" dirty="0"/>
            <a:t>Create additional higher-level ES LibGuides</a:t>
          </a:r>
        </a:p>
      </dgm:t>
    </dgm:pt>
    <dgm:pt modelId="{9FAF236F-AE09-4B0E-A6CC-29C9D56A8021}" type="parTrans" cxnId="{85614C4A-8609-4E6A-BB7B-7ACB0083AB93}">
      <dgm:prSet/>
      <dgm:spPr/>
      <dgm:t>
        <a:bodyPr/>
        <a:lstStyle/>
        <a:p>
          <a:endParaRPr lang="en-US"/>
        </a:p>
      </dgm:t>
    </dgm:pt>
    <dgm:pt modelId="{43C74BE4-3D5F-44BC-A4FC-812DE2BDE977}" type="sibTrans" cxnId="{85614C4A-8609-4E6A-BB7B-7ACB0083AB93}">
      <dgm:prSet/>
      <dgm:spPr/>
      <dgm:t>
        <a:bodyPr/>
        <a:lstStyle/>
        <a:p>
          <a:endParaRPr lang="en-US"/>
        </a:p>
      </dgm:t>
    </dgm:pt>
    <dgm:pt modelId="{2B3701F4-2592-4CF8-BD19-8DA21A630544}">
      <dgm:prSet/>
      <dgm:spPr/>
      <dgm:t>
        <a:bodyPr/>
        <a:lstStyle/>
        <a:p>
          <a:r>
            <a:rPr lang="en-US" dirty="0"/>
            <a:t>Prepare for Increased Demand</a:t>
          </a:r>
        </a:p>
      </dgm:t>
    </dgm:pt>
    <dgm:pt modelId="{7B7835BB-D6EE-4266-8BDD-87A77B9C621C}" type="parTrans" cxnId="{5A779BEE-AAD9-41DC-B442-657745B246BD}">
      <dgm:prSet/>
      <dgm:spPr/>
      <dgm:t>
        <a:bodyPr/>
        <a:lstStyle/>
        <a:p>
          <a:endParaRPr lang="en-US"/>
        </a:p>
      </dgm:t>
    </dgm:pt>
    <dgm:pt modelId="{E4EB2AE5-56D4-4951-85EA-E6C355E7CD40}" type="sibTrans" cxnId="{5A779BEE-AAD9-41DC-B442-657745B246BD}">
      <dgm:prSet/>
      <dgm:spPr/>
      <dgm:t>
        <a:bodyPr/>
        <a:lstStyle/>
        <a:p>
          <a:endParaRPr lang="en-US"/>
        </a:p>
      </dgm:t>
    </dgm:pt>
    <dgm:pt modelId="{164AA7EF-40A0-4362-ACB9-50DEE75306C0}">
      <dgm:prSet/>
      <dgm:spPr/>
      <dgm:t>
        <a:bodyPr/>
        <a:lstStyle/>
        <a:p>
          <a:r>
            <a:rPr lang="en-US" dirty="0"/>
            <a:t>Offer additional researcher-facing workshops</a:t>
          </a:r>
        </a:p>
      </dgm:t>
    </dgm:pt>
    <dgm:pt modelId="{4EF4135B-1544-4553-9734-C74C782CDAE7}" type="parTrans" cxnId="{D787AE22-75AE-417B-B4B7-0BF5639F3E15}">
      <dgm:prSet/>
      <dgm:spPr/>
      <dgm:t>
        <a:bodyPr/>
        <a:lstStyle/>
        <a:p>
          <a:endParaRPr lang="en-US"/>
        </a:p>
      </dgm:t>
    </dgm:pt>
    <dgm:pt modelId="{80D51989-5542-41CA-AC64-7178BF1BF63C}" type="sibTrans" cxnId="{D787AE22-75AE-417B-B4B7-0BF5639F3E15}">
      <dgm:prSet/>
      <dgm:spPr/>
      <dgm:t>
        <a:bodyPr/>
        <a:lstStyle/>
        <a:p>
          <a:endParaRPr lang="en-US"/>
        </a:p>
      </dgm:t>
    </dgm:pt>
    <dgm:pt modelId="{353F9C21-FB35-4512-9A24-B78C0B721706}">
      <dgm:prSet/>
      <dgm:spPr/>
      <dgm:t>
        <a:bodyPr/>
        <a:lstStyle/>
        <a:p>
          <a:r>
            <a:rPr lang="en-US" dirty="0"/>
            <a:t>First class of third year medical students</a:t>
          </a:r>
        </a:p>
      </dgm:t>
    </dgm:pt>
    <dgm:pt modelId="{DC2E95BD-D5BD-49DB-919D-E9172627F01B}" type="parTrans" cxnId="{80B997E4-67B5-4FE3-AA2C-1165D656635E}">
      <dgm:prSet/>
      <dgm:spPr/>
      <dgm:t>
        <a:bodyPr/>
        <a:lstStyle/>
        <a:p>
          <a:endParaRPr lang="en-US"/>
        </a:p>
      </dgm:t>
    </dgm:pt>
    <dgm:pt modelId="{1D081A93-9178-4501-ADB9-D277900D770D}" type="sibTrans" cxnId="{80B997E4-67B5-4FE3-AA2C-1165D656635E}">
      <dgm:prSet/>
      <dgm:spPr/>
      <dgm:t>
        <a:bodyPr/>
        <a:lstStyle/>
        <a:p>
          <a:endParaRPr lang="en-US"/>
        </a:p>
      </dgm:t>
    </dgm:pt>
    <dgm:pt modelId="{A7312F97-6566-40AB-82BE-6356B1AAEF3A}">
      <dgm:prSet/>
      <dgm:spPr/>
      <dgm:t>
        <a:bodyPr/>
        <a:lstStyle/>
        <a:p>
          <a:r>
            <a:rPr lang="en-US" dirty="0"/>
            <a:t>Snowball effect</a:t>
          </a:r>
        </a:p>
      </dgm:t>
    </dgm:pt>
    <dgm:pt modelId="{1C7CAD27-9A78-4C94-A2DA-7859FB2D977B}" type="parTrans" cxnId="{E0FD33FE-945C-4E34-957F-A3EED987A706}">
      <dgm:prSet/>
      <dgm:spPr/>
      <dgm:t>
        <a:bodyPr/>
        <a:lstStyle/>
        <a:p>
          <a:endParaRPr lang="en-US"/>
        </a:p>
      </dgm:t>
    </dgm:pt>
    <dgm:pt modelId="{8EA21A32-B4DE-4D2E-9258-C95B57BEFB12}" type="sibTrans" cxnId="{E0FD33FE-945C-4E34-957F-A3EED987A706}">
      <dgm:prSet/>
      <dgm:spPr/>
      <dgm:t>
        <a:bodyPr/>
        <a:lstStyle/>
        <a:p>
          <a:endParaRPr lang="en-US"/>
        </a:p>
      </dgm:t>
    </dgm:pt>
    <dgm:pt modelId="{F8C46707-9C1F-4386-99DF-466A58CC6864}" type="pres">
      <dgm:prSet presAssocID="{DD587EA0-F259-4486-BA6D-E10470EFA2EA}" presName="linear" presStyleCnt="0">
        <dgm:presLayoutVars>
          <dgm:dir/>
          <dgm:animLvl val="lvl"/>
          <dgm:resizeHandles val="exact"/>
        </dgm:presLayoutVars>
      </dgm:prSet>
      <dgm:spPr/>
    </dgm:pt>
    <dgm:pt modelId="{4DDFCF5E-1E5C-490D-AA25-10035D011E4A}" type="pres">
      <dgm:prSet presAssocID="{5E4D5296-017D-45DD-B493-6FED230CC015}" presName="parentLin" presStyleCnt="0"/>
      <dgm:spPr/>
    </dgm:pt>
    <dgm:pt modelId="{FE74305C-D610-49D2-BC40-C800228D28D7}" type="pres">
      <dgm:prSet presAssocID="{5E4D5296-017D-45DD-B493-6FED230CC015}" presName="parentLeftMargin" presStyleLbl="node1" presStyleIdx="0" presStyleCnt="3"/>
      <dgm:spPr/>
    </dgm:pt>
    <dgm:pt modelId="{DDB302ED-3768-42D1-9CCE-214C03A2442F}" type="pres">
      <dgm:prSet presAssocID="{5E4D5296-017D-45DD-B493-6FED230CC015}" presName="parentText" presStyleLbl="node1" presStyleIdx="0" presStyleCnt="3">
        <dgm:presLayoutVars>
          <dgm:chMax val="0"/>
          <dgm:bulletEnabled val="1"/>
        </dgm:presLayoutVars>
      </dgm:prSet>
      <dgm:spPr/>
    </dgm:pt>
    <dgm:pt modelId="{FA1CE2A0-B81C-4563-899E-854BE715F4E1}" type="pres">
      <dgm:prSet presAssocID="{5E4D5296-017D-45DD-B493-6FED230CC015}" presName="negativeSpace" presStyleCnt="0"/>
      <dgm:spPr/>
    </dgm:pt>
    <dgm:pt modelId="{73045E71-677C-44AB-9EEF-51CC87F9298E}" type="pres">
      <dgm:prSet presAssocID="{5E4D5296-017D-45DD-B493-6FED230CC015}" presName="childText" presStyleLbl="conFgAcc1" presStyleIdx="0" presStyleCnt="3">
        <dgm:presLayoutVars>
          <dgm:bulletEnabled val="1"/>
        </dgm:presLayoutVars>
      </dgm:prSet>
      <dgm:spPr/>
    </dgm:pt>
    <dgm:pt modelId="{2D225A20-AD78-4DF6-88E1-9AC9B4B198BC}" type="pres">
      <dgm:prSet presAssocID="{2FC72602-A554-4E9E-92F3-0F4587E746AB}" presName="spaceBetweenRectangles" presStyleCnt="0"/>
      <dgm:spPr/>
    </dgm:pt>
    <dgm:pt modelId="{86B2A61F-4ADA-44DE-9B32-CDA1BFF3C60E}" type="pres">
      <dgm:prSet presAssocID="{58FF1678-9391-4CF6-8ED0-484FCD711872}" presName="parentLin" presStyleCnt="0"/>
      <dgm:spPr/>
    </dgm:pt>
    <dgm:pt modelId="{463C5BFF-BD44-4A86-94D1-6FFED59EBD27}" type="pres">
      <dgm:prSet presAssocID="{58FF1678-9391-4CF6-8ED0-484FCD711872}" presName="parentLeftMargin" presStyleLbl="node1" presStyleIdx="0" presStyleCnt="3"/>
      <dgm:spPr/>
    </dgm:pt>
    <dgm:pt modelId="{C30DF6FB-CAA7-47F0-9575-87B928288879}" type="pres">
      <dgm:prSet presAssocID="{58FF1678-9391-4CF6-8ED0-484FCD711872}" presName="parentText" presStyleLbl="node1" presStyleIdx="1" presStyleCnt="3">
        <dgm:presLayoutVars>
          <dgm:chMax val="0"/>
          <dgm:bulletEnabled val="1"/>
        </dgm:presLayoutVars>
      </dgm:prSet>
      <dgm:spPr/>
    </dgm:pt>
    <dgm:pt modelId="{9A36CCF4-199C-419A-B044-071FEB59E5CF}" type="pres">
      <dgm:prSet presAssocID="{58FF1678-9391-4CF6-8ED0-484FCD711872}" presName="negativeSpace" presStyleCnt="0"/>
      <dgm:spPr/>
    </dgm:pt>
    <dgm:pt modelId="{09DFA68E-3788-4603-8617-2A67A2787538}" type="pres">
      <dgm:prSet presAssocID="{58FF1678-9391-4CF6-8ED0-484FCD711872}" presName="childText" presStyleLbl="conFgAcc1" presStyleIdx="1" presStyleCnt="3">
        <dgm:presLayoutVars>
          <dgm:bulletEnabled val="1"/>
        </dgm:presLayoutVars>
      </dgm:prSet>
      <dgm:spPr/>
    </dgm:pt>
    <dgm:pt modelId="{9B38A59A-3AA0-44E6-977C-5AB7F4623BE1}" type="pres">
      <dgm:prSet presAssocID="{43E2441F-1FA0-47D1-9DDD-3A6430E439A4}" presName="spaceBetweenRectangles" presStyleCnt="0"/>
      <dgm:spPr/>
    </dgm:pt>
    <dgm:pt modelId="{899C2E8D-5867-47C4-8F26-168E6E0A5949}" type="pres">
      <dgm:prSet presAssocID="{2B3701F4-2592-4CF8-BD19-8DA21A630544}" presName="parentLin" presStyleCnt="0"/>
      <dgm:spPr/>
    </dgm:pt>
    <dgm:pt modelId="{A833E702-4E29-4E42-BE49-3A4BF6C5EF27}" type="pres">
      <dgm:prSet presAssocID="{2B3701F4-2592-4CF8-BD19-8DA21A630544}" presName="parentLeftMargin" presStyleLbl="node1" presStyleIdx="1" presStyleCnt="3"/>
      <dgm:spPr/>
    </dgm:pt>
    <dgm:pt modelId="{F2835F44-6E42-4223-9E67-8589E9A6F3DF}" type="pres">
      <dgm:prSet presAssocID="{2B3701F4-2592-4CF8-BD19-8DA21A630544}" presName="parentText" presStyleLbl="node1" presStyleIdx="2" presStyleCnt="3">
        <dgm:presLayoutVars>
          <dgm:chMax val="0"/>
          <dgm:bulletEnabled val="1"/>
        </dgm:presLayoutVars>
      </dgm:prSet>
      <dgm:spPr/>
    </dgm:pt>
    <dgm:pt modelId="{787B8610-AF57-4FC9-A392-C3475F3FEF5A}" type="pres">
      <dgm:prSet presAssocID="{2B3701F4-2592-4CF8-BD19-8DA21A630544}" presName="negativeSpace" presStyleCnt="0"/>
      <dgm:spPr/>
    </dgm:pt>
    <dgm:pt modelId="{C952389E-F0A5-4CEA-902F-148562BCC0BC}" type="pres">
      <dgm:prSet presAssocID="{2B3701F4-2592-4CF8-BD19-8DA21A630544}" presName="childText" presStyleLbl="conFgAcc1" presStyleIdx="2" presStyleCnt="3">
        <dgm:presLayoutVars>
          <dgm:bulletEnabled val="1"/>
        </dgm:presLayoutVars>
      </dgm:prSet>
      <dgm:spPr/>
    </dgm:pt>
  </dgm:ptLst>
  <dgm:cxnLst>
    <dgm:cxn modelId="{606B1702-12C0-464C-A556-B6787047BEE5}" type="presOf" srcId="{5E4D5296-017D-45DD-B493-6FED230CC015}" destId="{FE74305C-D610-49D2-BC40-C800228D28D7}" srcOrd="0" destOrd="0" presId="urn:microsoft.com/office/officeart/2005/8/layout/list1"/>
    <dgm:cxn modelId="{8B52580A-3571-4986-A4EB-F935FAFDCCD6}" type="presOf" srcId="{2B3701F4-2592-4CF8-BD19-8DA21A630544}" destId="{F2835F44-6E42-4223-9E67-8589E9A6F3DF}" srcOrd="1" destOrd="0" presId="urn:microsoft.com/office/officeart/2005/8/layout/list1"/>
    <dgm:cxn modelId="{71C4CD13-CA0D-4B04-BFDC-0EECA14B2920}" type="presOf" srcId="{2E3C6AA0-4D26-43AA-AAF1-42048DE79860}" destId="{73045E71-677C-44AB-9EEF-51CC87F9298E}" srcOrd="0" destOrd="2" presId="urn:microsoft.com/office/officeart/2005/8/layout/list1"/>
    <dgm:cxn modelId="{D787AE22-75AE-417B-B4B7-0BF5639F3E15}" srcId="{2B3701F4-2592-4CF8-BD19-8DA21A630544}" destId="{164AA7EF-40A0-4362-ACB9-50DEE75306C0}" srcOrd="0" destOrd="0" parTransId="{4EF4135B-1544-4553-9734-C74C782CDAE7}" sibTransId="{80D51989-5542-41CA-AC64-7178BF1BF63C}"/>
    <dgm:cxn modelId="{D6761223-82C5-4DE4-A225-58F93691C0B8}" type="presOf" srcId="{164AA7EF-40A0-4362-ACB9-50DEE75306C0}" destId="{C952389E-F0A5-4CEA-902F-148562BCC0BC}" srcOrd="0" destOrd="0" presId="urn:microsoft.com/office/officeart/2005/8/layout/list1"/>
    <dgm:cxn modelId="{B58E5938-5983-424C-AE78-051A72088865}" srcId="{58FF1678-9391-4CF6-8ED0-484FCD711872}" destId="{8E0ADC66-7F37-498D-B03C-404E74709F2C}" srcOrd="0" destOrd="0" parTransId="{0967C3CF-3855-4FA4-8487-E591742BD8E1}" sibTransId="{D7A70407-047F-441F-A2D8-0CDAC088B375}"/>
    <dgm:cxn modelId="{6B4B9A42-AE6B-43AA-AFAF-2EE161783EF8}" srcId="{DD587EA0-F259-4486-BA6D-E10470EFA2EA}" destId="{5E4D5296-017D-45DD-B493-6FED230CC015}" srcOrd="0" destOrd="0" parTransId="{5A6D0D01-C222-4221-A625-0406F95FE003}" sibTransId="{2FC72602-A554-4E9E-92F3-0F4587E746AB}"/>
    <dgm:cxn modelId="{85614C4A-8609-4E6A-BB7B-7ACB0083AB93}" srcId="{58FF1678-9391-4CF6-8ED0-484FCD711872}" destId="{5E1A9AF6-4DFA-4597-9435-218D765B3DD9}" srcOrd="1" destOrd="0" parTransId="{9FAF236F-AE09-4B0E-A6CC-29C9D56A8021}" sibTransId="{43C74BE4-3D5F-44BC-A4FC-812DE2BDE977}"/>
    <dgm:cxn modelId="{2AAE6D52-AA46-42C1-AC82-7D126C807A98}" srcId="{DD587EA0-F259-4486-BA6D-E10470EFA2EA}" destId="{58FF1678-9391-4CF6-8ED0-484FCD711872}" srcOrd="1" destOrd="0" parTransId="{865276EC-78D7-4D71-9A40-181846D8AF2B}" sibTransId="{43E2441F-1FA0-47D1-9DDD-3A6430E439A4}"/>
    <dgm:cxn modelId="{4FC8CC5D-88A4-47A9-88B1-9922F2C7F968}" type="presOf" srcId="{58FF1678-9391-4CF6-8ED0-484FCD711872}" destId="{463C5BFF-BD44-4A86-94D1-6FFED59EBD27}" srcOrd="0" destOrd="0" presId="urn:microsoft.com/office/officeart/2005/8/layout/list1"/>
    <dgm:cxn modelId="{A37F5E79-7126-4B0F-9F62-5F75F78FD622}" type="presOf" srcId="{353F9C21-FB35-4512-9A24-B78C0B721706}" destId="{C952389E-F0A5-4CEA-902F-148562BCC0BC}" srcOrd="0" destOrd="1" presId="urn:microsoft.com/office/officeart/2005/8/layout/list1"/>
    <dgm:cxn modelId="{B1A7DF79-F026-4948-B3C9-6CF5A4DDD28F}" srcId="{5E4D5296-017D-45DD-B493-6FED230CC015}" destId="{2D79DAD8-22FF-431C-8B28-71B020E61F13}" srcOrd="0" destOrd="0" parTransId="{42C238A1-A97C-47D7-B262-A397F6C9D2E3}" sibTransId="{6B989318-E150-4F99-8874-2BAB873AACB0}"/>
    <dgm:cxn modelId="{27CDD58E-F6EC-43DD-A6D0-237D135E85F5}" srcId="{5E4D5296-017D-45DD-B493-6FED230CC015}" destId="{CD081F1A-EA36-4C28-A90B-8A903A4BA6F5}" srcOrd="1" destOrd="0" parTransId="{2B528CCD-662F-43EC-9090-9C8855E84ADF}" sibTransId="{9702F5EE-3688-4302-8AC3-17602D346F9C}"/>
    <dgm:cxn modelId="{7EE3ED8E-0317-4D5C-8B45-0A545F08C43F}" type="presOf" srcId="{DD587EA0-F259-4486-BA6D-E10470EFA2EA}" destId="{F8C46707-9C1F-4386-99DF-466A58CC6864}" srcOrd="0" destOrd="0" presId="urn:microsoft.com/office/officeart/2005/8/layout/list1"/>
    <dgm:cxn modelId="{5CD98696-180F-4536-B216-ABCEBAEC719E}" type="presOf" srcId="{CD081F1A-EA36-4C28-A90B-8A903A4BA6F5}" destId="{73045E71-677C-44AB-9EEF-51CC87F9298E}" srcOrd="0" destOrd="1" presId="urn:microsoft.com/office/officeart/2005/8/layout/list1"/>
    <dgm:cxn modelId="{8125B3A1-0339-4BBA-917B-B3CDFBBE04A9}" type="presOf" srcId="{8E0ADC66-7F37-498D-B03C-404E74709F2C}" destId="{09DFA68E-3788-4603-8617-2A67A2787538}" srcOrd="0" destOrd="0" presId="urn:microsoft.com/office/officeart/2005/8/layout/list1"/>
    <dgm:cxn modelId="{EE2B23B9-39A7-46F7-93AE-977F1F3DBFED}" type="presOf" srcId="{A7312F97-6566-40AB-82BE-6356B1AAEF3A}" destId="{C952389E-F0A5-4CEA-902F-148562BCC0BC}" srcOrd="0" destOrd="2" presId="urn:microsoft.com/office/officeart/2005/8/layout/list1"/>
    <dgm:cxn modelId="{7F5AC0BA-5FAE-4588-9E8C-14FE0C4D6DD2}" type="presOf" srcId="{58FF1678-9391-4CF6-8ED0-484FCD711872}" destId="{C30DF6FB-CAA7-47F0-9575-87B928288879}" srcOrd="1" destOrd="0" presId="urn:microsoft.com/office/officeart/2005/8/layout/list1"/>
    <dgm:cxn modelId="{F4202DD6-439B-4932-A6A6-279879B23354}" type="presOf" srcId="{5E1A9AF6-4DFA-4597-9435-218D765B3DD9}" destId="{09DFA68E-3788-4603-8617-2A67A2787538}" srcOrd="0" destOrd="1" presId="urn:microsoft.com/office/officeart/2005/8/layout/list1"/>
    <dgm:cxn modelId="{E14676DE-39A6-46A9-BDB4-A0B512A16630}" type="presOf" srcId="{5E4D5296-017D-45DD-B493-6FED230CC015}" destId="{DDB302ED-3768-42D1-9CCE-214C03A2442F}" srcOrd="1" destOrd="0" presId="urn:microsoft.com/office/officeart/2005/8/layout/list1"/>
    <dgm:cxn modelId="{61FF4DE1-187B-4689-9988-3DDC49345297}" srcId="{5E4D5296-017D-45DD-B493-6FED230CC015}" destId="{2E3C6AA0-4D26-43AA-AAF1-42048DE79860}" srcOrd="2" destOrd="0" parTransId="{CB3BFF38-DE5A-4468-92E6-39A1B7292894}" sibTransId="{C1828A2B-0FA5-4CD9-B591-6A332EB4E01D}"/>
    <dgm:cxn modelId="{80B997E4-67B5-4FE3-AA2C-1165D656635E}" srcId="{2B3701F4-2592-4CF8-BD19-8DA21A630544}" destId="{353F9C21-FB35-4512-9A24-B78C0B721706}" srcOrd="1" destOrd="0" parTransId="{DC2E95BD-D5BD-49DB-919D-E9172627F01B}" sibTransId="{1D081A93-9178-4501-ADB9-D277900D770D}"/>
    <dgm:cxn modelId="{5A779BEE-AAD9-41DC-B442-657745B246BD}" srcId="{DD587EA0-F259-4486-BA6D-E10470EFA2EA}" destId="{2B3701F4-2592-4CF8-BD19-8DA21A630544}" srcOrd="2" destOrd="0" parTransId="{7B7835BB-D6EE-4266-8BDD-87A77B9C621C}" sibTransId="{E4EB2AE5-56D4-4951-85EA-E6C355E7CD40}"/>
    <dgm:cxn modelId="{1E387BF5-D33A-4FB1-A46C-4AB9B68C1D3E}" type="presOf" srcId="{2D79DAD8-22FF-431C-8B28-71B020E61F13}" destId="{73045E71-677C-44AB-9EEF-51CC87F9298E}" srcOrd="0" destOrd="0" presId="urn:microsoft.com/office/officeart/2005/8/layout/list1"/>
    <dgm:cxn modelId="{993875F8-FF16-4C1C-B1B9-4E469D9AA62F}" type="presOf" srcId="{2B3701F4-2592-4CF8-BD19-8DA21A630544}" destId="{A833E702-4E29-4E42-BE49-3A4BF6C5EF27}" srcOrd="0" destOrd="0" presId="urn:microsoft.com/office/officeart/2005/8/layout/list1"/>
    <dgm:cxn modelId="{E0FD33FE-945C-4E34-957F-A3EED987A706}" srcId="{2B3701F4-2592-4CF8-BD19-8DA21A630544}" destId="{A7312F97-6566-40AB-82BE-6356B1AAEF3A}" srcOrd="2" destOrd="0" parTransId="{1C7CAD27-9A78-4C94-A2DA-7859FB2D977B}" sibTransId="{8EA21A32-B4DE-4D2E-9258-C95B57BEFB12}"/>
    <dgm:cxn modelId="{58A4ED08-8736-4EF1-8DE5-DEE0598A68CD}" type="presParOf" srcId="{F8C46707-9C1F-4386-99DF-466A58CC6864}" destId="{4DDFCF5E-1E5C-490D-AA25-10035D011E4A}" srcOrd="0" destOrd="0" presId="urn:microsoft.com/office/officeart/2005/8/layout/list1"/>
    <dgm:cxn modelId="{8ABECACF-36A6-45FA-91E4-19AE7E206621}" type="presParOf" srcId="{4DDFCF5E-1E5C-490D-AA25-10035D011E4A}" destId="{FE74305C-D610-49D2-BC40-C800228D28D7}" srcOrd="0" destOrd="0" presId="urn:microsoft.com/office/officeart/2005/8/layout/list1"/>
    <dgm:cxn modelId="{4568333D-881B-4D94-8E7F-B141AEDDF80F}" type="presParOf" srcId="{4DDFCF5E-1E5C-490D-AA25-10035D011E4A}" destId="{DDB302ED-3768-42D1-9CCE-214C03A2442F}" srcOrd="1" destOrd="0" presId="urn:microsoft.com/office/officeart/2005/8/layout/list1"/>
    <dgm:cxn modelId="{6B266CE3-6C54-4A6B-AC1B-B6EEF4DCB40A}" type="presParOf" srcId="{F8C46707-9C1F-4386-99DF-466A58CC6864}" destId="{FA1CE2A0-B81C-4563-899E-854BE715F4E1}" srcOrd="1" destOrd="0" presId="urn:microsoft.com/office/officeart/2005/8/layout/list1"/>
    <dgm:cxn modelId="{7FED1BFE-5C33-4D64-B770-EF25E1E3F910}" type="presParOf" srcId="{F8C46707-9C1F-4386-99DF-466A58CC6864}" destId="{73045E71-677C-44AB-9EEF-51CC87F9298E}" srcOrd="2" destOrd="0" presId="urn:microsoft.com/office/officeart/2005/8/layout/list1"/>
    <dgm:cxn modelId="{099520E0-931F-429D-969C-E436461F33EF}" type="presParOf" srcId="{F8C46707-9C1F-4386-99DF-466A58CC6864}" destId="{2D225A20-AD78-4DF6-88E1-9AC9B4B198BC}" srcOrd="3" destOrd="0" presId="urn:microsoft.com/office/officeart/2005/8/layout/list1"/>
    <dgm:cxn modelId="{B03369CB-4247-4D76-B554-EECB6DA9ABF3}" type="presParOf" srcId="{F8C46707-9C1F-4386-99DF-466A58CC6864}" destId="{86B2A61F-4ADA-44DE-9B32-CDA1BFF3C60E}" srcOrd="4" destOrd="0" presId="urn:microsoft.com/office/officeart/2005/8/layout/list1"/>
    <dgm:cxn modelId="{BC170AA2-856A-4172-B1BD-E5E2EEE83D72}" type="presParOf" srcId="{86B2A61F-4ADA-44DE-9B32-CDA1BFF3C60E}" destId="{463C5BFF-BD44-4A86-94D1-6FFED59EBD27}" srcOrd="0" destOrd="0" presId="urn:microsoft.com/office/officeart/2005/8/layout/list1"/>
    <dgm:cxn modelId="{CEB04F80-A7DF-414B-87C5-8A1F60FED1B5}" type="presParOf" srcId="{86B2A61F-4ADA-44DE-9B32-CDA1BFF3C60E}" destId="{C30DF6FB-CAA7-47F0-9575-87B928288879}" srcOrd="1" destOrd="0" presId="urn:microsoft.com/office/officeart/2005/8/layout/list1"/>
    <dgm:cxn modelId="{9F399A31-0C7E-4D6A-B906-ED0523FBC67F}" type="presParOf" srcId="{F8C46707-9C1F-4386-99DF-466A58CC6864}" destId="{9A36CCF4-199C-419A-B044-071FEB59E5CF}" srcOrd="5" destOrd="0" presId="urn:microsoft.com/office/officeart/2005/8/layout/list1"/>
    <dgm:cxn modelId="{12EE8AD4-9DEE-4504-9DBA-BC7CC5BFBEF8}" type="presParOf" srcId="{F8C46707-9C1F-4386-99DF-466A58CC6864}" destId="{09DFA68E-3788-4603-8617-2A67A2787538}" srcOrd="6" destOrd="0" presId="urn:microsoft.com/office/officeart/2005/8/layout/list1"/>
    <dgm:cxn modelId="{E301540C-4E5A-40A9-9241-28EF26260209}" type="presParOf" srcId="{F8C46707-9C1F-4386-99DF-466A58CC6864}" destId="{9B38A59A-3AA0-44E6-977C-5AB7F4623BE1}" srcOrd="7" destOrd="0" presId="urn:microsoft.com/office/officeart/2005/8/layout/list1"/>
    <dgm:cxn modelId="{EA00FEC3-088C-47A5-A25F-F01438A2A153}" type="presParOf" srcId="{F8C46707-9C1F-4386-99DF-466A58CC6864}" destId="{899C2E8D-5867-47C4-8F26-168E6E0A5949}" srcOrd="8" destOrd="0" presId="urn:microsoft.com/office/officeart/2005/8/layout/list1"/>
    <dgm:cxn modelId="{2429D353-46D7-4F94-9064-E86E6A96D530}" type="presParOf" srcId="{899C2E8D-5867-47C4-8F26-168E6E0A5949}" destId="{A833E702-4E29-4E42-BE49-3A4BF6C5EF27}" srcOrd="0" destOrd="0" presId="urn:microsoft.com/office/officeart/2005/8/layout/list1"/>
    <dgm:cxn modelId="{6739C3C9-AFB4-4AB9-A2DF-DFF55E4F66D4}" type="presParOf" srcId="{899C2E8D-5867-47C4-8F26-168E6E0A5949}" destId="{F2835F44-6E42-4223-9E67-8589E9A6F3DF}" srcOrd="1" destOrd="0" presId="urn:microsoft.com/office/officeart/2005/8/layout/list1"/>
    <dgm:cxn modelId="{69010CD2-840B-447E-859A-928EE06C4ABB}" type="presParOf" srcId="{F8C46707-9C1F-4386-99DF-466A58CC6864}" destId="{787B8610-AF57-4FC9-A392-C3475F3FEF5A}" srcOrd="9" destOrd="0" presId="urn:microsoft.com/office/officeart/2005/8/layout/list1"/>
    <dgm:cxn modelId="{926F8D9C-54AB-4192-8C9F-F7CA1DA040DD}" type="presParOf" srcId="{F8C46707-9C1F-4386-99DF-466A58CC6864}" destId="{C952389E-F0A5-4CEA-902F-148562BCC0BC}"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C2E8FDB-3344-4246-8B31-6F5F4B493847}" type="doc">
      <dgm:prSet loTypeId="urn:microsoft.com/office/officeart/2018/2/layout/IconVerticalSolidList" loCatId="icon" qsTypeId="urn:microsoft.com/office/officeart/2005/8/quickstyle/simple1" qsCatId="simple" csTypeId="urn:microsoft.com/office/officeart/2018/5/colors/Iconchunking_neutralicontext_accent0_3" csCatId="mainScheme" phldr="1"/>
      <dgm:spPr/>
      <dgm:t>
        <a:bodyPr/>
        <a:lstStyle/>
        <a:p>
          <a:endParaRPr lang="en-US"/>
        </a:p>
      </dgm:t>
    </dgm:pt>
    <dgm:pt modelId="{0960CAEB-D1D0-4AD4-9048-01B18AE2BAF0}">
      <dgm:prSet/>
      <dgm:spPr/>
      <dgm:t>
        <a:bodyPr/>
        <a:lstStyle/>
        <a:p>
          <a:r>
            <a:rPr lang="en-US" dirty="0"/>
            <a:t>Saving Teams meeting videos can be tricky…</a:t>
          </a:r>
        </a:p>
      </dgm:t>
    </dgm:pt>
    <dgm:pt modelId="{BEB7998E-94BD-42B2-B38A-5533996A99CF}" type="parTrans" cxnId="{365305CB-4991-4268-992B-4F21015390B6}">
      <dgm:prSet/>
      <dgm:spPr/>
      <dgm:t>
        <a:bodyPr/>
        <a:lstStyle/>
        <a:p>
          <a:endParaRPr lang="en-US"/>
        </a:p>
      </dgm:t>
    </dgm:pt>
    <dgm:pt modelId="{1EF98FD7-D996-40D8-99BC-E41469AC3869}" type="sibTrans" cxnId="{365305CB-4991-4268-992B-4F21015390B6}">
      <dgm:prSet/>
      <dgm:spPr/>
      <dgm:t>
        <a:bodyPr/>
        <a:lstStyle/>
        <a:p>
          <a:endParaRPr lang="en-US"/>
        </a:p>
      </dgm:t>
    </dgm:pt>
    <dgm:pt modelId="{AEE8F9C5-C710-4D9A-8F04-5DB271645DA6}">
      <dgm:prSet/>
      <dgm:spPr/>
      <dgm:t>
        <a:bodyPr/>
        <a:lstStyle/>
        <a:p>
          <a:r>
            <a:rPr lang="en-US" dirty="0"/>
            <a:t>Sessions took longer than expected due to audience engagement</a:t>
          </a:r>
        </a:p>
      </dgm:t>
    </dgm:pt>
    <dgm:pt modelId="{581EF5EA-3D8B-456C-B46F-9FBA39AC7529}" type="parTrans" cxnId="{632B768C-D17D-4170-A3EF-D0D2CBF41580}">
      <dgm:prSet/>
      <dgm:spPr/>
      <dgm:t>
        <a:bodyPr/>
        <a:lstStyle/>
        <a:p>
          <a:endParaRPr lang="en-US"/>
        </a:p>
      </dgm:t>
    </dgm:pt>
    <dgm:pt modelId="{ADBDA90E-1B4B-44E1-9814-777324DE27E5}" type="sibTrans" cxnId="{632B768C-D17D-4170-A3EF-D0D2CBF41580}">
      <dgm:prSet/>
      <dgm:spPr/>
      <dgm:t>
        <a:bodyPr/>
        <a:lstStyle/>
        <a:p>
          <a:endParaRPr lang="en-US"/>
        </a:p>
      </dgm:t>
    </dgm:pt>
    <dgm:pt modelId="{B06CB366-0A1F-4935-A936-3734B3ABEA53}">
      <dgm:prSet/>
      <dgm:spPr/>
      <dgm:t>
        <a:bodyPr/>
        <a:lstStyle/>
        <a:p>
          <a:r>
            <a:rPr lang="en-US" dirty="0"/>
            <a:t>Experienced colleagues benefitted &amp; requested additional mentoring</a:t>
          </a:r>
        </a:p>
      </dgm:t>
    </dgm:pt>
    <dgm:pt modelId="{161FCC5C-4372-496E-B967-C407F53273CF}" type="parTrans" cxnId="{E2F19285-3D96-46F6-9AB3-E7588030212F}">
      <dgm:prSet/>
      <dgm:spPr/>
      <dgm:t>
        <a:bodyPr/>
        <a:lstStyle/>
        <a:p>
          <a:endParaRPr lang="en-US"/>
        </a:p>
      </dgm:t>
    </dgm:pt>
    <dgm:pt modelId="{FBEAD169-B055-4406-9BF7-FA46620DB579}" type="sibTrans" cxnId="{E2F19285-3D96-46F6-9AB3-E7588030212F}">
      <dgm:prSet/>
      <dgm:spPr/>
      <dgm:t>
        <a:bodyPr/>
        <a:lstStyle/>
        <a:p>
          <a:endParaRPr lang="en-US"/>
        </a:p>
      </dgm:t>
    </dgm:pt>
    <dgm:pt modelId="{CE1224F9-AA4D-4962-8BE1-45D707BC4A62}">
      <dgm:prSet/>
      <dgm:spPr/>
      <dgm:t>
        <a:bodyPr/>
        <a:lstStyle/>
        <a:p>
          <a:r>
            <a:rPr lang="en-US" dirty="0"/>
            <a:t>Pace yourself with staff training to avoid overload!</a:t>
          </a:r>
        </a:p>
      </dgm:t>
    </dgm:pt>
    <dgm:pt modelId="{58517480-3D6F-4134-8962-03FF6ECC91DE}" type="parTrans" cxnId="{7EE41D8E-BED7-4462-AE9B-A9CCEEE59F9C}">
      <dgm:prSet/>
      <dgm:spPr/>
      <dgm:t>
        <a:bodyPr/>
        <a:lstStyle/>
        <a:p>
          <a:endParaRPr lang="en-US"/>
        </a:p>
      </dgm:t>
    </dgm:pt>
    <dgm:pt modelId="{E4205CE1-DC7B-4725-A90C-6084CDBD7449}" type="sibTrans" cxnId="{7EE41D8E-BED7-4462-AE9B-A9CCEEE59F9C}">
      <dgm:prSet/>
      <dgm:spPr/>
      <dgm:t>
        <a:bodyPr/>
        <a:lstStyle/>
        <a:p>
          <a:endParaRPr lang="en-US"/>
        </a:p>
      </dgm:t>
    </dgm:pt>
    <dgm:pt modelId="{631456E2-846A-4F25-B716-C5D34DEB4747}">
      <dgm:prSet/>
      <dgm:spPr/>
      <dgm:t>
        <a:bodyPr/>
        <a:lstStyle/>
        <a:p>
          <a:r>
            <a:rPr lang="en-US" dirty="0"/>
            <a:t>Teaching librarian colleagues offers unique challenges &amp; opportunities</a:t>
          </a:r>
        </a:p>
      </dgm:t>
    </dgm:pt>
    <dgm:pt modelId="{AC8A2FA2-BBEA-4320-BFC9-91FE32289A4B}" type="parTrans" cxnId="{09902541-0FC8-4813-9593-71E106AA9796}">
      <dgm:prSet/>
      <dgm:spPr/>
      <dgm:t>
        <a:bodyPr/>
        <a:lstStyle/>
        <a:p>
          <a:endParaRPr lang="en-US"/>
        </a:p>
      </dgm:t>
    </dgm:pt>
    <dgm:pt modelId="{9CB77432-3D53-41AB-8210-FFCF1726FF85}" type="sibTrans" cxnId="{09902541-0FC8-4813-9593-71E106AA9796}">
      <dgm:prSet/>
      <dgm:spPr/>
      <dgm:t>
        <a:bodyPr/>
        <a:lstStyle/>
        <a:p>
          <a:endParaRPr lang="en-US"/>
        </a:p>
      </dgm:t>
    </dgm:pt>
    <dgm:pt modelId="{E5977E81-657B-412C-9A27-5B9540F5FF36}">
      <dgm:prSet/>
      <dgm:spPr/>
      <dgm:t>
        <a:bodyPr/>
        <a:lstStyle/>
        <a:p>
          <a:r>
            <a:rPr lang="en-US" dirty="0"/>
            <a:t>A triage approach makes it easier for clients to request services</a:t>
          </a:r>
        </a:p>
      </dgm:t>
    </dgm:pt>
    <dgm:pt modelId="{B3FB5AB0-2A4E-4A38-8C61-08034151168E}" type="parTrans" cxnId="{B5FAF430-EC9A-48FD-B0ED-1E79045831F8}">
      <dgm:prSet/>
      <dgm:spPr/>
      <dgm:t>
        <a:bodyPr/>
        <a:lstStyle/>
        <a:p>
          <a:endParaRPr lang="en-US"/>
        </a:p>
      </dgm:t>
    </dgm:pt>
    <dgm:pt modelId="{A37C87D3-CEC6-4CEB-8231-55378900FABB}" type="sibTrans" cxnId="{B5FAF430-EC9A-48FD-B0ED-1E79045831F8}">
      <dgm:prSet/>
      <dgm:spPr/>
      <dgm:t>
        <a:bodyPr/>
        <a:lstStyle/>
        <a:p>
          <a:endParaRPr lang="en-US"/>
        </a:p>
      </dgm:t>
    </dgm:pt>
    <dgm:pt modelId="{8AB35CA3-38D3-464B-9140-A6EB9720B421}" type="pres">
      <dgm:prSet presAssocID="{3C2E8FDB-3344-4246-8B31-6F5F4B493847}" presName="root" presStyleCnt="0">
        <dgm:presLayoutVars>
          <dgm:dir/>
          <dgm:resizeHandles val="exact"/>
        </dgm:presLayoutVars>
      </dgm:prSet>
      <dgm:spPr/>
    </dgm:pt>
    <dgm:pt modelId="{7AAE4C58-1C2E-4CD6-8A3E-1E0BD23B884C}" type="pres">
      <dgm:prSet presAssocID="{0960CAEB-D1D0-4AD4-9048-01B18AE2BAF0}" presName="compNode" presStyleCnt="0"/>
      <dgm:spPr/>
    </dgm:pt>
    <dgm:pt modelId="{3CF68A2C-6A66-43A9-83A1-DA27B5A7CBCC}" type="pres">
      <dgm:prSet presAssocID="{0960CAEB-D1D0-4AD4-9048-01B18AE2BAF0}" presName="bgRect" presStyleLbl="bgShp" presStyleIdx="0" presStyleCnt="6"/>
      <dgm:spPr/>
    </dgm:pt>
    <dgm:pt modelId="{E5915E0A-422E-4DF5-A62B-A65AD1AEEF90}" type="pres">
      <dgm:prSet presAssocID="{0960CAEB-D1D0-4AD4-9048-01B18AE2BAF0}" presName="iconRect" presStyleLbl="node1" presStyleIdx="0"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Play"/>
        </a:ext>
      </dgm:extLst>
    </dgm:pt>
    <dgm:pt modelId="{4429004F-6F84-4916-8D2E-1C4B83F798A4}" type="pres">
      <dgm:prSet presAssocID="{0960CAEB-D1D0-4AD4-9048-01B18AE2BAF0}" presName="spaceRect" presStyleCnt="0"/>
      <dgm:spPr/>
    </dgm:pt>
    <dgm:pt modelId="{67DC71EC-DA4F-4504-BAB4-FCF9E78F2256}" type="pres">
      <dgm:prSet presAssocID="{0960CAEB-D1D0-4AD4-9048-01B18AE2BAF0}" presName="parTx" presStyleLbl="revTx" presStyleIdx="0" presStyleCnt="6">
        <dgm:presLayoutVars>
          <dgm:chMax val="0"/>
          <dgm:chPref val="0"/>
        </dgm:presLayoutVars>
      </dgm:prSet>
      <dgm:spPr/>
    </dgm:pt>
    <dgm:pt modelId="{8D24BD72-A116-4C68-8E12-C08E2EB88F15}" type="pres">
      <dgm:prSet presAssocID="{1EF98FD7-D996-40D8-99BC-E41469AC3869}" presName="sibTrans" presStyleCnt="0"/>
      <dgm:spPr/>
    </dgm:pt>
    <dgm:pt modelId="{F4D8047F-7DD0-4336-B477-235F00FFB451}" type="pres">
      <dgm:prSet presAssocID="{AEE8F9C5-C710-4D9A-8F04-5DB271645DA6}" presName="compNode" presStyleCnt="0"/>
      <dgm:spPr/>
    </dgm:pt>
    <dgm:pt modelId="{86DC7C42-59F7-484B-A81D-3D6708FE07CE}" type="pres">
      <dgm:prSet presAssocID="{AEE8F9C5-C710-4D9A-8F04-5DB271645DA6}" presName="bgRect" presStyleLbl="bgShp" presStyleIdx="1" presStyleCnt="6"/>
      <dgm:spPr/>
    </dgm:pt>
    <dgm:pt modelId="{74B9BD7F-C87E-4971-8960-35290FA45CC9}" type="pres">
      <dgm:prSet presAssocID="{AEE8F9C5-C710-4D9A-8F04-5DB271645DA6}" presName="iconRect" presStyleLbl="node1" presStyleIdx="1"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topwatch"/>
        </a:ext>
      </dgm:extLst>
    </dgm:pt>
    <dgm:pt modelId="{6B8E1ECA-248B-4F2B-890F-46BDD5A0FC2C}" type="pres">
      <dgm:prSet presAssocID="{AEE8F9C5-C710-4D9A-8F04-5DB271645DA6}" presName="spaceRect" presStyleCnt="0"/>
      <dgm:spPr/>
    </dgm:pt>
    <dgm:pt modelId="{F430331B-7CE7-45E4-B902-11B100C64A3D}" type="pres">
      <dgm:prSet presAssocID="{AEE8F9C5-C710-4D9A-8F04-5DB271645DA6}" presName="parTx" presStyleLbl="revTx" presStyleIdx="1" presStyleCnt="6">
        <dgm:presLayoutVars>
          <dgm:chMax val="0"/>
          <dgm:chPref val="0"/>
        </dgm:presLayoutVars>
      </dgm:prSet>
      <dgm:spPr/>
    </dgm:pt>
    <dgm:pt modelId="{EFBBD173-6E1D-40AF-B2B1-06C938B28D3B}" type="pres">
      <dgm:prSet presAssocID="{ADBDA90E-1B4B-44E1-9814-777324DE27E5}" presName="sibTrans" presStyleCnt="0"/>
      <dgm:spPr/>
    </dgm:pt>
    <dgm:pt modelId="{290D2357-4C3D-4A61-A748-AE9F54E0E584}" type="pres">
      <dgm:prSet presAssocID="{B06CB366-0A1F-4935-A936-3734B3ABEA53}" presName="compNode" presStyleCnt="0"/>
      <dgm:spPr/>
    </dgm:pt>
    <dgm:pt modelId="{C37BA74A-4637-4142-8F7B-C4BB0992B088}" type="pres">
      <dgm:prSet presAssocID="{B06CB366-0A1F-4935-A936-3734B3ABEA53}" presName="bgRect" presStyleLbl="bgShp" presStyleIdx="2" presStyleCnt="6"/>
      <dgm:spPr/>
    </dgm:pt>
    <dgm:pt modelId="{6BBE0413-58AE-4BE3-B69F-5C0D57B45474}" type="pres">
      <dgm:prSet presAssocID="{B06CB366-0A1F-4935-A936-3734B3ABEA53}" presName="iconRect" presStyleLbl="node1" presStyleIdx="2"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lassroom"/>
        </a:ext>
      </dgm:extLst>
    </dgm:pt>
    <dgm:pt modelId="{40BC4950-C74E-4D7C-A3F6-090699748224}" type="pres">
      <dgm:prSet presAssocID="{B06CB366-0A1F-4935-A936-3734B3ABEA53}" presName="spaceRect" presStyleCnt="0"/>
      <dgm:spPr/>
    </dgm:pt>
    <dgm:pt modelId="{C1E3637B-A9E2-4232-938B-4DC2ECC4B66F}" type="pres">
      <dgm:prSet presAssocID="{B06CB366-0A1F-4935-A936-3734B3ABEA53}" presName="parTx" presStyleLbl="revTx" presStyleIdx="2" presStyleCnt="6">
        <dgm:presLayoutVars>
          <dgm:chMax val="0"/>
          <dgm:chPref val="0"/>
        </dgm:presLayoutVars>
      </dgm:prSet>
      <dgm:spPr/>
    </dgm:pt>
    <dgm:pt modelId="{06E38BE0-A8D6-45AE-BEA4-B26418D28E0D}" type="pres">
      <dgm:prSet presAssocID="{FBEAD169-B055-4406-9BF7-FA46620DB579}" presName="sibTrans" presStyleCnt="0"/>
      <dgm:spPr/>
    </dgm:pt>
    <dgm:pt modelId="{9EB8D1B7-177C-4A08-95A9-15A3503B22F6}" type="pres">
      <dgm:prSet presAssocID="{CE1224F9-AA4D-4962-8BE1-45D707BC4A62}" presName="compNode" presStyleCnt="0"/>
      <dgm:spPr/>
    </dgm:pt>
    <dgm:pt modelId="{DAFFDC99-C846-46A0-A10C-70CCBBF86547}" type="pres">
      <dgm:prSet presAssocID="{CE1224F9-AA4D-4962-8BE1-45D707BC4A62}" presName="bgRect" presStyleLbl="bgShp" presStyleIdx="3" presStyleCnt="6"/>
      <dgm:spPr/>
    </dgm:pt>
    <dgm:pt modelId="{042413C6-2037-4CA2-B7AB-F79FFCB964C2}" type="pres">
      <dgm:prSet presAssocID="{CE1224F9-AA4D-4962-8BE1-45D707BC4A62}" presName="iconRect" presStyleLbl="node1" presStyleIdx="3"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ight Bulb and Gear"/>
        </a:ext>
      </dgm:extLst>
    </dgm:pt>
    <dgm:pt modelId="{570AB7C3-7F45-4878-BDC7-61E918341C40}" type="pres">
      <dgm:prSet presAssocID="{CE1224F9-AA4D-4962-8BE1-45D707BC4A62}" presName="spaceRect" presStyleCnt="0"/>
      <dgm:spPr/>
    </dgm:pt>
    <dgm:pt modelId="{3C9D8B26-6AFD-4D35-B116-97C070E94286}" type="pres">
      <dgm:prSet presAssocID="{CE1224F9-AA4D-4962-8BE1-45D707BC4A62}" presName="parTx" presStyleLbl="revTx" presStyleIdx="3" presStyleCnt="6">
        <dgm:presLayoutVars>
          <dgm:chMax val="0"/>
          <dgm:chPref val="0"/>
        </dgm:presLayoutVars>
      </dgm:prSet>
      <dgm:spPr/>
    </dgm:pt>
    <dgm:pt modelId="{5099C8AD-7F3C-4919-B919-172EF49F90BD}" type="pres">
      <dgm:prSet presAssocID="{E4205CE1-DC7B-4725-A90C-6084CDBD7449}" presName="sibTrans" presStyleCnt="0"/>
      <dgm:spPr/>
    </dgm:pt>
    <dgm:pt modelId="{4AF99FAC-2E01-4E25-A4FB-6B6F75AC981D}" type="pres">
      <dgm:prSet presAssocID="{631456E2-846A-4F25-B716-C5D34DEB4747}" presName="compNode" presStyleCnt="0"/>
      <dgm:spPr/>
    </dgm:pt>
    <dgm:pt modelId="{2422723C-4EE0-4A9A-B4A0-D61194D49536}" type="pres">
      <dgm:prSet presAssocID="{631456E2-846A-4F25-B716-C5D34DEB4747}" presName="bgRect" presStyleLbl="bgShp" presStyleIdx="4" presStyleCnt="6"/>
      <dgm:spPr/>
    </dgm:pt>
    <dgm:pt modelId="{21A7BA22-756E-4E4F-B11D-7A8600161E59}" type="pres">
      <dgm:prSet presAssocID="{631456E2-846A-4F25-B716-C5D34DEB4747}" presName="iconRect" presStyleLbl="node1" presStyleIdx="4"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Books"/>
        </a:ext>
      </dgm:extLst>
    </dgm:pt>
    <dgm:pt modelId="{8B0C138A-9A2F-4455-B648-8E981242B5BC}" type="pres">
      <dgm:prSet presAssocID="{631456E2-846A-4F25-B716-C5D34DEB4747}" presName="spaceRect" presStyleCnt="0"/>
      <dgm:spPr/>
    </dgm:pt>
    <dgm:pt modelId="{28B8DC32-09CA-4E4B-A0C8-5C85E23A8B21}" type="pres">
      <dgm:prSet presAssocID="{631456E2-846A-4F25-B716-C5D34DEB4747}" presName="parTx" presStyleLbl="revTx" presStyleIdx="4" presStyleCnt="6">
        <dgm:presLayoutVars>
          <dgm:chMax val="0"/>
          <dgm:chPref val="0"/>
        </dgm:presLayoutVars>
      </dgm:prSet>
      <dgm:spPr/>
    </dgm:pt>
    <dgm:pt modelId="{39B6013F-AED8-4A96-858C-7F4D42B99667}" type="pres">
      <dgm:prSet presAssocID="{9CB77432-3D53-41AB-8210-FFCF1726FF85}" presName="sibTrans" presStyleCnt="0"/>
      <dgm:spPr/>
    </dgm:pt>
    <dgm:pt modelId="{4F8A667E-86FB-4620-BD36-89CBF3B84C16}" type="pres">
      <dgm:prSet presAssocID="{E5977E81-657B-412C-9A27-5B9540F5FF36}" presName="compNode" presStyleCnt="0"/>
      <dgm:spPr/>
    </dgm:pt>
    <dgm:pt modelId="{A6F73850-E404-49DB-B72C-ABEF3D823FB4}" type="pres">
      <dgm:prSet presAssocID="{E5977E81-657B-412C-9A27-5B9540F5FF36}" presName="bgRect" presStyleLbl="bgShp" presStyleIdx="5" presStyleCnt="6"/>
      <dgm:spPr/>
    </dgm:pt>
    <dgm:pt modelId="{AAD373C7-0C63-4231-8483-28BE04DD6377}" type="pres">
      <dgm:prSet presAssocID="{E5977E81-657B-412C-9A27-5B9540F5FF36}" presName="iconRect" presStyleLbl="node1" presStyleIdx="5"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agnifying glass"/>
        </a:ext>
      </dgm:extLst>
    </dgm:pt>
    <dgm:pt modelId="{B7DE079E-43F2-4B3A-9E31-F119365D3922}" type="pres">
      <dgm:prSet presAssocID="{E5977E81-657B-412C-9A27-5B9540F5FF36}" presName="spaceRect" presStyleCnt="0"/>
      <dgm:spPr/>
    </dgm:pt>
    <dgm:pt modelId="{BF2AC1F6-C937-4F78-8768-1B316EFCD964}" type="pres">
      <dgm:prSet presAssocID="{E5977E81-657B-412C-9A27-5B9540F5FF36}" presName="parTx" presStyleLbl="revTx" presStyleIdx="5" presStyleCnt="6">
        <dgm:presLayoutVars>
          <dgm:chMax val="0"/>
          <dgm:chPref val="0"/>
        </dgm:presLayoutVars>
      </dgm:prSet>
      <dgm:spPr/>
    </dgm:pt>
  </dgm:ptLst>
  <dgm:cxnLst>
    <dgm:cxn modelId="{BE7E4110-A3B3-425F-8D5D-656C7C2168C9}" type="presOf" srcId="{B06CB366-0A1F-4935-A936-3734B3ABEA53}" destId="{C1E3637B-A9E2-4232-938B-4DC2ECC4B66F}" srcOrd="0" destOrd="0" presId="urn:microsoft.com/office/officeart/2018/2/layout/IconVerticalSolidList"/>
    <dgm:cxn modelId="{B5FAF430-EC9A-48FD-B0ED-1E79045831F8}" srcId="{3C2E8FDB-3344-4246-8B31-6F5F4B493847}" destId="{E5977E81-657B-412C-9A27-5B9540F5FF36}" srcOrd="5" destOrd="0" parTransId="{B3FB5AB0-2A4E-4A38-8C61-08034151168E}" sibTransId="{A37C87D3-CEC6-4CEB-8231-55378900FABB}"/>
    <dgm:cxn modelId="{09902541-0FC8-4813-9593-71E106AA9796}" srcId="{3C2E8FDB-3344-4246-8B31-6F5F4B493847}" destId="{631456E2-846A-4F25-B716-C5D34DEB4747}" srcOrd="4" destOrd="0" parTransId="{AC8A2FA2-BBEA-4320-BFC9-91FE32289A4B}" sibTransId="{9CB77432-3D53-41AB-8210-FFCF1726FF85}"/>
    <dgm:cxn modelId="{985C6044-BE85-43E2-A3BC-DB1386AB00E3}" type="presOf" srcId="{3C2E8FDB-3344-4246-8B31-6F5F4B493847}" destId="{8AB35CA3-38D3-464B-9140-A6EB9720B421}" srcOrd="0" destOrd="0" presId="urn:microsoft.com/office/officeart/2018/2/layout/IconVerticalSolidList"/>
    <dgm:cxn modelId="{7F70AE55-0341-4F34-B4AE-84281AF482E7}" type="presOf" srcId="{0960CAEB-D1D0-4AD4-9048-01B18AE2BAF0}" destId="{67DC71EC-DA4F-4504-BAB4-FCF9E78F2256}" srcOrd="0" destOrd="0" presId="urn:microsoft.com/office/officeart/2018/2/layout/IconVerticalSolidList"/>
    <dgm:cxn modelId="{E2F19285-3D96-46F6-9AB3-E7588030212F}" srcId="{3C2E8FDB-3344-4246-8B31-6F5F4B493847}" destId="{B06CB366-0A1F-4935-A936-3734B3ABEA53}" srcOrd="2" destOrd="0" parTransId="{161FCC5C-4372-496E-B967-C407F53273CF}" sibTransId="{FBEAD169-B055-4406-9BF7-FA46620DB579}"/>
    <dgm:cxn modelId="{632B768C-D17D-4170-A3EF-D0D2CBF41580}" srcId="{3C2E8FDB-3344-4246-8B31-6F5F4B493847}" destId="{AEE8F9C5-C710-4D9A-8F04-5DB271645DA6}" srcOrd="1" destOrd="0" parTransId="{581EF5EA-3D8B-456C-B46F-9FBA39AC7529}" sibTransId="{ADBDA90E-1B4B-44E1-9814-777324DE27E5}"/>
    <dgm:cxn modelId="{7EE41D8E-BED7-4462-AE9B-A9CCEEE59F9C}" srcId="{3C2E8FDB-3344-4246-8B31-6F5F4B493847}" destId="{CE1224F9-AA4D-4962-8BE1-45D707BC4A62}" srcOrd="3" destOrd="0" parTransId="{58517480-3D6F-4134-8962-03FF6ECC91DE}" sibTransId="{E4205CE1-DC7B-4725-A90C-6084CDBD7449}"/>
    <dgm:cxn modelId="{A3A4E8A0-BBD3-48D4-8698-89FE32A88EE7}" type="presOf" srcId="{631456E2-846A-4F25-B716-C5D34DEB4747}" destId="{28B8DC32-09CA-4E4B-A0C8-5C85E23A8B21}" srcOrd="0" destOrd="0" presId="urn:microsoft.com/office/officeart/2018/2/layout/IconVerticalSolidList"/>
    <dgm:cxn modelId="{94B5CDB1-8FC6-49F1-ACAA-E5E17C57A89B}" type="presOf" srcId="{CE1224F9-AA4D-4962-8BE1-45D707BC4A62}" destId="{3C9D8B26-6AFD-4D35-B116-97C070E94286}" srcOrd="0" destOrd="0" presId="urn:microsoft.com/office/officeart/2018/2/layout/IconVerticalSolidList"/>
    <dgm:cxn modelId="{365305CB-4991-4268-992B-4F21015390B6}" srcId="{3C2E8FDB-3344-4246-8B31-6F5F4B493847}" destId="{0960CAEB-D1D0-4AD4-9048-01B18AE2BAF0}" srcOrd="0" destOrd="0" parTransId="{BEB7998E-94BD-42B2-B38A-5533996A99CF}" sibTransId="{1EF98FD7-D996-40D8-99BC-E41469AC3869}"/>
    <dgm:cxn modelId="{C63A8BE7-1D05-4C69-B814-BE311B122AE1}" type="presOf" srcId="{AEE8F9C5-C710-4D9A-8F04-5DB271645DA6}" destId="{F430331B-7CE7-45E4-B902-11B100C64A3D}" srcOrd="0" destOrd="0" presId="urn:microsoft.com/office/officeart/2018/2/layout/IconVerticalSolidList"/>
    <dgm:cxn modelId="{0F20EFF5-F41C-41FB-A76E-8474A7060DF1}" type="presOf" srcId="{E5977E81-657B-412C-9A27-5B9540F5FF36}" destId="{BF2AC1F6-C937-4F78-8768-1B316EFCD964}" srcOrd="0" destOrd="0" presId="urn:microsoft.com/office/officeart/2018/2/layout/IconVerticalSolidList"/>
    <dgm:cxn modelId="{146C16A0-4E4C-463E-BC1E-56CA393590A7}" type="presParOf" srcId="{8AB35CA3-38D3-464B-9140-A6EB9720B421}" destId="{7AAE4C58-1C2E-4CD6-8A3E-1E0BD23B884C}" srcOrd="0" destOrd="0" presId="urn:microsoft.com/office/officeart/2018/2/layout/IconVerticalSolidList"/>
    <dgm:cxn modelId="{109C9E9C-A933-4334-BFC4-3C23049E6980}" type="presParOf" srcId="{7AAE4C58-1C2E-4CD6-8A3E-1E0BD23B884C}" destId="{3CF68A2C-6A66-43A9-83A1-DA27B5A7CBCC}" srcOrd="0" destOrd="0" presId="urn:microsoft.com/office/officeart/2018/2/layout/IconVerticalSolidList"/>
    <dgm:cxn modelId="{0D626807-67D1-469C-9C3C-1D43D0DA5EE9}" type="presParOf" srcId="{7AAE4C58-1C2E-4CD6-8A3E-1E0BD23B884C}" destId="{E5915E0A-422E-4DF5-A62B-A65AD1AEEF90}" srcOrd="1" destOrd="0" presId="urn:microsoft.com/office/officeart/2018/2/layout/IconVerticalSolidList"/>
    <dgm:cxn modelId="{2FEC2203-B91D-4BB4-A13D-789B84E4F0F7}" type="presParOf" srcId="{7AAE4C58-1C2E-4CD6-8A3E-1E0BD23B884C}" destId="{4429004F-6F84-4916-8D2E-1C4B83F798A4}" srcOrd="2" destOrd="0" presId="urn:microsoft.com/office/officeart/2018/2/layout/IconVerticalSolidList"/>
    <dgm:cxn modelId="{99227ABF-7151-479F-9685-26E820CDF85A}" type="presParOf" srcId="{7AAE4C58-1C2E-4CD6-8A3E-1E0BD23B884C}" destId="{67DC71EC-DA4F-4504-BAB4-FCF9E78F2256}" srcOrd="3" destOrd="0" presId="urn:microsoft.com/office/officeart/2018/2/layout/IconVerticalSolidList"/>
    <dgm:cxn modelId="{69D36202-CF08-4995-9332-CCA9C606C26F}" type="presParOf" srcId="{8AB35CA3-38D3-464B-9140-A6EB9720B421}" destId="{8D24BD72-A116-4C68-8E12-C08E2EB88F15}" srcOrd="1" destOrd="0" presId="urn:microsoft.com/office/officeart/2018/2/layout/IconVerticalSolidList"/>
    <dgm:cxn modelId="{A7657BB7-D2B8-4750-B3E5-F300951FD7FE}" type="presParOf" srcId="{8AB35CA3-38D3-464B-9140-A6EB9720B421}" destId="{F4D8047F-7DD0-4336-B477-235F00FFB451}" srcOrd="2" destOrd="0" presId="urn:microsoft.com/office/officeart/2018/2/layout/IconVerticalSolidList"/>
    <dgm:cxn modelId="{DC3758B9-491D-4751-82E1-694D5F2F39BE}" type="presParOf" srcId="{F4D8047F-7DD0-4336-B477-235F00FFB451}" destId="{86DC7C42-59F7-484B-A81D-3D6708FE07CE}" srcOrd="0" destOrd="0" presId="urn:microsoft.com/office/officeart/2018/2/layout/IconVerticalSolidList"/>
    <dgm:cxn modelId="{1B171E94-DDC1-4D4F-B675-79E49A1ABF81}" type="presParOf" srcId="{F4D8047F-7DD0-4336-B477-235F00FFB451}" destId="{74B9BD7F-C87E-4971-8960-35290FA45CC9}" srcOrd="1" destOrd="0" presId="urn:microsoft.com/office/officeart/2018/2/layout/IconVerticalSolidList"/>
    <dgm:cxn modelId="{CBD1FC32-BECA-44DF-919C-51007857B28C}" type="presParOf" srcId="{F4D8047F-7DD0-4336-B477-235F00FFB451}" destId="{6B8E1ECA-248B-4F2B-890F-46BDD5A0FC2C}" srcOrd="2" destOrd="0" presId="urn:microsoft.com/office/officeart/2018/2/layout/IconVerticalSolidList"/>
    <dgm:cxn modelId="{74DAE556-E2E3-4872-8EBE-B55B09518D49}" type="presParOf" srcId="{F4D8047F-7DD0-4336-B477-235F00FFB451}" destId="{F430331B-7CE7-45E4-B902-11B100C64A3D}" srcOrd="3" destOrd="0" presId="urn:microsoft.com/office/officeart/2018/2/layout/IconVerticalSolidList"/>
    <dgm:cxn modelId="{7E137690-D265-4B1E-AF25-1F1A42C375F4}" type="presParOf" srcId="{8AB35CA3-38D3-464B-9140-A6EB9720B421}" destId="{EFBBD173-6E1D-40AF-B2B1-06C938B28D3B}" srcOrd="3" destOrd="0" presId="urn:microsoft.com/office/officeart/2018/2/layout/IconVerticalSolidList"/>
    <dgm:cxn modelId="{B3CF8752-6BF9-4860-95DD-D776877E1E6D}" type="presParOf" srcId="{8AB35CA3-38D3-464B-9140-A6EB9720B421}" destId="{290D2357-4C3D-4A61-A748-AE9F54E0E584}" srcOrd="4" destOrd="0" presId="urn:microsoft.com/office/officeart/2018/2/layout/IconVerticalSolidList"/>
    <dgm:cxn modelId="{94B6A8CC-FA99-46CA-910C-E0D8DE25DD33}" type="presParOf" srcId="{290D2357-4C3D-4A61-A748-AE9F54E0E584}" destId="{C37BA74A-4637-4142-8F7B-C4BB0992B088}" srcOrd="0" destOrd="0" presId="urn:microsoft.com/office/officeart/2018/2/layout/IconVerticalSolidList"/>
    <dgm:cxn modelId="{E691D67E-D516-454F-AD57-779B3D7C8262}" type="presParOf" srcId="{290D2357-4C3D-4A61-A748-AE9F54E0E584}" destId="{6BBE0413-58AE-4BE3-B69F-5C0D57B45474}" srcOrd="1" destOrd="0" presId="urn:microsoft.com/office/officeart/2018/2/layout/IconVerticalSolidList"/>
    <dgm:cxn modelId="{34C03604-57C1-4B80-8CB0-A3647BCA5466}" type="presParOf" srcId="{290D2357-4C3D-4A61-A748-AE9F54E0E584}" destId="{40BC4950-C74E-4D7C-A3F6-090699748224}" srcOrd="2" destOrd="0" presId="urn:microsoft.com/office/officeart/2018/2/layout/IconVerticalSolidList"/>
    <dgm:cxn modelId="{EDE89B4A-C176-46C5-A973-D84EC32E32E6}" type="presParOf" srcId="{290D2357-4C3D-4A61-A748-AE9F54E0E584}" destId="{C1E3637B-A9E2-4232-938B-4DC2ECC4B66F}" srcOrd="3" destOrd="0" presId="urn:microsoft.com/office/officeart/2018/2/layout/IconVerticalSolidList"/>
    <dgm:cxn modelId="{A46B34C1-FF84-4680-80D9-D1D5F78280B1}" type="presParOf" srcId="{8AB35CA3-38D3-464B-9140-A6EB9720B421}" destId="{06E38BE0-A8D6-45AE-BEA4-B26418D28E0D}" srcOrd="5" destOrd="0" presId="urn:microsoft.com/office/officeart/2018/2/layout/IconVerticalSolidList"/>
    <dgm:cxn modelId="{DA8768EB-49C8-45D1-9379-50C2D044B499}" type="presParOf" srcId="{8AB35CA3-38D3-464B-9140-A6EB9720B421}" destId="{9EB8D1B7-177C-4A08-95A9-15A3503B22F6}" srcOrd="6" destOrd="0" presId="urn:microsoft.com/office/officeart/2018/2/layout/IconVerticalSolidList"/>
    <dgm:cxn modelId="{1CBE6A1A-307F-4A80-8616-6456567C2B5C}" type="presParOf" srcId="{9EB8D1B7-177C-4A08-95A9-15A3503B22F6}" destId="{DAFFDC99-C846-46A0-A10C-70CCBBF86547}" srcOrd="0" destOrd="0" presId="urn:microsoft.com/office/officeart/2018/2/layout/IconVerticalSolidList"/>
    <dgm:cxn modelId="{A8D58ADB-B735-42D5-AC2E-4063E2F662EA}" type="presParOf" srcId="{9EB8D1B7-177C-4A08-95A9-15A3503B22F6}" destId="{042413C6-2037-4CA2-B7AB-F79FFCB964C2}" srcOrd="1" destOrd="0" presId="urn:microsoft.com/office/officeart/2018/2/layout/IconVerticalSolidList"/>
    <dgm:cxn modelId="{C34BD51E-0A79-46D3-B6C1-2A68003F1549}" type="presParOf" srcId="{9EB8D1B7-177C-4A08-95A9-15A3503B22F6}" destId="{570AB7C3-7F45-4878-BDC7-61E918341C40}" srcOrd="2" destOrd="0" presId="urn:microsoft.com/office/officeart/2018/2/layout/IconVerticalSolidList"/>
    <dgm:cxn modelId="{F71CB482-DDE2-49FD-96D4-E93EAC7344A0}" type="presParOf" srcId="{9EB8D1B7-177C-4A08-95A9-15A3503B22F6}" destId="{3C9D8B26-6AFD-4D35-B116-97C070E94286}" srcOrd="3" destOrd="0" presId="urn:microsoft.com/office/officeart/2018/2/layout/IconVerticalSolidList"/>
    <dgm:cxn modelId="{8475F317-744C-4EE1-9149-753316442B12}" type="presParOf" srcId="{8AB35CA3-38D3-464B-9140-A6EB9720B421}" destId="{5099C8AD-7F3C-4919-B919-172EF49F90BD}" srcOrd="7" destOrd="0" presId="urn:microsoft.com/office/officeart/2018/2/layout/IconVerticalSolidList"/>
    <dgm:cxn modelId="{6E847AAB-5D45-44A2-A7BC-630B09F516BA}" type="presParOf" srcId="{8AB35CA3-38D3-464B-9140-A6EB9720B421}" destId="{4AF99FAC-2E01-4E25-A4FB-6B6F75AC981D}" srcOrd="8" destOrd="0" presId="urn:microsoft.com/office/officeart/2018/2/layout/IconVerticalSolidList"/>
    <dgm:cxn modelId="{8D0CF0BD-090A-4896-BA4F-42ED69D22694}" type="presParOf" srcId="{4AF99FAC-2E01-4E25-A4FB-6B6F75AC981D}" destId="{2422723C-4EE0-4A9A-B4A0-D61194D49536}" srcOrd="0" destOrd="0" presId="urn:microsoft.com/office/officeart/2018/2/layout/IconVerticalSolidList"/>
    <dgm:cxn modelId="{95886787-93B7-45A1-863D-FE810CF63310}" type="presParOf" srcId="{4AF99FAC-2E01-4E25-A4FB-6B6F75AC981D}" destId="{21A7BA22-756E-4E4F-B11D-7A8600161E59}" srcOrd="1" destOrd="0" presId="urn:microsoft.com/office/officeart/2018/2/layout/IconVerticalSolidList"/>
    <dgm:cxn modelId="{E76F6EC8-2A12-4398-B8E0-F69B7B941EE9}" type="presParOf" srcId="{4AF99FAC-2E01-4E25-A4FB-6B6F75AC981D}" destId="{8B0C138A-9A2F-4455-B648-8E981242B5BC}" srcOrd="2" destOrd="0" presId="urn:microsoft.com/office/officeart/2018/2/layout/IconVerticalSolidList"/>
    <dgm:cxn modelId="{FFB69754-0172-485C-AB3E-C5D615B4D616}" type="presParOf" srcId="{4AF99FAC-2E01-4E25-A4FB-6B6F75AC981D}" destId="{28B8DC32-09CA-4E4B-A0C8-5C85E23A8B21}" srcOrd="3" destOrd="0" presId="urn:microsoft.com/office/officeart/2018/2/layout/IconVerticalSolidList"/>
    <dgm:cxn modelId="{3B740E9E-A225-4E6D-AC78-45C20666B2BA}" type="presParOf" srcId="{8AB35CA3-38D3-464B-9140-A6EB9720B421}" destId="{39B6013F-AED8-4A96-858C-7F4D42B99667}" srcOrd="9" destOrd="0" presId="urn:microsoft.com/office/officeart/2018/2/layout/IconVerticalSolidList"/>
    <dgm:cxn modelId="{57F7EA30-F562-48D7-9F74-54BEBDECF60C}" type="presParOf" srcId="{8AB35CA3-38D3-464B-9140-A6EB9720B421}" destId="{4F8A667E-86FB-4620-BD36-89CBF3B84C16}" srcOrd="10" destOrd="0" presId="urn:microsoft.com/office/officeart/2018/2/layout/IconVerticalSolidList"/>
    <dgm:cxn modelId="{FAD89876-9863-41EA-AE44-1F19E091D1E2}" type="presParOf" srcId="{4F8A667E-86FB-4620-BD36-89CBF3B84C16}" destId="{A6F73850-E404-49DB-B72C-ABEF3D823FB4}" srcOrd="0" destOrd="0" presId="urn:microsoft.com/office/officeart/2018/2/layout/IconVerticalSolidList"/>
    <dgm:cxn modelId="{EDDFB972-6121-4AA8-8096-FCC9D7C062FD}" type="presParOf" srcId="{4F8A667E-86FB-4620-BD36-89CBF3B84C16}" destId="{AAD373C7-0C63-4231-8483-28BE04DD6377}" srcOrd="1" destOrd="0" presId="urn:microsoft.com/office/officeart/2018/2/layout/IconVerticalSolidList"/>
    <dgm:cxn modelId="{5F6A9538-EE5A-4150-A861-1A994A758FFD}" type="presParOf" srcId="{4F8A667E-86FB-4620-BD36-89CBF3B84C16}" destId="{B7DE079E-43F2-4B3A-9E31-F119365D3922}" srcOrd="2" destOrd="0" presId="urn:microsoft.com/office/officeart/2018/2/layout/IconVerticalSolidList"/>
    <dgm:cxn modelId="{B5238FF9-718A-4D8A-A2AB-CFBFD3F5B504}" type="presParOf" srcId="{4F8A667E-86FB-4620-BD36-89CBF3B84C16}" destId="{BF2AC1F6-C937-4F78-8768-1B316EFCD964}"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E4BC23-C8ED-4B74-99D7-78CD10206DAA}">
      <dsp:nvSpPr>
        <dsp:cNvPr id="0" name=""/>
        <dsp:cNvSpPr/>
      </dsp:nvSpPr>
      <dsp:spPr>
        <a:xfrm>
          <a:off x="5273" y="423375"/>
          <a:ext cx="670359" cy="67035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2D4BD4F-3273-46C6-A916-4986DC664538}">
      <dsp:nvSpPr>
        <dsp:cNvPr id="0" name=""/>
        <dsp:cNvSpPr/>
      </dsp:nvSpPr>
      <dsp:spPr>
        <a:xfrm>
          <a:off x="5273" y="1237614"/>
          <a:ext cx="1915312" cy="2872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100000"/>
            </a:lnSpc>
            <a:spcBef>
              <a:spcPct val="0"/>
            </a:spcBef>
            <a:spcAft>
              <a:spcPct val="35000"/>
            </a:spcAft>
            <a:buNone/>
            <a:defRPr b="1"/>
          </a:pPr>
          <a:r>
            <a:rPr lang="en-US" sz="1800" kern="1200" baseline="0" dirty="0">
              <a:solidFill>
                <a:schemeClr val="tx1"/>
              </a:solidFill>
            </a:rPr>
            <a:t>Health Sciences</a:t>
          </a:r>
        </a:p>
      </dsp:txBody>
      <dsp:txXfrm>
        <a:off x="5273" y="1237614"/>
        <a:ext cx="1915312" cy="287296"/>
      </dsp:txXfrm>
    </dsp:sp>
    <dsp:sp modelId="{301115BC-6DBF-44B3-A510-36BCD023FF54}">
      <dsp:nvSpPr>
        <dsp:cNvPr id="0" name=""/>
        <dsp:cNvSpPr/>
      </dsp:nvSpPr>
      <dsp:spPr>
        <a:xfrm>
          <a:off x="5273" y="1591832"/>
          <a:ext cx="1915312" cy="21775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100000"/>
            </a:lnSpc>
            <a:spcBef>
              <a:spcPct val="0"/>
            </a:spcBef>
            <a:spcAft>
              <a:spcPct val="35000"/>
            </a:spcAft>
            <a:buNone/>
          </a:pPr>
          <a:r>
            <a:rPr lang="en-US" sz="1600" kern="1200" baseline="0" dirty="0">
              <a:solidFill>
                <a:schemeClr val="tx1"/>
              </a:solidFill>
            </a:rPr>
            <a:t>CATs:</a:t>
          </a:r>
          <a:br>
            <a:rPr lang="en-US" sz="1600" kern="1200" baseline="0" dirty="0">
              <a:solidFill>
                <a:schemeClr val="tx1"/>
              </a:solidFill>
            </a:rPr>
          </a:br>
          <a:r>
            <a:rPr lang="en-US" sz="1600" kern="1200" baseline="0" dirty="0">
              <a:solidFill>
                <a:schemeClr val="tx1"/>
              </a:solidFill>
            </a:rPr>
            <a:t>Athletic Training </a:t>
          </a:r>
          <a:r>
            <a:rPr lang="en-US" sz="1600" kern="1200" baseline="0" dirty="0">
              <a:solidFill>
                <a:schemeClr val="tx1"/>
              </a:solidFill>
              <a:latin typeface="Aptos Display" panose="02110004020202020204"/>
            </a:rPr>
            <a:t>Master's</a:t>
          </a:r>
          <a:endParaRPr lang="en-US" sz="1600" kern="1200" baseline="0" dirty="0">
            <a:solidFill>
              <a:schemeClr val="tx1"/>
            </a:solidFill>
          </a:endParaRPr>
        </a:p>
        <a:p>
          <a:pPr marL="0" lvl="0" indent="0" algn="l" defTabSz="711200">
            <a:lnSpc>
              <a:spcPct val="100000"/>
            </a:lnSpc>
            <a:spcBef>
              <a:spcPct val="0"/>
            </a:spcBef>
            <a:spcAft>
              <a:spcPct val="35000"/>
            </a:spcAft>
            <a:buNone/>
          </a:pPr>
          <a:r>
            <a:rPr lang="en-US" sz="1600" kern="1200" baseline="0" dirty="0">
              <a:solidFill>
                <a:schemeClr val="tx1"/>
              </a:solidFill>
            </a:rPr>
            <a:t>Capstones:</a:t>
          </a:r>
          <a:br>
            <a:rPr lang="en-US" sz="1600" kern="1200" baseline="0" dirty="0">
              <a:solidFill>
                <a:schemeClr val="tx1"/>
              </a:solidFill>
            </a:rPr>
          </a:br>
          <a:r>
            <a:rPr lang="en-US" sz="1600" kern="1200" baseline="0" dirty="0">
              <a:solidFill>
                <a:schemeClr val="tx1"/>
              </a:solidFill>
            </a:rPr>
            <a:t>Occupational Therapy </a:t>
          </a:r>
          <a:r>
            <a:rPr lang="en-US" sz="1600" kern="1200" baseline="0" dirty="0">
              <a:solidFill>
                <a:schemeClr val="tx1"/>
              </a:solidFill>
              <a:latin typeface="Aptos Display" panose="02110004020202020204"/>
            </a:rPr>
            <a:t>Doctorate</a:t>
          </a:r>
          <a:endParaRPr lang="en-US" sz="1600" kern="1200" baseline="0" dirty="0">
            <a:solidFill>
              <a:schemeClr val="tx1"/>
            </a:solidFill>
          </a:endParaRPr>
        </a:p>
        <a:p>
          <a:pPr marL="0" lvl="0" indent="0" algn="l" defTabSz="711200">
            <a:lnSpc>
              <a:spcPct val="100000"/>
            </a:lnSpc>
            <a:spcBef>
              <a:spcPct val="0"/>
            </a:spcBef>
            <a:spcAft>
              <a:spcPct val="35000"/>
            </a:spcAft>
            <a:buNone/>
          </a:pPr>
          <a:r>
            <a:rPr lang="en-US" sz="1600" kern="1200" baseline="0" dirty="0">
              <a:solidFill>
                <a:schemeClr val="tx1"/>
              </a:solidFill>
            </a:rPr>
            <a:t>Systematic:</a:t>
          </a:r>
          <a:br>
            <a:rPr lang="en-US" sz="1600" kern="1200" baseline="0" dirty="0">
              <a:solidFill>
                <a:schemeClr val="tx1"/>
              </a:solidFill>
            </a:rPr>
          </a:br>
          <a:r>
            <a:rPr lang="en-US" sz="1600" kern="1200" baseline="0" dirty="0">
              <a:solidFill>
                <a:schemeClr val="tx1"/>
              </a:solidFill>
            </a:rPr>
            <a:t>Health Sciences PhD</a:t>
          </a:r>
        </a:p>
      </dsp:txBody>
      <dsp:txXfrm>
        <a:off x="5273" y="1591832"/>
        <a:ext cx="1915312" cy="2177597"/>
      </dsp:txXfrm>
    </dsp:sp>
    <dsp:sp modelId="{FED62CAC-B5B0-4F89-A44D-6E7418C466BB}">
      <dsp:nvSpPr>
        <dsp:cNvPr id="0" name=""/>
        <dsp:cNvSpPr/>
      </dsp:nvSpPr>
      <dsp:spPr>
        <a:xfrm>
          <a:off x="2255766" y="423375"/>
          <a:ext cx="670359" cy="67035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74854AB-3D73-4254-A54B-3F2A4B02733F}">
      <dsp:nvSpPr>
        <dsp:cNvPr id="0" name=""/>
        <dsp:cNvSpPr/>
      </dsp:nvSpPr>
      <dsp:spPr>
        <a:xfrm>
          <a:off x="2255766" y="1237614"/>
          <a:ext cx="1915312" cy="2872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100000"/>
            </a:lnSpc>
            <a:spcBef>
              <a:spcPct val="0"/>
            </a:spcBef>
            <a:spcAft>
              <a:spcPct val="35000"/>
            </a:spcAft>
            <a:buNone/>
            <a:defRPr b="1"/>
          </a:pPr>
          <a:r>
            <a:rPr lang="en-US" sz="1800" kern="1200" baseline="0" dirty="0">
              <a:solidFill>
                <a:schemeClr val="tx1"/>
              </a:solidFill>
            </a:rPr>
            <a:t>Medicine</a:t>
          </a:r>
        </a:p>
      </dsp:txBody>
      <dsp:txXfrm>
        <a:off x="2255766" y="1237614"/>
        <a:ext cx="1915312" cy="287296"/>
      </dsp:txXfrm>
    </dsp:sp>
    <dsp:sp modelId="{A517141B-34E1-48E7-BD51-8BA77EF001A5}">
      <dsp:nvSpPr>
        <dsp:cNvPr id="0" name=""/>
        <dsp:cNvSpPr/>
      </dsp:nvSpPr>
      <dsp:spPr>
        <a:xfrm>
          <a:off x="2255766" y="1591832"/>
          <a:ext cx="1915312" cy="21775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100000"/>
            </a:lnSpc>
            <a:spcBef>
              <a:spcPct val="0"/>
            </a:spcBef>
            <a:spcAft>
              <a:spcPct val="35000"/>
            </a:spcAft>
            <a:buNone/>
          </a:pPr>
          <a:r>
            <a:rPr lang="en-US" sz="1600" kern="1200" baseline="0" dirty="0">
              <a:solidFill>
                <a:schemeClr val="tx1"/>
              </a:solidFill>
            </a:rPr>
            <a:t>Systematic:</a:t>
          </a:r>
        </a:p>
        <a:p>
          <a:pPr marL="0" lvl="0" indent="0" algn="l" defTabSz="711200">
            <a:lnSpc>
              <a:spcPct val="100000"/>
            </a:lnSpc>
            <a:spcBef>
              <a:spcPct val="0"/>
            </a:spcBef>
            <a:spcAft>
              <a:spcPct val="35000"/>
            </a:spcAft>
            <a:buNone/>
          </a:pPr>
          <a:r>
            <a:rPr lang="en-US" sz="1600" kern="1200" baseline="0" dirty="0">
              <a:solidFill>
                <a:schemeClr val="tx1"/>
              </a:solidFill>
            </a:rPr>
            <a:t>M2s</a:t>
          </a:r>
        </a:p>
        <a:p>
          <a:pPr marL="0" lvl="0" indent="0" algn="l" defTabSz="711200">
            <a:lnSpc>
              <a:spcPct val="100000"/>
            </a:lnSpc>
            <a:spcBef>
              <a:spcPct val="0"/>
            </a:spcBef>
            <a:spcAft>
              <a:spcPct val="35000"/>
            </a:spcAft>
            <a:buNone/>
          </a:pPr>
          <a:r>
            <a:rPr lang="en-US" sz="1600" kern="1200" baseline="0" dirty="0">
              <a:solidFill>
                <a:schemeClr val="tx1"/>
              </a:solidFill>
            </a:rPr>
            <a:t>M3s &amp; M4s</a:t>
          </a:r>
        </a:p>
        <a:p>
          <a:pPr marL="0" lvl="0" indent="0" algn="l" defTabSz="711200">
            <a:lnSpc>
              <a:spcPct val="100000"/>
            </a:lnSpc>
            <a:spcBef>
              <a:spcPct val="0"/>
            </a:spcBef>
            <a:spcAft>
              <a:spcPct val="35000"/>
            </a:spcAft>
            <a:buNone/>
          </a:pPr>
          <a:r>
            <a:rPr lang="en-US" sz="1600" kern="1200" baseline="0" dirty="0">
              <a:solidFill>
                <a:schemeClr val="tx1"/>
              </a:solidFill>
            </a:rPr>
            <a:t>Residents </a:t>
          </a:r>
        </a:p>
      </dsp:txBody>
      <dsp:txXfrm>
        <a:off x="2255766" y="1591832"/>
        <a:ext cx="1915312" cy="2177597"/>
      </dsp:txXfrm>
    </dsp:sp>
    <dsp:sp modelId="{FCC4BA2C-7E7D-467D-8A59-A86438DCC37D}">
      <dsp:nvSpPr>
        <dsp:cNvPr id="0" name=""/>
        <dsp:cNvSpPr/>
      </dsp:nvSpPr>
      <dsp:spPr>
        <a:xfrm>
          <a:off x="4506258" y="423375"/>
          <a:ext cx="670359" cy="67035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CCEB8B1-34F0-4853-9307-AFCB24F8D356}">
      <dsp:nvSpPr>
        <dsp:cNvPr id="0" name=""/>
        <dsp:cNvSpPr/>
      </dsp:nvSpPr>
      <dsp:spPr>
        <a:xfrm>
          <a:off x="4506258" y="1237614"/>
          <a:ext cx="1915312" cy="2872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100000"/>
            </a:lnSpc>
            <a:spcBef>
              <a:spcPct val="0"/>
            </a:spcBef>
            <a:spcAft>
              <a:spcPct val="35000"/>
            </a:spcAft>
            <a:buNone/>
            <a:defRPr b="1"/>
          </a:pPr>
          <a:r>
            <a:rPr lang="en-US" sz="1800" kern="1200" baseline="0" dirty="0">
              <a:solidFill>
                <a:schemeClr val="tx1"/>
              </a:solidFill>
            </a:rPr>
            <a:t>Nursing</a:t>
          </a:r>
        </a:p>
      </dsp:txBody>
      <dsp:txXfrm>
        <a:off x="4506258" y="1237614"/>
        <a:ext cx="1915312" cy="287296"/>
      </dsp:txXfrm>
    </dsp:sp>
    <dsp:sp modelId="{EE984E7A-7C6B-423B-B677-F2659C865E69}">
      <dsp:nvSpPr>
        <dsp:cNvPr id="0" name=""/>
        <dsp:cNvSpPr/>
      </dsp:nvSpPr>
      <dsp:spPr>
        <a:xfrm>
          <a:off x="4506258" y="1591832"/>
          <a:ext cx="1915312" cy="21775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100000"/>
            </a:lnSpc>
            <a:spcBef>
              <a:spcPct val="0"/>
            </a:spcBef>
            <a:spcAft>
              <a:spcPct val="35000"/>
            </a:spcAft>
            <a:buNone/>
          </a:pPr>
          <a:r>
            <a:rPr lang="en-US" sz="1600" kern="1200" baseline="0" dirty="0">
              <a:solidFill>
                <a:schemeClr val="tx1"/>
              </a:solidFill>
            </a:rPr>
            <a:t>Scoping &amp; Integrative:</a:t>
          </a:r>
        </a:p>
        <a:p>
          <a:pPr marL="0" lvl="0" indent="0" algn="l" defTabSz="711200">
            <a:lnSpc>
              <a:spcPct val="100000"/>
            </a:lnSpc>
            <a:spcBef>
              <a:spcPct val="0"/>
            </a:spcBef>
            <a:spcAft>
              <a:spcPct val="35000"/>
            </a:spcAft>
            <a:buNone/>
          </a:pPr>
          <a:r>
            <a:rPr lang="en-US" sz="1600" kern="1200" baseline="0" dirty="0">
              <a:solidFill>
                <a:schemeClr val="tx1"/>
              </a:solidFill>
            </a:rPr>
            <a:t>PhD Dissertations</a:t>
          </a:r>
        </a:p>
        <a:p>
          <a:pPr marL="0" lvl="0" indent="0" algn="l" defTabSz="711200">
            <a:lnSpc>
              <a:spcPct val="100000"/>
            </a:lnSpc>
            <a:spcBef>
              <a:spcPct val="0"/>
            </a:spcBef>
            <a:spcAft>
              <a:spcPct val="35000"/>
            </a:spcAft>
            <a:buNone/>
          </a:pPr>
          <a:r>
            <a:rPr lang="en-US" sz="1600" kern="1200" baseline="0" dirty="0">
              <a:solidFill>
                <a:schemeClr val="tx1"/>
              </a:solidFill>
            </a:rPr>
            <a:t>BSN Honors</a:t>
          </a:r>
        </a:p>
      </dsp:txBody>
      <dsp:txXfrm>
        <a:off x="4506258" y="1591832"/>
        <a:ext cx="1915312" cy="2177597"/>
      </dsp:txXfrm>
    </dsp:sp>
    <dsp:sp modelId="{36E370B0-90E0-4E82-B9E6-974CA6243C3B}">
      <dsp:nvSpPr>
        <dsp:cNvPr id="0" name=""/>
        <dsp:cNvSpPr/>
      </dsp:nvSpPr>
      <dsp:spPr>
        <a:xfrm>
          <a:off x="6756750" y="423375"/>
          <a:ext cx="670359" cy="67035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B440F59-4F9F-4344-97B4-91B12A29626E}">
      <dsp:nvSpPr>
        <dsp:cNvPr id="0" name=""/>
        <dsp:cNvSpPr/>
      </dsp:nvSpPr>
      <dsp:spPr>
        <a:xfrm>
          <a:off x="6756750" y="1237614"/>
          <a:ext cx="1915312" cy="2872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100000"/>
            </a:lnSpc>
            <a:spcBef>
              <a:spcPct val="0"/>
            </a:spcBef>
            <a:spcAft>
              <a:spcPct val="35000"/>
            </a:spcAft>
            <a:buNone/>
            <a:defRPr b="1"/>
          </a:pPr>
          <a:r>
            <a:rPr lang="en-US" sz="1800" kern="1200" baseline="0" dirty="0">
              <a:solidFill>
                <a:schemeClr val="tx1"/>
              </a:solidFill>
            </a:rPr>
            <a:t>Pharmacy</a:t>
          </a:r>
        </a:p>
      </dsp:txBody>
      <dsp:txXfrm>
        <a:off x="6756750" y="1237614"/>
        <a:ext cx="1915312" cy="287296"/>
      </dsp:txXfrm>
    </dsp:sp>
    <dsp:sp modelId="{656A5926-F1AA-4360-8779-47AD5AF41A9B}">
      <dsp:nvSpPr>
        <dsp:cNvPr id="0" name=""/>
        <dsp:cNvSpPr/>
      </dsp:nvSpPr>
      <dsp:spPr>
        <a:xfrm>
          <a:off x="6756750" y="1591832"/>
          <a:ext cx="1915312" cy="21775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100000"/>
            </a:lnSpc>
            <a:spcBef>
              <a:spcPct val="0"/>
            </a:spcBef>
            <a:spcAft>
              <a:spcPct val="35000"/>
            </a:spcAft>
            <a:buNone/>
          </a:pPr>
          <a:r>
            <a:rPr lang="en-US" sz="1600" kern="1200" baseline="0" dirty="0">
              <a:solidFill>
                <a:schemeClr val="tx1"/>
              </a:solidFill>
            </a:rPr>
            <a:t>Systematic &amp; Scoping:</a:t>
          </a:r>
        </a:p>
        <a:p>
          <a:pPr marL="0" lvl="0" indent="0" algn="l" defTabSz="711200">
            <a:lnSpc>
              <a:spcPct val="100000"/>
            </a:lnSpc>
            <a:spcBef>
              <a:spcPct val="0"/>
            </a:spcBef>
            <a:spcAft>
              <a:spcPct val="35000"/>
            </a:spcAft>
            <a:buNone/>
          </a:pPr>
          <a:r>
            <a:rPr lang="en-US" sz="1600" kern="1200" baseline="0" dirty="0">
              <a:solidFill>
                <a:schemeClr val="tx1"/>
              </a:solidFill>
            </a:rPr>
            <a:t>Post PharmD Masters</a:t>
          </a:r>
        </a:p>
        <a:p>
          <a:pPr marL="0" lvl="0" indent="0" algn="l" defTabSz="711200">
            <a:lnSpc>
              <a:spcPct val="100000"/>
            </a:lnSpc>
            <a:spcBef>
              <a:spcPct val="0"/>
            </a:spcBef>
            <a:spcAft>
              <a:spcPct val="35000"/>
            </a:spcAft>
            <a:buNone/>
          </a:pPr>
          <a:r>
            <a:rPr lang="en-US" sz="1600" kern="1200" baseline="0" dirty="0">
              <a:solidFill>
                <a:schemeClr val="tx1"/>
              </a:solidFill>
            </a:rPr>
            <a:t>Residents</a:t>
          </a:r>
        </a:p>
      </dsp:txBody>
      <dsp:txXfrm>
        <a:off x="6756750" y="1591832"/>
        <a:ext cx="1915312" cy="2177597"/>
      </dsp:txXfrm>
    </dsp:sp>
    <dsp:sp modelId="{A35F96F2-AFE1-4E0B-87DD-5ABC250FD84A}">
      <dsp:nvSpPr>
        <dsp:cNvPr id="0" name=""/>
        <dsp:cNvSpPr/>
      </dsp:nvSpPr>
      <dsp:spPr>
        <a:xfrm>
          <a:off x="9007242" y="423375"/>
          <a:ext cx="670359" cy="67035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FBC1013-B631-41D5-B01C-22F3F0221A2A}">
      <dsp:nvSpPr>
        <dsp:cNvPr id="0" name=""/>
        <dsp:cNvSpPr/>
      </dsp:nvSpPr>
      <dsp:spPr>
        <a:xfrm>
          <a:off x="9007242" y="1237614"/>
          <a:ext cx="1915312" cy="2872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100000"/>
            </a:lnSpc>
            <a:spcBef>
              <a:spcPct val="0"/>
            </a:spcBef>
            <a:spcAft>
              <a:spcPct val="35000"/>
            </a:spcAft>
            <a:buNone/>
            <a:defRPr b="1"/>
          </a:pPr>
          <a:r>
            <a:rPr lang="en-US" sz="1800" kern="1200" baseline="0" dirty="0">
              <a:solidFill>
                <a:schemeClr val="tx1"/>
              </a:solidFill>
            </a:rPr>
            <a:t>Education</a:t>
          </a:r>
        </a:p>
      </dsp:txBody>
      <dsp:txXfrm>
        <a:off x="9007242" y="1237614"/>
        <a:ext cx="1915312" cy="287296"/>
      </dsp:txXfrm>
    </dsp:sp>
    <dsp:sp modelId="{C5807A91-9821-4148-94C6-D82FE810B4A2}">
      <dsp:nvSpPr>
        <dsp:cNvPr id="0" name=""/>
        <dsp:cNvSpPr/>
      </dsp:nvSpPr>
      <dsp:spPr>
        <a:xfrm>
          <a:off x="9007242" y="1591832"/>
          <a:ext cx="1915312" cy="21775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100000"/>
            </a:lnSpc>
            <a:spcBef>
              <a:spcPct val="0"/>
            </a:spcBef>
            <a:spcAft>
              <a:spcPct val="35000"/>
            </a:spcAft>
            <a:buNone/>
          </a:pPr>
          <a:r>
            <a:rPr lang="en-US" sz="1600" kern="1200" baseline="0" dirty="0">
              <a:solidFill>
                <a:schemeClr val="tx1"/>
              </a:solidFill>
            </a:rPr>
            <a:t>Scoping:</a:t>
          </a:r>
        </a:p>
        <a:p>
          <a:pPr marL="0" lvl="0" indent="0" algn="l" defTabSz="711200">
            <a:lnSpc>
              <a:spcPct val="100000"/>
            </a:lnSpc>
            <a:spcBef>
              <a:spcPct val="0"/>
            </a:spcBef>
            <a:spcAft>
              <a:spcPct val="35000"/>
            </a:spcAft>
            <a:buNone/>
          </a:pPr>
          <a:r>
            <a:rPr lang="en-US" sz="1600" kern="1200" baseline="0" dirty="0">
              <a:solidFill>
                <a:schemeClr val="tx1"/>
              </a:solidFill>
            </a:rPr>
            <a:t>Counselor Training</a:t>
          </a:r>
        </a:p>
        <a:p>
          <a:pPr marL="0" lvl="0" indent="0" algn="l" defTabSz="711200">
            <a:lnSpc>
              <a:spcPct val="100000"/>
            </a:lnSpc>
            <a:spcBef>
              <a:spcPct val="0"/>
            </a:spcBef>
            <a:spcAft>
              <a:spcPct val="35000"/>
            </a:spcAft>
            <a:buNone/>
          </a:pPr>
          <a:r>
            <a:rPr lang="en-US" sz="1600" kern="1200" baseline="0" dirty="0">
              <a:solidFill>
                <a:schemeClr val="tx1"/>
              </a:solidFill>
            </a:rPr>
            <a:t>Educational Psychology </a:t>
          </a:r>
        </a:p>
        <a:p>
          <a:pPr marL="0" lvl="0" indent="0" algn="l" defTabSz="711200">
            <a:lnSpc>
              <a:spcPct val="100000"/>
            </a:lnSpc>
            <a:spcBef>
              <a:spcPct val="0"/>
            </a:spcBef>
            <a:spcAft>
              <a:spcPct val="35000"/>
            </a:spcAft>
            <a:buNone/>
          </a:pPr>
          <a:r>
            <a:rPr lang="en-US" sz="1600" kern="1200" baseline="0" dirty="0">
              <a:solidFill>
                <a:schemeClr val="tx1"/>
              </a:solidFill>
            </a:rPr>
            <a:t>PhD Dissertation</a:t>
          </a:r>
        </a:p>
      </dsp:txBody>
      <dsp:txXfrm>
        <a:off x="9007242" y="1591832"/>
        <a:ext cx="1915312" cy="217759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14E624-691B-4CBD-9BBA-1BA2805A19B9}">
      <dsp:nvSpPr>
        <dsp:cNvPr id="0" name=""/>
        <dsp:cNvSpPr/>
      </dsp:nvSpPr>
      <dsp:spPr>
        <a:xfrm>
          <a:off x="0" y="400580"/>
          <a:ext cx="6666833" cy="137025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17420" tIns="312420" rIns="517420"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t>Complete formal ES training</a:t>
          </a:r>
        </a:p>
        <a:p>
          <a:pPr marL="114300" lvl="1" indent="-114300" algn="l" defTabSz="666750">
            <a:lnSpc>
              <a:spcPct val="90000"/>
            </a:lnSpc>
            <a:spcBef>
              <a:spcPct val="0"/>
            </a:spcBef>
            <a:spcAft>
              <a:spcPct val="15000"/>
            </a:spcAft>
            <a:buChar char="•"/>
          </a:pPr>
          <a:r>
            <a:rPr lang="en-US" sz="1500" kern="1200" dirty="0"/>
            <a:t>Mentored through two full projects before working independently</a:t>
          </a:r>
        </a:p>
        <a:p>
          <a:pPr marL="114300" lvl="1" indent="-114300" algn="l" defTabSz="666750">
            <a:lnSpc>
              <a:spcPct val="90000"/>
            </a:lnSpc>
            <a:spcBef>
              <a:spcPct val="0"/>
            </a:spcBef>
            <a:spcAft>
              <a:spcPct val="15000"/>
            </a:spcAft>
            <a:buChar char="•"/>
          </a:pPr>
          <a:r>
            <a:rPr lang="en-US" sz="1500" kern="1200" dirty="0"/>
            <a:t>Cross-team mentorship &amp; collaboration</a:t>
          </a:r>
        </a:p>
        <a:p>
          <a:pPr marL="114300" lvl="1" indent="-114300" algn="l" defTabSz="666750">
            <a:lnSpc>
              <a:spcPct val="90000"/>
            </a:lnSpc>
            <a:spcBef>
              <a:spcPct val="0"/>
            </a:spcBef>
            <a:spcAft>
              <a:spcPct val="15000"/>
            </a:spcAft>
            <a:buChar char="•"/>
          </a:pPr>
          <a:r>
            <a:rPr lang="en-US" sz="1500" kern="1200" dirty="0"/>
            <a:t>Continuing education (SRSS-1, SRSS-2, etc.)</a:t>
          </a:r>
        </a:p>
      </dsp:txBody>
      <dsp:txXfrm>
        <a:off x="0" y="400580"/>
        <a:ext cx="6666833" cy="1370250"/>
      </dsp:txXfrm>
    </dsp:sp>
    <dsp:sp modelId="{48D33A6F-2E82-464A-93DE-0D369A5588FC}">
      <dsp:nvSpPr>
        <dsp:cNvPr id="0" name=""/>
        <dsp:cNvSpPr/>
      </dsp:nvSpPr>
      <dsp:spPr>
        <a:xfrm>
          <a:off x="333341" y="179180"/>
          <a:ext cx="4666783" cy="44280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6393" tIns="0" rIns="176393" bIns="0" numCol="1" spcCol="1270" anchor="ctr" anchorCtr="0">
          <a:noAutofit/>
        </a:bodyPr>
        <a:lstStyle/>
        <a:p>
          <a:pPr marL="0" lvl="0" indent="0" algn="l" defTabSz="666750">
            <a:lnSpc>
              <a:spcPct val="90000"/>
            </a:lnSpc>
            <a:spcBef>
              <a:spcPct val="0"/>
            </a:spcBef>
            <a:spcAft>
              <a:spcPct val="35000"/>
            </a:spcAft>
            <a:buNone/>
          </a:pPr>
          <a:r>
            <a:rPr lang="en-US" sz="1500" kern="1200" dirty="0"/>
            <a:t>Evidence Synthesis Specialist (ES) Librarians:</a:t>
          </a:r>
        </a:p>
      </dsp:txBody>
      <dsp:txXfrm>
        <a:off x="354957" y="200796"/>
        <a:ext cx="4623551" cy="399568"/>
      </dsp:txXfrm>
    </dsp:sp>
    <dsp:sp modelId="{E688F8DA-CFFC-475D-AE4C-076819AD8A06}">
      <dsp:nvSpPr>
        <dsp:cNvPr id="0" name=""/>
        <dsp:cNvSpPr/>
      </dsp:nvSpPr>
      <dsp:spPr>
        <a:xfrm>
          <a:off x="0" y="2073230"/>
          <a:ext cx="6666833" cy="3397948"/>
        </a:xfrm>
        <a:prstGeom prst="rect">
          <a:avLst/>
        </a:prstGeom>
        <a:solidFill>
          <a:schemeClr val="lt1">
            <a:alpha val="90000"/>
            <a:hueOff val="0"/>
            <a:satOff val="0"/>
            <a:lumOff val="0"/>
            <a:alphaOff val="0"/>
          </a:schemeClr>
        </a:solidFill>
        <a:ln w="12700" cap="flat" cmpd="sng" algn="ctr">
          <a:solidFill>
            <a:schemeClr val="accent5">
              <a:hueOff val="-12152150"/>
              <a:satOff val="-826"/>
              <a:lumOff val="1961"/>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17420" tIns="312420" rIns="517420"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t>Teaching</a:t>
          </a:r>
        </a:p>
        <a:p>
          <a:pPr marL="228600" lvl="2" indent="-114300" algn="l" defTabSz="666750">
            <a:lnSpc>
              <a:spcPct val="90000"/>
            </a:lnSpc>
            <a:spcBef>
              <a:spcPct val="0"/>
            </a:spcBef>
            <a:spcAft>
              <a:spcPct val="15000"/>
            </a:spcAft>
            <a:buChar char="•"/>
          </a:pPr>
          <a:r>
            <a:rPr lang="en-US" sz="1500" kern="1200" dirty="0"/>
            <a:t>Workshops</a:t>
          </a:r>
        </a:p>
        <a:p>
          <a:pPr marL="228600" lvl="2" indent="-114300" algn="l" defTabSz="666750">
            <a:lnSpc>
              <a:spcPct val="90000"/>
            </a:lnSpc>
            <a:spcBef>
              <a:spcPct val="0"/>
            </a:spcBef>
            <a:spcAft>
              <a:spcPct val="15000"/>
            </a:spcAft>
            <a:buChar char="•"/>
          </a:pPr>
          <a:r>
            <a:rPr lang="en-US" sz="1500" kern="1200" dirty="0"/>
            <a:t>Course-integrated</a:t>
          </a:r>
        </a:p>
        <a:p>
          <a:pPr marL="114300" lvl="1" indent="-114300" algn="l" defTabSz="666750">
            <a:lnSpc>
              <a:spcPct val="90000"/>
            </a:lnSpc>
            <a:spcBef>
              <a:spcPct val="0"/>
            </a:spcBef>
            <a:spcAft>
              <a:spcPct val="15000"/>
            </a:spcAft>
            <a:buChar char="•"/>
          </a:pPr>
          <a:r>
            <a:rPr lang="en-US" sz="1500" kern="1200" dirty="0"/>
            <a:t>Consultant</a:t>
          </a:r>
        </a:p>
        <a:p>
          <a:pPr marL="228600" lvl="2" indent="-114300" algn="l" defTabSz="666750">
            <a:lnSpc>
              <a:spcPct val="90000"/>
            </a:lnSpc>
            <a:spcBef>
              <a:spcPct val="0"/>
            </a:spcBef>
            <a:spcAft>
              <a:spcPct val="15000"/>
            </a:spcAft>
            <a:buChar char="•"/>
          </a:pPr>
          <a:r>
            <a:rPr lang="en-US" sz="1500" kern="1200" dirty="0"/>
            <a:t>Acknowledgment</a:t>
          </a:r>
        </a:p>
        <a:p>
          <a:pPr marL="228600" lvl="2" indent="-114300" algn="l" defTabSz="666750">
            <a:lnSpc>
              <a:spcPct val="90000"/>
            </a:lnSpc>
            <a:spcBef>
              <a:spcPct val="0"/>
            </a:spcBef>
            <a:spcAft>
              <a:spcPct val="15000"/>
            </a:spcAft>
            <a:buChar char="•"/>
          </a:pPr>
          <a:r>
            <a:rPr lang="en-US" sz="1500" kern="1200" dirty="0"/>
            <a:t>Expert help with searches</a:t>
          </a:r>
        </a:p>
        <a:p>
          <a:pPr marL="114300" lvl="1" indent="-114300" algn="l" defTabSz="666750">
            <a:lnSpc>
              <a:spcPct val="90000"/>
            </a:lnSpc>
            <a:spcBef>
              <a:spcPct val="0"/>
            </a:spcBef>
            <a:spcAft>
              <a:spcPct val="15000"/>
            </a:spcAft>
            <a:buChar char="•"/>
          </a:pPr>
          <a:r>
            <a:rPr lang="en-US" sz="1500" kern="1200" dirty="0"/>
            <a:t>Team Member</a:t>
          </a:r>
        </a:p>
        <a:p>
          <a:pPr marL="228600" lvl="2" indent="-114300" algn="l" defTabSz="666750">
            <a:lnSpc>
              <a:spcPct val="90000"/>
            </a:lnSpc>
            <a:spcBef>
              <a:spcPct val="0"/>
            </a:spcBef>
            <a:spcAft>
              <a:spcPct val="15000"/>
            </a:spcAft>
            <a:buChar char="•"/>
          </a:pPr>
          <a:r>
            <a:rPr lang="en-US" sz="1500" kern="1200" dirty="0"/>
            <a:t>Authorship</a:t>
          </a:r>
        </a:p>
        <a:p>
          <a:pPr marL="228600" lvl="2" indent="-114300" algn="l" defTabSz="666750">
            <a:lnSpc>
              <a:spcPct val="90000"/>
            </a:lnSpc>
            <a:spcBef>
              <a:spcPct val="0"/>
            </a:spcBef>
            <a:spcAft>
              <a:spcPct val="15000"/>
            </a:spcAft>
            <a:buChar char="•"/>
          </a:pPr>
          <a:r>
            <a:rPr lang="en-US" sz="1500" kern="1200" dirty="0"/>
            <a:t>Develop searches</a:t>
          </a:r>
        </a:p>
        <a:p>
          <a:pPr marL="228600" lvl="2" indent="-114300" algn="l" defTabSz="666750">
            <a:lnSpc>
              <a:spcPct val="90000"/>
            </a:lnSpc>
            <a:spcBef>
              <a:spcPct val="0"/>
            </a:spcBef>
            <a:spcAft>
              <a:spcPct val="15000"/>
            </a:spcAft>
            <a:buChar char="•"/>
          </a:pPr>
          <a:r>
            <a:rPr lang="en-US" sz="1500" kern="1200" dirty="0"/>
            <a:t>Provide methodological guidance</a:t>
          </a:r>
        </a:p>
        <a:p>
          <a:pPr marL="228600" lvl="2" indent="-114300" algn="l" defTabSz="666750">
            <a:lnSpc>
              <a:spcPct val="90000"/>
            </a:lnSpc>
            <a:spcBef>
              <a:spcPct val="0"/>
            </a:spcBef>
            <a:spcAft>
              <a:spcPct val="15000"/>
            </a:spcAft>
            <a:buChar char="•"/>
          </a:pPr>
          <a:r>
            <a:rPr lang="en-US" sz="1500" kern="1200" dirty="0"/>
            <a:t>Participate in writing manuscript with focus on methods section</a:t>
          </a:r>
        </a:p>
      </dsp:txBody>
      <dsp:txXfrm>
        <a:off x="0" y="2073230"/>
        <a:ext cx="6666833" cy="3397948"/>
      </dsp:txXfrm>
    </dsp:sp>
    <dsp:sp modelId="{3C88963B-0069-4209-9F7B-DC0F11D25345}">
      <dsp:nvSpPr>
        <dsp:cNvPr id="0" name=""/>
        <dsp:cNvSpPr/>
      </dsp:nvSpPr>
      <dsp:spPr>
        <a:xfrm>
          <a:off x="333341" y="1851830"/>
          <a:ext cx="4666783" cy="442800"/>
        </a:xfrm>
        <a:prstGeom prst="roundRect">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6393" tIns="0" rIns="176393" bIns="0" numCol="1" spcCol="1270" anchor="ctr" anchorCtr="0">
          <a:noAutofit/>
        </a:bodyPr>
        <a:lstStyle/>
        <a:p>
          <a:pPr marL="0" lvl="0" indent="0" algn="l" defTabSz="666750">
            <a:lnSpc>
              <a:spcPct val="90000"/>
            </a:lnSpc>
            <a:spcBef>
              <a:spcPct val="0"/>
            </a:spcBef>
            <a:spcAft>
              <a:spcPct val="35000"/>
            </a:spcAft>
            <a:buNone/>
          </a:pPr>
          <a:r>
            <a:rPr lang="en-US" sz="1500" kern="1200" dirty="0"/>
            <a:t>Levels of Service:</a:t>
          </a:r>
        </a:p>
      </dsp:txBody>
      <dsp:txXfrm>
        <a:off x="354957" y="1873446"/>
        <a:ext cx="4623551" cy="39956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131561-99C6-4FDB-90AC-466F1542176E}">
      <dsp:nvSpPr>
        <dsp:cNvPr id="0" name=""/>
        <dsp:cNvSpPr/>
      </dsp:nvSpPr>
      <dsp:spPr>
        <a:xfrm>
          <a:off x="3414" y="29121"/>
          <a:ext cx="3329572" cy="604800"/>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kern="1200" dirty="0"/>
            <a:t>Health Sciences Team:</a:t>
          </a:r>
        </a:p>
      </dsp:txBody>
      <dsp:txXfrm>
        <a:off x="3414" y="29121"/>
        <a:ext cx="3329572" cy="604800"/>
      </dsp:txXfrm>
    </dsp:sp>
    <dsp:sp modelId="{367CA397-55C2-41AF-965A-2E0B30711658}">
      <dsp:nvSpPr>
        <dsp:cNvPr id="0" name=""/>
        <dsp:cNvSpPr/>
      </dsp:nvSpPr>
      <dsp:spPr>
        <a:xfrm>
          <a:off x="3414" y="633921"/>
          <a:ext cx="3329572" cy="3026362"/>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dirty="0"/>
            <a:t>Provide bulk of ES services (all schools)</a:t>
          </a:r>
        </a:p>
        <a:p>
          <a:pPr marL="228600" lvl="1" indent="-228600" algn="l" defTabSz="933450">
            <a:lnSpc>
              <a:spcPct val="90000"/>
            </a:lnSpc>
            <a:spcBef>
              <a:spcPct val="0"/>
            </a:spcBef>
            <a:spcAft>
              <a:spcPct val="15000"/>
            </a:spcAft>
            <a:buChar char="•"/>
          </a:pPr>
          <a:r>
            <a:rPr lang="en-US" sz="2100" kern="1200" dirty="0"/>
            <a:t>Mentor other librarians</a:t>
          </a:r>
        </a:p>
      </dsp:txBody>
      <dsp:txXfrm>
        <a:off x="3414" y="633921"/>
        <a:ext cx="3329572" cy="3026362"/>
      </dsp:txXfrm>
    </dsp:sp>
    <dsp:sp modelId="{12B1D774-EA7C-4214-933F-D17A24D30345}">
      <dsp:nvSpPr>
        <dsp:cNvPr id="0" name=""/>
        <dsp:cNvSpPr/>
      </dsp:nvSpPr>
      <dsp:spPr>
        <a:xfrm>
          <a:off x="3799128" y="29121"/>
          <a:ext cx="3329572" cy="604800"/>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kern="1200" dirty="0"/>
            <a:t>Other TRE librarians:</a:t>
          </a:r>
        </a:p>
      </dsp:txBody>
      <dsp:txXfrm>
        <a:off x="3799128" y="29121"/>
        <a:ext cx="3329572" cy="604800"/>
      </dsp:txXfrm>
    </dsp:sp>
    <dsp:sp modelId="{21B63364-88E7-46A7-A830-3252A3D1CCF4}">
      <dsp:nvSpPr>
        <dsp:cNvPr id="0" name=""/>
        <dsp:cNvSpPr/>
      </dsp:nvSpPr>
      <dsp:spPr>
        <a:xfrm>
          <a:off x="3799128" y="633921"/>
          <a:ext cx="3329572" cy="3026362"/>
        </a:xfrm>
        <a:prstGeom prst="rect">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dirty="0"/>
            <a:t>Full time librarians completed or enrolled in formal training</a:t>
          </a:r>
        </a:p>
        <a:p>
          <a:pPr marL="228600" lvl="1" indent="-228600" algn="l" defTabSz="933450">
            <a:lnSpc>
              <a:spcPct val="90000"/>
            </a:lnSpc>
            <a:spcBef>
              <a:spcPct val="0"/>
            </a:spcBef>
            <a:spcAft>
              <a:spcPct val="15000"/>
            </a:spcAft>
            <a:buChar char="•"/>
          </a:pPr>
          <a:r>
            <a:rPr lang="en-US" sz="2100" kern="1200" dirty="0"/>
            <a:t>Variable levels of confidence to work independently*</a:t>
          </a:r>
        </a:p>
        <a:p>
          <a:pPr marL="228600" lvl="1" indent="-228600" algn="l" defTabSz="933450">
            <a:lnSpc>
              <a:spcPct val="90000"/>
            </a:lnSpc>
            <a:spcBef>
              <a:spcPct val="0"/>
            </a:spcBef>
            <a:spcAft>
              <a:spcPct val="15000"/>
            </a:spcAft>
            <a:buChar char="•"/>
          </a:pPr>
          <a:r>
            <a:rPr lang="en-US" sz="2100" kern="1200" dirty="0"/>
            <a:t>Selected librarians are not trained and do not provide ES support</a:t>
          </a:r>
        </a:p>
      </dsp:txBody>
      <dsp:txXfrm>
        <a:off x="3799128" y="633921"/>
        <a:ext cx="3329572" cy="3026362"/>
      </dsp:txXfrm>
    </dsp:sp>
    <dsp:sp modelId="{D0718590-9E7E-44BD-AE9A-8099C6293A88}">
      <dsp:nvSpPr>
        <dsp:cNvPr id="0" name=""/>
        <dsp:cNvSpPr/>
      </dsp:nvSpPr>
      <dsp:spPr>
        <a:xfrm>
          <a:off x="7594841" y="29121"/>
          <a:ext cx="3329572" cy="604800"/>
        </a:xfrm>
        <a:prstGeom prst="rect">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kern="1200" dirty="0"/>
            <a:t>2 PT librarians:</a:t>
          </a:r>
        </a:p>
      </dsp:txBody>
      <dsp:txXfrm>
        <a:off x="7594841" y="29121"/>
        <a:ext cx="3329572" cy="604800"/>
      </dsp:txXfrm>
    </dsp:sp>
    <dsp:sp modelId="{2B6CB934-8C80-477C-8B46-EDE2FBED12F6}">
      <dsp:nvSpPr>
        <dsp:cNvPr id="0" name=""/>
        <dsp:cNvSpPr/>
      </dsp:nvSpPr>
      <dsp:spPr>
        <a:xfrm>
          <a:off x="7594841" y="633921"/>
          <a:ext cx="3329572" cy="3026362"/>
        </a:xfrm>
        <a:prstGeom prst="rect">
          <a:avLst/>
        </a:prstGeom>
        <a:solidFill>
          <a:schemeClr val="accent4">
            <a:tint val="40000"/>
            <a:alpha val="90000"/>
            <a:hueOff val="0"/>
            <a:satOff val="0"/>
            <a:lumOff val="0"/>
            <a:alphaOff val="0"/>
          </a:schemeClr>
        </a:solidFill>
        <a:ln w="1905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dirty="0"/>
            <a:t>Cover the bulk of on-call research assistance time </a:t>
          </a:r>
        </a:p>
        <a:p>
          <a:pPr marL="228600" lvl="1" indent="-228600" algn="l" defTabSz="933450">
            <a:lnSpc>
              <a:spcPct val="90000"/>
            </a:lnSpc>
            <a:spcBef>
              <a:spcPct val="0"/>
            </a:spcBef>
            <a:spcAft>
              <a:spcPct val="15000"/>
            </a:spcAft>
            <a:buChar char="•"/>
          </a:pPr>
          <a:r>
            <a:rPr lang="en-US" sz="2100" kern="1200" dirty="0"/>
            <a:t>Develop related LibGuides</a:t>
          </a:r>
        </a:p>
        <a:p>
          <a:pPr marL="228600" lvl="1" indent="-228600" algn="l" defTabSz="933450">
            <a:lnSpc>
              <a:spcPct val="90000"/>
            </a:lnSpc>
            <a:spcBef>
              <a:spcPct val="0"/>
            </a:spcBef>
            <a:spcAft>
              <a:spcPct val="15000"/>
            </a:spcAft>
            <a:buChar char="•"/>
          </a:pPr>
          <a:r>
            <a:rPr lang="en-US" sz="2100" kern="1200" dirty="0"/>
            <a:t>Provide help with selected tasks</a:t>
          </a:r>
        </a:p>
      </dsp:txBody>
      <dsp:txXfrm>
        <a:off x="7594841" y="633921"/>
        <a:ext cx="3329572" cy="302636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67325D-8716-405D-B5EA-5E5C1F9C7FAE}">
      <dsp:nvSpPr>
        <dsp:cNvPr id="0" name=""/>
        <dsp:cNvSpPr/>
      </dsp:nvSpPr>
      <dsp:spPr>
        <a:xfrm>
          <a:off x="0" y="0"/>
          <a:ext cx="5229710" cy="121103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Frustrating for researchers and generalist librarians alike!</a:t>
          </a:r>
        </a:p>
      </dsp:txBody>
      <dsp:txXfrm>
        <a:off x="35470" y="35470"/>
        <a:ext cx="3820580" cy="1140091"/>
      </dsp:txXfrm>
    </dsp:sp>
    <dsp:sp modelId="{9FE513BF-6E37-4F88-AE6A-A9E33EE9DFE0}">
      <dsp:nvSpPr>
        <dsp:cNvPr id="0" name=""/>
        <dsp:cNvSpPr/>
      </dsp:nvSpPr>
      <dsp:spPr>
        <a:xfrm>
          <a:off x="437988" y="1431218"/>
          <a:ext cx="5229710" cy="121103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Hand offs after can be unexpected or difficult</a:t>
          </a:r>
        </a:p>
      </dsp:txBody>
      <dsp:txXfrm>
        <a:off x="473458" y="1466688"/>
        <a:ext cx="3933611" cy="1140091"/>
      </dsp:txXfrm>
    </dsp:sp>
    <dsp:sp modelId="{DB4E5363-4F4A-44A8-9980-2E91F5E07282}">
      <dsp:nvSpPr>
        <dsp:cNvPr id="0" name=""/>
        <dsp:cNvSpPr/>
      </dsp:nvSpPr>
      <dsp:spPr>
        <a:xfrm>
          <a:off x="869439" y="2862437"/>
          <a:ext cx="5229710" cy="121103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Delays in providing library support for review teams</a:t>
          </a:r>
        </a:p>
      </dsp:txBody>
      <dsp:txXfrm>
        <a:off x="904909" y="2897907"/>
        <a:ext cx="3940148" cy="1140091"/>
      </dsp:txXfrm>
    </dsp:sp>
    <dsp:sp modelId="{E527706D-5FE4-4DEC-9628-2D388FC7BB19}">
      <dsp:nvSpPr>
        <dsp:cNvPr id="0" name=""/>
        <dsp:cNvSpPr/>
      </dsp:nvSpPr>
      <dsp:spPr>
        <a:xfrm>
          <a:off x="1307427" y="4293656"/>
          <a:ext cx="5229710" cy="121103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Increased workload for ES librarians</a:t>
          </a:r>
        </a:p>
      </dsp:txBody>
      <dsp:txXfrm>
        <a:off x="1342897" y="4329126"/>
        <a:ext cx="3933611" cy="1140091"/>
      </dsp:txXfrm>
    </dsp:sp>
    <dsp:sp modelId="{7985ED10-6C8B-44B8-88AD-9C3381064E66}">
      <dsp:nvSpPr>
        <dsp:cNvPr id="0" name=""/>
        <dsp:cNvSpPr/>
      </dsp:nvSpPr>
      <dsp:spPr>
        <a:xfrm>
          <a:off x="4442540" y="927539"/>
          <a:ext cx="787170" cy="787170"/>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dirty="0"/>
        </a:p>
      </dsp:txBody>
      <dsp:txXfrm>
        <a:off x="4619653" y="927539"/>
        <a:ext cx="432944" cy="592345"/>
      </dsp:txXfrm>
    </dsp:sp>
    <dsp:sp modelId="{5BF72FA6-E956-4F15-A186-F6EA785337FA}">
      <dsp:nvSpPr>
        <dsp:cNvPr id="0" name=""/>
        <dsp:cNvSpPr/>
      </dsp:nvSpPr>
      <dsp:spPr>
        <a:xfrm>
          <a:off x="4880528" y="2358758"/>
          <a:ext cx="787170" cy="787170"/>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dirty="0"/>
        </a:p>
      </dsp:txBody>
      <dsp:txXfrm>
        <a:off x="5057641" y="2358758"/>
        <a:ext cx="432944" cy="592345"/>
      </dsp:txXfrm>
    </dsp:sp>
    <dsp:sp modelId="{7B4FE3FF-C33A-4D9D-9418-8D9AAA2F118F}">
      <dsp:nvSpPr>
        <dsp:cNvPr id="0" name=""/>
        <dsp:cNvSpPr/>
      </dsp:nvSpPr>
      <dsp:spPr>
        <a:xfrm>
          <a:off x="5311979" y="3789977"/>
          <a:ext cx="787170" cy="787170"/>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dirty="0"/>
        </a:p>
      </dsp:txBody>
      <dsp:txXfrm>
        <a:off x="5489092" y="3789977"/>
        <a:ext cx="432944" cy="59234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DBCC68-4799-41C1-96BC-E1EEE726FB16}">
      <dsp:nvSpPr>
        <dsp:cNvPr id="0" name=""/>
        <dsp:cNvSpPr/>
      </dsp:nvSpPr>
      <dsp:spPr>
        <a:xfrm>
          <a:off x="1212569" y="749546"/>
          <a:ext cx="1300252" cy="130025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AD22856-ED6B-4981-B781-45D0D31E1312}">
      <dsp:nvSpPr>
        <dsp:cNvPr id="0" name=""/>
        <dsp:cNvSpPr/>
      </dsp:nvSpPr>
      <dsp:spPr>
        <a:xfrm>
          <a:off x="417971" y="2477997"/>
          <a:ext cx="2889450" cy="112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US" sz="2400" kern="1200" dirty="0"/>
            <a:t>On-call librarians can help review teams get started</a:t>
          </a:r>
        </a:p>
      </dsp:txBody>
      <dsp:txXfrm>
        <a:off x="417971" y="2477997"/>
        <a:ext cx="2889450" cy="1125000"/>
      </dsp:txXfrm>
    </dsp:sp>
    <dsp:sp modelId="{078076FC-8A52-4AD5-88C5-563322D21244}">
      <dsp:nvSpPr>
        <dsp:cNvPr id="0" name=""/>
        <dsp:cNvSpPr/>
      </dsp:nvSpPr>
      <dsp:spPr>
        <a:xfrm>
          <a:off x="4607673" y="749546"/>
          <a:ext cx="1300252" cy="130025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D966DC8-BFA5-4DCD-9440-FEF075F75CD6}">
      <dsp:nvSpPr>
        <dsp:cNvPr id="0" name=""/>
        <dsp:cNvSpPr/>
      </dsp:nvSpPr>
      <dsp:spPr>
        <a:xfrm>
          <a:off x="3813075" y="2477997"/>
          <a:ext cx="2889450" cy="112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US" sz="2400" kern="1200" dirty="0"/>
            <a:t>Many ES services do not require highly specialized skills</a:t>
          </a:r>
        </a:p>
      </dsp:txBody>
      <dsp:txXfrm>
        <a:off x="3813075" y="2477997"/>
        <a:ext cx="2889450" cy="1125000"/>
      </dsp:txXfrm>
    </dsp:sp>
    <dsp:sp modelId="{30AB0ED0-942C-4916-8596-330B6B71B1BD}">
      <dsp:nvSpPr>
        <dsp:cNvPr id="0" name=""/>
        <dsp:cNvSpPr/>
      </dsp:nvSpPr>
      <dsp:spPr>
        <a:xfrm>
          <a:off x="8002777" y="749546"/>
          <a:ext cx="1300252" cy="1300252"/>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905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9FE84A6-2510-4724-9D58-D5F88C749340}">
      <dsp:nvSpPr>
        <dsp:cNvPr id="0" name=""/>
        <dsp:cNvSpPr/>
      </dsp:nvSpPr>
      <dsp:spPr>
        <a:xfrm>
          <a:off x="7208178" y="2477997"/>
          <a:ext cx="2889450" cy="112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US" sz="2400" kern="1200" dirty="0"/>
            <a:t>Most librarians can provide needed help in early review stages</a:t>
          </a:r>
        </a:p>
      </dsp:txBody>
      <dsp:txXfrm>
        <a:off x="7208178" y="2477997"/>
        <a:ext cx="2889450" cy="11250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131561-99C6-4FDB-90AC-466F1542176E}">
      <dsp:nvSpPr>
        <dsp:cNvPr id="0" name=""/>
        <dsp:cNvSpPr/>
      </dsp:nvSpPr>
      <dsp:spPr>
        <a:xfrm>
          <a:off x="53" y="199322"/>
          <a:ext cx="5106412" cy="633600"/>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b="1" kern="1200" dirty="0"/>
            <a:t>Benefits</a:t>
          </a:r>
          <a:endParaRPr lang="en-US" sz="2200" kern="1200" dirty="0"/>
        </a:p>
      </dsp:txBody>
      <dsp:txXfrm>
        <a:off x="53" y="199322"/>
        <a:ext cx="5106412" cy="633600"/>
      </dsp:txXfrm>
    </dsp:sp>
    <dsp:sp modelId="{367CA397-55C2-41AF-965A-2E0B30711658}">
      <dsp:nvSpPr>
        <dsp:cNvPr id="0" name=""/>
        <dsp:cNvSpPr/>
      </dsp:nvSpPr>
      <dsp:spPr>
        <a:xfrm>
          <a:off x="53" y="832922"/>
          <a:ext cx="5106412" cy="2657159"/>
        </a:xfrm>
        <a:prstGeom prst="rect">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kern="1200" dirty="0"/>
            <a:t>Support researchers as soon as possible</a:t>
          </a:r>
        </a:p>
        <a:p>
          <a:pPr marL="228600" lvl="1" indent="-228600" algn="l" defTabSz="977900">
            <a:lnSpc>
              <a:spcPct val="90000"/>
            </a:lnSpc>
            <a:spcBef>
              <a:spcPct val="0"/>
            </a:spcBef>
            <a:spcAft>
              <a:spcPct val="15000"/>
            </a:spcAft>
            <a:buChar char="•"/>
          </a:pPr>
          <a:r>
            <a:rPr lang="en-US" sz="2200" kern="1200" dirty="0"/>
            <a:t>Differentiate ES vs. traditional reviews</a:t>
          </a:r>
        </a:p>
        <a:p>
          <a:pPr marL="228600" lvl="1" indent="-228600" algn="l" defTabSz="977900">
            <a:lnSpc>
              <a:spcPct val="90000"/>
            </a:lnSpc>
            <a:spcBef>
              <a:spcPct val="0"/>
            </a:spcBef>
            <a:spcAft>
              <a:spcPct val="15000"/>
            </a:spcAft>
            <a:buChar char="•"/>
          </a:pPr>
          <a:r>
            <a:rPr lang="en-US" sz="2200" kern="1200" dirty="0"/>
            <a:t>Positive experiences for librarians working on-call</a:t>
          </a:r>
        </a:p>
        <a:p>
          <a:pPr marL="228600" lvl="1" indent="-228600" algn="l" defTabSz="977900">
            <a:lnSpc>
              <a:spcPct val="90000"/>
            </a:lnSpc>
            <a:spcBef>
              <a:spcPct val="0"/>
            </a:spcBef>
            <a:spcAft>
              <a:spcPct val="15000"/>
            </a:spcAft>
            <a:buChar char="•"/>
          </a:pPr>
          <a:r>
            <a:rPr lang="en-US" sz="2200" kern="1200" dirty="0"/>
            <a:t>More time for ES-trained librarians to focus on advanced support</a:t>
          </a:r>
        </a:p>
      </dsp:txBody>
      <dsp:txXfrm>
        <a:off x="53" y="832922"/>
        <a:ext cx="5106412" cy="2657159"/>
      </dsp:txXfrm>
    </dsp:sp>
    <dsp:sp modelId="{12B1D774-EA7C-4214-933F-D17A24D30345}">
      <dsp:nvSpPr>
        <dsp:cNvPr id="0" name=""/>
        <dsp:cNvSpPr/>
      </dsp:nvSpPr>
      <dsp:spPr>
        <a:xfrm>
          <a:off x="5821363" y="199322"/>
          <a:ext cx="5106412" cy="633600"/>
        </a:xfrm>
        <a:prstGeom prst="rect">
          <a:avLst/>
        </a:prstGeom>
        <a:solidFill>
          <a:schemeClr val="accent3">
            <a:hueOff val="4117163"/>
            <a:satOff val="24712"/>
            <a:lumOff val="18825"/>
            <a:alphaOff val="0"/>
          </a:schemeClr>
        </a:solidFill>
        <a:ln w="19050" cap="flat" cmpd="sng" algn="ctr">
          <a:solidFill>
            <a:schemeClr val="accent3">
              <a:hueOff val="4117163"/>
              <a:satOff val="24712"/>
              <a:lumOff val="1882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b="1" kern="1200" dirty="0"/>
            <a:t>Challenges</a:t>
          </a:r>
          <a:endParaRPr lang="en-US" sz="2200" kern="1200" dirty="0"/>
        </a:p>
      </dsp:txBody>
      <dsp:txXfrm>
        <a:off x="5821363" y="199322"/>
        <a:ext cx="5106412" cy="633600"/>
      </dsp:txXfrm>
    </dsp:sp>
    <dsp:sp modelId="{21B63364-88E7-46A7-A830-3252A3D1CCF4}">
      <dsp:nvSpPr>
        <dsp:cNvPr id="0" name=""/>
        <dsp:cNvSpPr/>
      </dsp:nvSpPr>
      <dsp:spPr>
        <a:xfrm>
          <a:off x="5821363" y="832922"/>
          <a:ext cx="5106412" cy="2657159"/>
        </a:xfrm>
        <a:prstGeom prst="rect">
          <a:avLst/>
        </a:prstGeom>
        <a:solidFill>
          <a:schemeClr val="accent3">
            <a:tint val="40000"/>
            <a:alpha val="90000"/>
            <a:hueOff val="5055149"/>
            <a:satOff val="44705"/>
            <a:lumOff val="5295"/>
            <a:alphaOff val="0"/>
          </a:schemeClr>
        </a:solidFill>
        <a:ln w="19050" cap="flat" cmpd="sng" algn="ctr">
          <a:solidFill>
            <a:schemeClr val="accent3">
              <a:tint val="40000"/>
              <a:alpha val="90000"/>
              <a:hueOff val="5055149"/>
              <a:satOff val="44705"/>
              <a:lumOff val="529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kern="1200" dirty="0"/>
            <a:t>Additional training and support required</a:t>
          </a:r>
        </a:p>
        <a:p>
          <a:pPr marL="228600" lvl="1" indent="-228600" algn="l" defTabSz="977900">
            <a:lnSpc>
              <a:spcPct val="90000"/>
            </a:lnSpc>
            <a:spcBef>
              <a:spcPct val="0"/>
            </a:spcBef>
            <a:spcAft>
              <a:spcPct val="15000"/>
            </a:spcAft>
            <a:buChar char="•"/>
          </a:pPr>
          <a:r>
            <a:rPr lang="en-US" sz="2200" kern="1200" dirty="0"/>
            <a:t>Handoffs can be tough for librarians &amp; research teams</a:t>
          </a:r>
        </a:p>
        <a:p>
          <a:pPr marL="228600" lvl="1" indent="-228600" algn="l" defTabSz="977900">
            <a:lnSpc>
              <a:spcPct val="90000"/>
            </a:lnSpc>
            <a:spcBef>
              <a:spcPct val="0"/>
            </a:spcBef>
            <a:spcAft>
              <a:spcPct val="15000"/>
            </a:spcAft>
            <a:buChar char="•"/>
          </a:pPr>
          <a:r>
            <a:rPr lang="en-US" sz="2200" kern="1200" dirty="0"/>
            <a:t>Understanding when to handoff</a:t>
          </a:r>
        </a:p>
      </dsp:txBody>
      <dsp:txXfrm>
        <a:off x="5821363" y="832922"/>
        <a:ext cx="5106412" cy="265715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21BE30-D0CE-4895-B1BF-63433A63CA44}">
      <dsp:nvSpPr>
        <dsp:cNvPr id="0" name=""/>
        <dsp:cNvSpPr/>
      </dsp:nvSpPr>
      <dsp:spPr>
        <a:xfrm>
          <a:off x="1065737" y="0"/>
          <a:ext cx="1140268" cy="112288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20C386C-AE05-4C10-B9E9-168774D3BC13}">
      <dsp:nvSpPr>
        <dsp:cNvPr id="0" name=""/>
        <dsp:cNvSpPr/>
      </dsp:nvSpPr>
      <dsp:spPr>
        <a:xfrm>
          <a:off x="6916" y="1279107"/>
          <a:ext cx="3257909" cy="4812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377950">
            <a:lnSpc>
              <a:spcPct val="90000"/>
            </a:lnSpc>
            <a:spcBef>
              <a:spcPct val="0"/>
            </a:spcBef>
            <a:spcAft>
              <a:spcPct val="35000"/>
            </a:spcAft>
            <a:buNone/>
            <a:defRPr b="1"/>
          </a:pPr>
          <a:r>
            <a:rPr lang="en-US" sz="3100" kern="1200" dirty="0"/>
            <a:t>Pre-Consultation:</a:t>
          </a:r>
        </a:p>
      </dsp:txBody>
      <dsp:txXfrm>
        <a:off x="6916" y="1279107"/>
        <a:ext cx="3257909" cy="481235"/>
      </dsp:txXfrm>
    </dsp:sp>
    <dsp:sp modelId="{916AD8C6-ECBC-4E67-8FE4-12C8BEB9652E}">
      <dsp:nvSpPr>
        <dsp:cNvPr id="0" name=""/>
        <dsp:cNvSpPr/>
      </dsp:nvSpPr>
      <dsp:spPr>
        <a:xfrm>
          <a:off x="6916" y="1833005"/>
          <a:ext cx="3257909" cy="18563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kern="1200" dirty="0"/>
            <a:t>Help teams discern if they truly want to do a formal ES methodology</a:t>
          </a:r>
        </a:p>
        <a:p>
          <a:pPr marL="0" lvl="0" indent="0" algn="ctr" defTabSz="755650">
            <a:lnSpc>
              <a:spcPct val="90000"/>
            </a:lnSpc>
            <a:spcBef>
              <a:spcPct val="0"/>
            </a:spcBef>
            <a:spcAft>
              <a:spcPct val="35000"/>
            </a:spcAft>
            <a:buNone/>
          </a:pPr>
          <a:r>
            <a:rPr lang="en-US" sz="1700" kern="1200" dirty="0"/>
            <a:t>Introduce ES methodologies and question frameworks</a:t>
          </a:r>
        </a:p>
        <a:p>
          <a:pPr marL="0" lvl="0" indent="0" algn="ctr" defTabSz="755650">
            <a:lnSpc>
              <a:spcPct val="90000"/>
            </a:lnSpc>
            <a:spcBef>
              <a:spcPct val="0"/>
            </a:spcBef>
            <a:spcAft>
              <a:spcPct val="35000"/>
            </a:spcAft>
            <a:buNone/>
          </a:pPr>
          <a:r>
            <a:rPr lang="en-US" sz="1700" kern="1200" dirty="0"/>
            <a:t>Connect review teams with relevant resources and tools</a:t>
          </a:r>
        </a:p>
      </dsp:txBody>
      <dsp:txXfrm>
        <a:off x="6916" y="1833005"/>
        <a:ext cx="3257909" cy="1856399"/>
      </dsp:txXfrm>
    </dsp:sp>
    <dsp:sp modelId="{71C1D69B-5445-4FEA-86A6-209C5FC56B96}">
      <dsp:nvSpPr>
        <dsp:cNvPr id="0" name=""/>
        <dsp:cNvSpPr/>
      </dsp:nvSpPr>
      <dsp:spPr>
        <a:xfrm>
          <a:off x="4893780" y="0"/>
          <a:ext cx="1140268" cy="112288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F0E9699-6B32-4E70-9879-5C0D7604D7D2}">
      <dsp:nvSpPr>
        <dsp:cNvPr id="0" name=""/>
        <dsp:cNvSpPr/>
      </dsp:nvSpPr>
      <dsp:spPr>
        <a:xfrm>
          <a:off x="3834959" y="1279107"/>
          <a:ext cx="3257909" cy="4812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377950">
            <a:lnSpc>
              <a:spcPct val="90000"/>
            </a:lnSpc>
            <a:spcBef>
              <a:spcPct val="0"/>
            </a:spcBef>
            <a:spcAft>
              <a:spcPct val="35000"/>
            </a:spcAft>
            <a:buNone/>
            <a:defRPr b="1"/>
          </a:pPr>
          <a:r>
            <a:rPr lang="en-US" sz="3100" kern="1200" dirty="0"/>
            <a:t>Tasks:</a:t>
          </a:r>
        </a:p>
      </dsp:txBody>
      <dsp:txXfrm>
        <a:off x="3834959" y="1279107"/>
        <a:ext cx="3257909" cy="481235"/>
      </dsp:txXfrm>
    </dsp:sp>
    <dsp:sp modelId="{267E1C58-043E-4035-8585-853DFA74FD25}">
      <dsp:nvSpPr>
        <dsp:cNvPr id="0" name=""/>
        <dsp:cNvSpPr/>
      </dsp:nvSpPr>
      <dsp:spPr>
        <a:xfrm>
          <a:off x="3834959" y="1833005"/>
          <a:ext cx="3257909" cy="18563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kern="1200" dirty="0"/>
            <a:t>Initial exploratory searching</a:t>
          </a:r>
        </a:p>
        <a:p>
          <a:pPr marL="0" lvl="0" indent="0" algn="ctr" defTabSz="755650">
            <a:lnSpc>
              <a:spcPct val="90000"/>
            </a:lnSpc>
            <a:spcBef>
              <a:spcPct val="0"/>
            </a:spcBef>
            <a:spcAft>
              <a:spcPct val="35000"/>
            </a:spcAft>
            <a:buNone/>
          </a:pPr>
          <a:r>
            <a:rPr lang="en-US" sz="1700" kern="1200" dirty="0"/>
            <a:t>Citation management</a:t>
          </a:r>
        </a:p>
        <a:p>
          <a:pPr marL="0" lvl="0" indent="0" algn="ctr" defTabSz="755650">
            <a:lnSpc>
              <a:spcPct val="90000"/>
            </a:lnSpc>
            <a:spcBef>
              <a:spcPct val="0"/>
            </a:spcBef>
            <a:spcAft>
              <a:spcPct val="35000"/>
            </a:spcAft>
            <a:buNone/>
          </a:pPr>
          <a:r>
            <a:rPr lang="en-US" sz="1700" kern="1200" dirty="0"/>
            <a:t>Review management software </a:t>
          </a:r>
          <a:br>
            <a:rPr lang="en-US" sz="1700" kern="1200" dirty="0"/>
          </a:br>
          <a:r>
            <a:rPr lang="en-US" sz="1700" kern="1200" dirty="0"/>
            <a:t>set up</a:t>
          </a:r>
        </a:p>
        <a:p>
          <a:pPr marL="0" lvl="0" indent="0" algn="ctr" defTabSz="755650">
            <a:lnSpc>
              <a:spcPct val="90000"/>
            </a:lnSpc>
            <a:spcBef>
              <a:spcPct val="0"/>
            </a:spcBef>
            <a:spcAft>
              <a:spcPct val="35000"/>
            </a:spcAft>
            <a:buNone/>
          </a:pPr>
          <a:r>
            <a:rPr lang="en-US" sz="1700" kern="1200" dirty="0"/>
            <a:t>Getting full text</a:t>
          </a:r>
        </a:p>
      </dsp:txBody>
      <dsp:txXfrm>
        <a:off x="3834959" y="1833005"/>
        <a:ext cx="3257909" cy="1856399"/>
      </dsp:txXfrm>
    </dsp:sp>
    <dsp:sp modelId="{3FB687FF-E79A-4DD5-8A72-6F2843FE6A67}">
      <dsp:nvSpPr>
        <dsp:cNvPr id="0" name=""/>
        <dsp:cNvSpPr/>
      </dsp:nvSpPr>
      <dsp:spPr>
        <a:xfrm>
          <a:off x="8721823" y="0"/>
          <a:ext cx="1140268" cy="112288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EC69932-AA32-4468-B263-02778DAFE88A}">
      <dsp:nvSpPr>
        <dsp:cNvPr id="0" name=""/>
        <dsp:cNvSpPr/>
      </dsp:nvSpPr>
      <dsp:spPr>
        <a:xfrm>
          <a:off x="7663003" y="1279107"/>
          <a:ext cx="3257909" cy="4812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377950">
            <a:lnSpc>
              <a:spcPct val="90000"/>
            </a:lnSpc>
            <a:spcBef>
              <a:spcPct val="0"/>
            </a:spcBef>
            <a:spcAft>
              <a:spcPct val="35000"/>
            </a:spcAft>
            <a:buNone/>
            <a:defRPr b="1"/>
          </a:pPr>
          <a:r>
            <a:rPr lang="en-US" sz="3100" kern="1200" dirty="0"/>
            <a:t>Warm Handoffs:</a:t>
          </a:r>
        </a:p>
      </dsp:txBody>
      <dsp:txXfrm>
        <a:off x="7663003" y="1279107"/>
        <a:ext cx="3257909" cy="481235"/>
      </dsp:txXfrm>
    </dsp:sp>
    <dsp:sp modelId="{CDECC006-1277-4ABD-AD24-32D855D352AD}">
      <dsp:nvSpPr>
        <dsp:cNvPr id="0" name=""/>
        <dsp:cNvSpPr/>
      </dsp:nvSpPr>
      <dsp:spPr>
        <a:xfrm>
          <a:off x="7663003" y="1833005"/>
          <a:ext cx="3257909" cy="18563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kern="1200" dirty="0"/>
            <a:t>Levels of service</a:t>
          </a:r>
        </a:p>
        <a:p>
          <a:pPr marL="0" lvl="0" indent="0" algn="ctr" defTabSz="755650">
            <a:lnSpc>
              <a:spcPct val="90000"/>
            </a:lnSpc>
            <a:spcBef>
              <a:spcPct val="0"/>
            </a:spcBef>
            <a:spcAft>
              <a:spcPct val="35000"/>
            </a:spcAft>
            <a:buNone/>
          </a:pPr>
          <a:r>
            <a:rPr lang="en-US" sz="1700" kern="1200" dirty="0"/>
            <a:t>When to handoff a question</a:t>
          </a:r>
        </a:p>
        <a:p>
          <a:pPr marL="0" lvl="0" indent="0" algn="ctr" defTabSz="755650">
            <a:lnSpc>
              <a:spcPct val="90000"/>
            </a:lnSpc>
            <a:spcBef>
              <a:spcPct val="0"/>
            </a:spcBef>
            <a:spcAft>
              <a:spcPct val="35000"/>
            </a:spcAft>
            <a:buNone/>
          </a:pPr>
          <a:r>
            <a:rPr lang="en-US" sz="1700" kern="1200" dirty="0"/>
            <a:t>Help review team understand how/when/why to request advanced support</a:t>
          </a:r>
        </a:p>
      </dsp:txBody>
      <dsp:txXfrm>
        <a:off x="7663003" y="1833005"/>
        <a:ext cx="3257909" cy="185639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6B8064-2FE0-4D99-960D-1C4172A2B756}">
      <dsp:nvSpPr>
        <dsp:cNvPr id="0" name=""/>
        <dsp:cNvSpPr/>
      </dsp:nvSpPr>
      <dsp:spPr>
        <a:xfrm>
          <a:off x="0" y="449477"/>
          <a:ext cx="10927829" cy="1644300"/>
        </a:xfrm>
        <a:prstGeom prst="rect">
          <a:avLst/>
        </a:prstGeom>
        <a:solidFill>
          <a:schemeClr val="lt1">
            <a:alpha val="90000"/>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48121" tIns="374904" rIns="848121"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t>Sessions included in alternating TRE meetings </a:t>
          </a:r>
        </a:p>
        <a:p>
          <a:pPr marL="171450" lvl="1" indent="-171450" algn="l" defTabSz="800100">
            <a:lnSpc>
              <a:spcPct val="90000"/>
            </a:lnSpc>
            <a:spcBef>
              <a:spcPct val="0"/>
            </a:spcBef>
            <a:spcAft>
              <a:spcPct val="15000"/>
            </a:spcAft>
            <a:buChar char="•"/>
          </a:pPr>
          <a:r>
            <a:rPr lang="en-US" sz="1800" kern="1200" dirty="0"/>
            <a:t>Primarily address functions that any TRE librarians can do to support review teams</a:t>
          </a:r>
        </a:p>
        <a:p>
          <a:pPr marL="171450" lvl="1" indent="-171450" algn="l" defTabSz="800100">
            <a:lnSpc>
              <a:spcPct val="90000"/>
            </a:lnSpc>
            <a:spcBef>
              <a:spcPct val="0"/>
            </a:spcBef>
            <a:spcAft>
              <a:spcPct val="15000"/>
            </a:spcAft>
            <a:buChar char="•"/>
          </a:pPr>
          <a:r>
            <a:rPr lang="en-US" sz="1800" kern="1200" dirty="0"/>
            <a:t>Other sessions go beyond the basics to help other librarians understand the whole process</a:t>
          </a:r>
        </a:p>
        <a:p>
          <a:pPr marL="171450" lvl="1" indent="-171450" algn="l" defTabSz="800100">
            <a:lnSpc>
              <a:spcPct val="90000"/>
            </a:lnSpc>
            <a:spcBef>
              <a:spcPct val="0"/>
            </a:spcBef>
            <a:spcAft>
              <a:spcPct val="15000"/>
            </a:spcAft>
            <a:buChar char="•"/>
          </a:pPr>
          <a:r>
            <a:rPr lang="en-US" sz="1800" kern="1200" dirty="0"/>
            <a:t>Recordings, slides, handouts saved on departmental shared drive</a:t>
          </a:r>
        </a:p>
      </dsp:txBody>
      <dsp:txXfrm>
        <a:off x="0" y="449477"/>
        <a:ext cx="10927829" cy="1644300"/>
      </dsp:txXfrm>
    </dsp:sp>
    <dsp:sp modelId="{6BE9EE9F-3C80-4B1B-B367-52D4405A2C3D}">
      <dsp:nvSpPr>
        <dsp:cNvPr id="0" name=""/>
        <dsp:cNvSpPr/>
      </dsp:nvSpPr>
      <dsp:spPr>
        <a:xfrm>
          <a:off x="546391" y="183797"/>
          <a:ext cx="7649480" cy="531360"/>
        </a:xfrm>
        <a:prstGeom prst="round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9132" tIns="0" rIns="289132" bIns="0" numCol="1" spcCol="1270" anchor="ctr" anchorCtr="0">
          <a:noAutofit/>
        </a:bodyPr>
        <a:lstStyle/>
        <a:p>
          <a:pPr marL="0" lvl="0" indent="0" algn="l" defTabSz="889000">
            <a:lnSpc>
              <a:spcPct val="90000"/>
            </a:lnSpc>
            <a:spcBef>
              <a:spcPct val="0"/>
            </a:spcBef>
            <a:spcAft>
              <a:spcPct val="35000"/>
            </a:spcAft>
            <a:buNone/>
          </a:pPr>
          <a:r>
            <a:rPr lang="en-US" sz="2000" b="1" kern="1200" dirty="0"/>
            <a:t>HS team organized a series of 12 brief training sessions:</a:t>
          </a:r>
        </a:p>
      </dsp:txBody>
      <dsp:txXfrm>
        <a:off x="572330" y="209736"/>
        <a:ext cx="7597602" cy="479482"/>
      </dsp:txXfrm>
    </dsp:sp>
    <dsp:sp modelId="{FB8B8637-A6D7-4F46-9786-11212E02A2AD}">
      <dsp:nvSpPr>
        <dsp:cNvPr id="0" name=""/>
        <dsp:cNvSpPr/>
      </dsp:nvSpPr>
      <dsp:spPr>
        <a:xfrm>
          <a:off x="0" y="2456657"/>
          <a:ext cx="10927829" cy="1048950"/>
        </a:xfrm>
        <a:prstGeom prst="rect">
          <a:avLst/>
        </a:prstGeom>
        <a:solidFill>
          <a:schemeClr val="lt1">
            <a:alpha val="90000"/>
            <a:hueOff val="0"/>
            <a:satOff val="0"/>
            <a:lumOff val="0"/>
            <a:alphaOff val="0"/>
          </a:schemeClr>
        </a:solidFill>
        <a:ln w="19050" cap="flat" cmpd="sng" algn="ctr">
          <a:solidFill>
            <a:schemeClr val="accent4">
              <a:hueOff val="6599937"/>
              <a:satOff val="-29202"/>
              <a:lumOff val="-490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48121" tIns="374904" rIns="848121"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t>Shadow review consultations</a:t>
          </a:r>
        </a:p>
        <a:p>
          <a:pPr marL="171450" lvl="1" indent="-171450" algn="l" defTabSz="800100">
            <a:lnSpc>
              <a:spcPct val="90000"/>
            </a:lnSpc>
            <a:spcBef>
              <a:spcPct val="0"/>
            </a:spcBef>
            <a:spcAft>
              <a:spcPct val="15000"/>
            </a:spcAft>
            <a:buChar char="•"/>
          </a:pPr>
          <a:r>
            <a:rPr lang="en-US" sz="1800" kern="1200" dirty="0"/>
            <a:t>Participate in parts of ES projects with guidance</a:t>
          </a:r>
        </a:p>
      </dsp:txBody>
      <dsp:txXfrm>
        <a:off x="0" y="2456657"/>
        <a:ext cx="10927829" cy="1048950"/>
      </dsp:txXfrm>
    </dsp:sp>
    <dsp:sp modelId="{951ED799-E299-45F9-BA08-2B44F2D095A7}">
      <dsp:nvSpPr>
        <dsp:cNvPr id="0" name=""/>
        <dsp:cNvSpPr/>
      </dsp:nvSpPr>
      <dsp:spPr>
        <a:xfrm>
          <a:off x="546391" y="2190977"/>
          <a:ext cx="7649480" cy="531360"/>
        </a:xfrm>
        <a:prstGeom prst="roundRect">
          <a:avLst/>
        </a:prstGeom>
        <a:solidFill>
          <a:schemeClr val="accent4">
            <a:hueOff val="6599937"/>
            <a:satOff val="-29202"/>
            <a:lumOff val="-4903"/>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9132" tIns="0" rIns="289132" bIns="0" numCol="1" spcCol="1270" anchor="ctr" anchorCtr="0">
          <a:noAutofit/>
        </a:bodyPr>
        <a:lstStyle/>
        <a:p>
          <a:pPr marL="0" lvl="0" indent="0" algn="l" defTabSz="889000">
            <a:lnSpc>
              <a:spcPct val="90000"/>
            </a:lnSpc>
            <a:spcBef>
              <a:spcPct val="0"/>
            </a:spcBef>
            <a:spcAft>
              <a:spcPct val="35000"/>
            </a:spcAft>
            <a:buNone/>
          </a:pPr>
          <a:r>
            <a:rPr lang="en-US" sz="2000" b="1" kern="1200" dirty="0"/>
            <a:t>Other TRE librarians are invited to:</a:t>
          </a:r>
        </a:p>
      </dsp:txBody>
      <dsp:txXfrm>
        <a:off x="572330" y="2216916"/>
        <a:ext cx="7597602" cy="47948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FB1031-970D-4449-A905-B7928D1D4E47}">
      <dsp:nvSpPr>
        <dsp:cNvPr id="0" name=""/>
        <dsp:cNvSpPr/>
      </dsp:nvSpPr>
      <dsp:spPr>
        <a:xfrm>
          <a:off x="0" y="295388"/>
          <a:ext cx="10515600" cy="932400"/>
        </a:xfrm>
        <a:prstGeom prst="rect">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6127" tIns="333248" rIns="816127"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a:t>Part I: December 2025-April 2026</a:t>
          </a:r>
        </a:p>
        <a:p>
          <a:pPr marL="171450" lvl="1" indent="-171450" algn="l" defTabSz="711200">
            <a:lnSpc>
              <a:spcPct val="90000"/>
            </a:lnSpc>
            <a:spcBef>
              <a:spcPct val="0"/>
            </a:spcBef>
            <a:spcAft>
              <a:spcPct val="15000"/>
            </a:spcAft>
            <a:buChar char="•"/>
          </a:pPr>
          <a:r>
            <a:rPr lang="en-US" sz="1600" kern="1200" dirty="0"/>
            <a:t>Part II: June-October 2026</a:t>
          </a:r>
        </a:p>
      </dsp:txBody>
      <dsp:txXfrm>
        <a:off x="0" y="295388"/>
        <a:ext cx="10515600" cy="932400"/>
      </dsp:txXfrm>
    </dsp:sp>
    <dsp:sp modelId="{2ACDFE5A-0935-4C0F-9947-8DACDF68D0FB}">
      <dsp:nvSpPr>
        <dsp:cNvPr id="0" name=""/>
        <dsp:cNvSpPr/>
      </dsp:nvSpPr>
      <dsp:spPr>
        <a:xfrm>
          <a:off x="525780" y="59228"/>
          <a:ext cx="7360920" cy="472320"/>
        </a:xfrm>
        <a:prstGeom prst="round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711200">
            <a:lnSpc>
              <a:spcPct val="90000"/>
            </a:lnSpc>
            <a:spcBef>
              <a:spcPct val="0"/>
            </a:spcBef>
            <a:spcAft>
              <a:spcPct val="35000"/>
            </a:spcAft>
            <a:buNone/>
          </a:pPr>
          <a:r>
            <a:rPr lang="en-US" sz="1600" kern="1200" dirty="0"/>
            <a:t>Departmental training:</a:t>
          </a:r>
        </a:p>
      </dsp:txBody>
      <dsp:txXfrm>
        <a:off x="548837" y="82285"/>
        <a:ext cx="7314806" cy="426206"/>
      </dsp:txXfrm>
    </dsp:sp>
    <dsp:sp modelId="{2F6957FF-6226-4A1A-A027-CE57A6F92640}">
      <dsp:nvSpPr>
        <dsp:cNvPr id="0" name=""/>
        <dsp:cNvSpPr/>
      </dsp:nvSpPr>
      <dsp:spPr>
        <a:xfrm>
          <a:off x="0" y="1550349"/>
          <a:ext cx="10515600" cy="1209600"/>
        </a:xfrm>
        <a:prstGeom prst="rect">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6127" tIns="333248" rIns="816127"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a:t>Shadowed consultations with review team members</a:t>
          </a:r>
        </a:p>
        <a:p>
          <a:pPr marL="171450" lvl="1" indent="-171450" algn="l" defTabSz="711200">
            <a:lnSpc>
              <a:spcPct val="90000"/>
            </a:lnSpc>
            <a:spcBef>
              <a:spcPct val="0"/>
            </a:spcBef>
            <a:spcAft>
              <a:spcPct val="15000"/>
            </a:spcAft>
            <a:buChar char="•"/>
          </a:pPr>
          <a:r>
            <a:rPr lang="en-US" sz="1600" kern="1200" dirty="0"/>
            <a:t>Developed comprehensive literature searches with guidance</a:t>
          </a:r>
        </a:p>
        <a:p>
          <a:pPr marL="171450" lvl="1" indent="-171450" algn="l" defTabSz="711200">
            <a:lnSpc>
              <a:spcPct val="90000"/>
            </a:lnSpc>
            <a:spcBef>
              <a:spcPct val="0"/>
            </a:spcBef>
            <a:spcAft>
              <a:spcPct val="15000"/>
            </a:spcAft>
            <a:buChar char="•"/>
          </a:pPr>
          <a:r>
            <a:rPr lang="en-US" sz="1600" kern="1200" dirty="0"/>
            <a:t>Revised review management software guide and co-taught workshops</a:t>
          </a:r>
        </a:p>
      </dsp:txBody>
      <dsp:txXfrm>
        <a:off x="0" y="1550349"/>
        <a:ext cx="10515600" cy="1209600"/>
      </dsp:txXfrm>
    </dsp:sp>
    <dsp:sp modelId="{2F3F4DB0-54A6-47E5-943C-790B6C549D26}">
      <dsp:nvSpPr>
        <dsp:cNvPr id="0" name=""/>
        <dsp:cNvSpPr/>
      </dsp:nvSpPr>
      <dsp:spPr>
        <a:xfrm>
          <a:off x="525780" y="1314188"/>
          <a:ext cx="7360920" cy="472320"/>
        </a:xfrm>
        <a:prstGeom prst="round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711200">
            <a:lnSpc>
              <a:spcPct val="90000"/>
            </a:lnSpc>
            <a:spcBef>
              <a:spcPct val="0"/>
            </a:spcBef>
            <a:spcAft>
              <a:spcPct val="35000"/>
            </a:spcAft>
            <a:buNone/>
          </a:pPr>
          <a:r>
            <a:rPr lang="en-US" sz="1600" kern="1200" dirty="0"/>
            <a:t>PT librarians:</a:t>
          </a:r>
        </a:p>
      </dsp:txBody>
      <dsp:txXfrm>
        <a:off x="548837" y="1337245"/>
        <a:ext cx="7314806" cy="426206"/>
      </dsp:txXfrm>
    </dsp:sp>
    <dsp:sp modelId="{A5966951-3A26-4823-9E5E-37428252248D}">
      <dsp:nvSpPr>
        <dsp:cNvPr id="0" name=""/>
        <dsp:cNvSpPr/>
      </dsp:nvSpPr>
      <dsp:spPr>
        <a:xfrm>
          <a:off x="0" y="3082509"/>
          <a:ext cx="10515600" cy="1209600"/>
        </a:xfrm>
        <a:prstGeom prst="rect">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6127" tIns="333248" rIns="816127"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a:t>Completed two ES projects as part of dissertations (mentored)</a:t>
          </a:r>
        </a:p>
        <a:p>
          <a:pPr marL="171450" lvl="1" indent="-171450" algn="l" defTabSz="711200">
            <a:lnSpc>
              <a:spcPct val="90000"/>
            </a:lnSpc>
            <a:spcBef>
              <a:spcPct val="0"/>
            </a:spcBef>
            <a:spcAft>
              <a:spcPct val="15000"/>
            </a:spcAft>
            <a:buChar char="•"/>
          </a:pPr>
          <a:r>
            <a:rPr lang="en-US" sz="1600" kern="1200" dirty="0"/>
            <a:t>Working on an ES project intended for publication (mentored)</a:t>
          </a:r>
        </a:p>
        <a:p>
          <a:pPr marL="171450" lvl="1" indent="-171450" algn="l" defTabSz="711200">
            <a:lnSpc>
              <a:spcPct val="90000"/>
            </a:lnSpc>
            <a:spcBef>
              <a:spcPct val="0"/>
            </a:spcBef>
            <a:spcAft>
              <a:spcPct val="15000"/>
            </a:spcAft>
            <a:buChar char="•"/>
          </a:pPr>
          <a:r>
            <a:rPr lang="en-US" sz="1600" kern="1200" dirty="0"/>
            <a:t>Conducting scoping review related to information literacy (with help)</a:t>
          </a:r>
        </a:p>
      </dsp:txBody>
      <dsp:txXfrm>
        <a:off x="0" y="3082509"/>
        <a:ext cx="10515600" cy="1209600"/>
      </dsp:txXfrm>
    </dsp:sp>
    <dsp:sp modelId="{6BC50897-383C-4EB1-99C4-34922C965B9F}">
      <dsp:nvSpPr>
        <dsp:cNvPr id="0" name=""/>
        <dsp:cNvSpPr/>
      </dsp:nvSpPr>
      <dsp:spPr>
        <a:xfrm>
          <a:off x="525780" y="2846349"/>
          <a:ext cx="7360920" cy="472320"/>
        </a:xfrm>
        <a:prstGeom prst="round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711200">
            <a:lnSpc>
              <a:spcPct val="90000"/>
            </a:lnSpc>
            <a:spcBef>
              <a:spcPct val="0"/>
            </a:spcBef>
            <a:spcAft>
              <a:spcPct val="35000"/>
            </a:spcAft>
            <a:buNone/>
          </a:pPr>
          <a:r>
            <a:rPr lang="en-US" sz="1600" kern="1200" dirty="0"/>
            <a:t>Other TRE librarians:</a:t>
          </a:r>
        </a:p>
      </dsp:txBody>
      <dsp:txXfrm>
        <a:off x="548837" y="2869406"/>
        <a:ext cx="7314806" cy="42620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045E71-677C-44AB-9EEF-51CC87F9298E}">
      <dsp:nvSpPr>
        <dsp:cNvPr id="0" name=""/>
        <dsp:cNvSpPr/>
      </dsp:nvSpPr>
      <dsp:spPr>
        <a:xfrm>
          <a:off x="0" y="295388"/>
          <a:ext cx="10515600" cy="1209600"/>
        </a:xfrm>
        <a:prstGeom prst="rect">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6127" tIns="333248" rIns="816127"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a:t>Complete training sessions</a:t>
          </a:r>
        </a:p>
        <a:p>
          <a:pPr marL="171450" lvl="1" indent="-171450" algn="l" defTabSz="711200">
            <a:lnSpc>
              <a:spcPct val="90000"/>
            </a:lnSpc>
            <a:spcBef>
              <a:spcPct val="0"/>
            </a:spcBef>
            <a:spcAft>
              <a:spcPct val="15000"/>
            </a:spcAft>
            <a:buChar char="•"/>
          </a:pPr>
          <a:r>
            <a:rPr lang="en-US" sz="1600" kern="1200" dirty="0"/>
            <a:t>Continue to offer mentorship and shadowing opportunities</a:t>
          </a:r>
        </a:p>
        <a:p>
          <a:pPr marL="171450" lvl="1" indent="-171450" algn="l" defTabSz="711200">
            <a:lnSpc>
              <a:spcPct val="90000"/>
            </a:lnSpc>
            <a:spcBef>
              <a:spcPct val="0"/>
            </a:spcBef>
            <a:spcAft>
              <a:spcPct val="15000"/>
            </a:spcAft>
            <a:buChar char="•"/>
          </a:pPr>
          <a:r>
            <a:rPr lang="en-US" sz="1600" kern="1200" dirty="0"/>
            <a:t>Consider additional tasks for generalist librarians</a:t>
          </a:r>
        </a:p>
      </dsp:txBody>
      <dsp:txXfrm>
        <a:off x="0" y="295388"/>
        <a:ext cx="10515600" cy="1209600"/>
      </dsp:txXfrm>
    </dsp:sp>
    <dsp:sp modelId="{DDB302ED-3768-42D1-9CCE-214C03A2442F}">
      <dsp:nvSpPr>
        <dsp:cNvPr id="0" name=""/>
        <dsp:cNvSpPr/>
      </dsp:nvSpPr>
      <dsp:spPr>
        <a:xfrm>
          <a:off x="525780" y="59228"/>
          <a:ext cx="7360920" cy="472320"/>
        </a:xfrm>
        <a:prstGeom prst="round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711200">
            <a:lnSpc>
              <a:spcPct val="90000"/>
            </a:lnSpc>
            <a:spcBef>
              <a:spcPct val="0"/>
            </a:spcBef>
            <a:spcAft>
              <a:spcPct val="35000"/>
            </a:spcAft>
            <a:buNone/>
          </a:pPr>
          <a:r>
            <a:rPr lang="en-US" sz="1600" kern="1200" dirty="0"/>
            <a:t>Training</a:t>
          </a:r>
        </a:p>
      </dsp:txBody>
      <dsp:txXfrm>
        <a:off x="548837" y="82285"/>
        <a:ext cx="7314806" cy="426206"/>
      </dsp:txXfrm>
    </dsp:sp>
    <dsp:sp modelId="{09DFA68E-3788-4603-8617-2A67A2787538}">
      <dsp:nvSpPr>
        <dsp:cNvPr id="0" name=""/>
        <dsp:cNvSpPr/>
      </dsp:nvSpPr>
      <dsp:spPr>
        <a:xfrm>
          <a:off x="0" y="1827549"/>
          <a:ext cx="10515600" cy="932400"/>
        </a:xfrm>
        <a:prstGeom prst="rect">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6127" tIns="333248" rIns="816127"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a:t>Revise existing ES-related LibGuides</a:t>
          </a:r>
        </a:p>
        <a:p>
          <a:pPr marL="171450" lvl="1" indent="-171450" algn="l" defTabSz="711200">
            <a:lnSpc>
              <a:spcPct val="90000"/>
            </a:lnSpc>
            <a:spcBef>
              <a:spcPct val="0"/>
            </a:spcBef>
            <a:spcAft>
              <a:spcPct val="15000"/>
            </a:spcAft>
            <a:buChar char="•"/>
          </a:pPr>
          <a:r>
            <a:rPr lang="en-US" sz="1600" kern="1200" dirty="0"/>
            <a:t>Create additional higher-level ES LibGuides</a:t>
          </a:r>
        </a:p>
      </dsp:txBody>
      <dsp:txXfrm>
        <a:off x="0" y="1827549"/>
        <a:ext cx="10515600" cy="932400"/>
      </dsp:txXfrm>
    </dsp:sp>
    <dsp:sp modelId="{C30DF6FB-CAA7-47F0-9575-87B928288879}">
      <dsp:nvSpPr>
        <dsp:cNvPr id="0" name=""/>
        <dsp:cNvSpPr/>
      </dsp:nvSpPr>
      <dsp:spPr>
        <a:xfrm>
          <a:off x="525780" y="1591389"/>
          <a:ext cx="7360920" cy="472320"/>
        </a:xfrm>
        <a:prstGeom prst="round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711200">
            <a:lnSpc>
              <a:spcPct val="90000"/>
            </a:lnSpc>
            <a:spcBef>
              <a:spcPct val="0"/>
            </a:spcBef>
            <a:spcAft>
              <a:spcPct val="35000"/>
            </a:spcAft>
            <a:buNone/>
          </a:pPr>
          <a:r>
            <a:rPr lang="en-US" sz="1600" kern="1200" dirty="0"/>
            <a:t>LibGuides</a:t>
          </a:r>
        </a:p>
      </dsp:txBody>
      <dsp:txXfrm>
        <a:off x="548837" y="1614446"/>
        <a:ext cx="7314806" cy="426206"/>
      </dsp:txXfrm>
    </dsp:sp>
    <dsp:sp modelId="{C952389E-F0A5-4CEA-902F-148562BCC0BC}">
      <dsp:nvSpPr>
        <dsp:cNvPr id="0" name=""/>
        <dsp:cNvSpPr/>
      </dsp:nvSpPr>
      <dsp:spPr>
        <a:xfrm>
          <a:off x="0" y="3082509"/>
          <a:ext cx="10515600" cy="1209600"/>
        </a:xfrm>
        <a:prstGeom prst="rect">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6127" tIns="333248" rIns="816127"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a:t>Offer additional researcher-facing workshops</a:t>
          </a:r>
        </a:p>
        <a:p>
          <a:pPr marL="171450" lvl="1" indent="-171450" algn="l" defTabSz="711200">
            <a:lnSpc>
              <a:spcPct val="90000"/>
            </a:lnSpc>
            <a:spcBef>
              <a:spcPct val="0"/>
            </a:spcBef>
            <a:spcAft>
              <a:spcPct val="15000"/>
            </a:spcAft>
            <a:buChar char="•"/>
          </a:pPr>
          <a:r>
            <a:rPr lang="en-US" sz="1600" kern="1200" dirty="0"/>
            <a:t>First class of third year medical students</a:t>
          </a:r>
        </a:p>
        <a:p>
          <a:pPr marL="171450" lvl="1" indent="-171450" algn="l" defTabSz="711200">
            <a:lnSpc>
              <a:spcPct val="90000"/>
            </a:lnSpc>
            <a:spcBef>
              <a:spcPct val="0"/>
            </a:spcBef>
            <a:spcAft>
              <a:spcPct val="15000"/>
            </a:spcAft>
            <a:buChar char="•"/>
          </a:pPr>
          <a:r>
            <a:rPr lang="en-US" sz="1600" kern="1200" dirty="0"/>
            <a:t>Snowball effect</a:t>
          </a:r>
        </a:p>
      </dsp:txBody>
      <dsp:txXfrm>
        <a:off x="0" y="3082509"/>
        <a:ext cx="10515600" cy="1209600"/>
      </dsp:txXfrm>
    </dsp:sp>
    <dsp:sp modelId="{F2835F44-6E42-4223-9E67-8589E9A6F3DF}">
      <dsp:nvSpPr>
        <dsp:cNvPr id="0" name=""/>
        <dsp:cNvSpPr/>
      </dsp:nvSpPr>
      <dsp:spPr>
        <a:xfrm>
          <a:off x="525780" y="2846349"/>
          <a:ext cx="7360920" cy="472320"/>
        </a:xfrm>
        <a:prstGeom prst="round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711200">
            <a:lnSpc>
              <a:spcPct val="90000"/>
            </a:lnSpc>
            <a:spcBef>
              <a:spcPct val="0"/>
            </a:spcBef>
            <a:spcAft>
              <a:spcPct val="35000"/>
            </a:spcAft>
            <a:buNone/>
          </a:pPr>
          <a:r>
            <a:rPr lang="en-US" sz="1600" kern="1200" dirty="0"/>
            <a:t>Prepare for Increased Demand</a:t>
          </a:r>
        </a:p>
      </dsp:txBody>
      <dsp:txXfrm>
        <a:off x="548837" y="2869406"/>
        <a:ext cx="7314806" cy="42620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F68A2C-6A66-43A9-83A1-DA27B5A7CBCC}">
      <dsp:nvSpPr>
        <dsp:cNvPr id="0" name=""/>
        <dsp:cNvSpPr/>
      </dsp:nvSpPr>
      <dsp:spPr>
        <a:xfrm>
          <a:off x="0" y="1780"/>
          <a:ext cx="6263640" cy="758776"/>
        </a:xfrm>
        <a:prstGeom prst="roundRect">
          <a:avLst>
            <a:gd name="adj" fmla="val 10000"/>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5915E0A-422E-4DF5-A62B-A65AD1AEEF90}">
      <dsp:nvSpPr>
        <dsp:cNvPr id="0" name=""/>
        <dsp:cNvSpPr/>
      </dsp:nvSpPr>
      <dsp:spPr>
        <a:xfrm>
          <a:off x="229529" y="172505"/>
          <a:ext cx="417326" cy="41732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7DC71EC-DA4F-4504-BAB4-FCF9E78F2256}">
      <dsp:nvSpPr>
        <dsp:cNvPr id="0" name=""/>
        <dsp:cNvSpPr/>
      </dsp:nvSpPr>
      <dsp:spPr>
        <a:xfrm>
          <a:off x="876386" y="1780"/>
          <a:ext cx="5387253" cy="758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304" tIns="80304" rIns="80304" bIns="80304" numCol="1" spcCol="1270" anchor="ctr" anchorCtr="0">
          <a:noAutofit/>
        </a:bodyPr>
        <a:lstStyle/>
        <a:p>
          <a:pPr marL="0" lvl="0" indent="0" algn="l" defTabSz="844550">
            <a:lnSpc>
              <a:spcPct val="90000"/>
            </a:lnSpc>
            <a:spcBef>
              <a:spcPct val="0"/>
            </a:spcBef>
            <a:spcAft>
              <a:spcPct val="35000"/>
            </a:spcAft>
            <a:buNone/>
          </a:pPr>
          <a:r>
            <a:rPr lang="en-US" sz="1900" kern="1200" dirty="0"/>
            <a:t>Saving Teams meeting videos can be tricky…</a:t>
          </a:r>
        </a:p>
      </dsp:txBody>
      <dsp:txXfrm>
        <a:off x="876386" y="1780"/>
        <a:ext cx="5387253" cy="758776"/>
      </dsp:txXfrm>
    </dsp:sp>
    <dsp:sp modelId="{86DC7C42-59F7-484B-A81D-3D6708FE07CE}">
      <dsp:nvSpPr>
        <dsp:cNvPr id="0" name=""/>
        <dsp:cNvSpPr/>
      </dsp:nvSpPr>
      <dsp:spPr>
        <a:xfrm>
          <a:off x="0" y="950250"/>
          <a:ext cx="6263640" cy="758776"/>
        </a:xfrm>
        <a:prstGeom prst="roundRect">
          <a:avLst>
            <a:gd name="adj" fmla="val 10000"/>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4B9BD7F-C87E-4971-8960-35290FA45CC9}">
      <dsp:nvSpPr>
        <dsp:cNvPr id="0" name=""/>
        <dsp:cNvSpPr/>
      </dsp:nvSpPr>
      <dsp:spPr>
        <a:xfrm>
          <a:off x="229529" y="1120975"/>
          <a:ext cx="417326" cy="41732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430331B-7CE7-45E4-B902-11B100C64A3D}">
      <dsp:nvSpPr>
        <dsp:cNvPr id="0" name=""/>
        <dsp:cNvSpPr/>
      </dsp:nvSpPr>
      <dsp:spPr>
        <a:xfrm>
          <a:off x="876386" y="950250"/>
          <a:ext cx="5387253" cy="758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304" tIns="80304" rIns="80304" bIns="80304" numCol="1" spcCol="1270" anchor="ctr" anchorCtr="0">
          <a:noAutofit/>
        </a:bodyPr>
        <a:lstStyle/>
        <a:p>
          <a:pPr marL="0" lvl="0" indent="0" algn="l" defTabSz="844550">
            <a:lnSpc>
              <a:spcPct val="90000"/>
            </a:lnSpc>
            <a:spcBef>
              <a:spcPct val="0"/>
            </a:spcBef>
            <a:spcAft>
              <a:spcPct val="35000"/>
            </a:spcAft>
            <a:buNone/>
          </a:pPr>
          <a:r>
            <a:rPr lang="en-US" sz="1900" kern="1200" dirty="0"/>
            <a:t>Sessions took longer than expected due to audience engagement</a:t>
          </a:r>
        </a:p>
      </dsp:txBody>
      <dsp:txXfrm>
        <a:off x="876386" y="950250"/>
        <a:ext cx="5387253" cy="758776"/>
      </dsp:txXfrm>
    </dsp:sp>
    <dsp:sp modelId="{C37BA74A-4637-4142-8F7B-C4BB0992B088}">
      <dsp:nvSpPr>
        <dsp:cNvPr id="0" name=""/>
        <dsp:cNvSpPr/>
      </dsp:nvSpPr>
      <dsp:spPr>
        <a:xfrm>
          <a:off x="0" y="1898720"/>
          <a:ext cx="6263640" cy="758776"/>
        </a:xfrm>
        <a:prstGeom prst="roundRect">
          <a:avLst>
            <a:gd name="adj" fmla="val 10000"/>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BBE0413-58AE-4BE3-B69F-5C0D57B45474}">
      <dsp:nvSpPr>
        <dsp:cNvPr id="0" name=""/>
        <dsp:cNvSpPr/>
      </dsp:nvSpPr>
      <dsp:spPr>
        <a:xfrm>
          <a:off x="229529" y="2069445"/>
          <a:ext cx="417326" cy="41732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1E3637B-A9E2-4232-938B-4DC2ECC4B66F}">
      <dsp:nvSpPr>
        <dsp:cNvPr id="0" name=""/>
        <dsp:cNvSpPr/>
      </dsp:nvSpPr>
      <dsp:spPr>
        <a:xfrm>
          <a:off x="876386" y="1898720"/>
          <a:ext cx="5387253" cy="758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304" tIns="80304" rIns="80304" bIns="80304" numCol="1" spcCol="1270" anchor="ctr" anchorCtr="0">
          <a:noAutofit/>
        </a:bodyPr>
        <a:lstStyle/>
        <a:p>
          <a:pPr marL="0" lvl="0" indent="0" algn="l" defTabSz="844550">
            <a:lnSpc>
              <a:spcPct val="90000"/>
            </a:lnSpc>
            <a:spcBef>
              <a:spcPct val="0"/>
            </a:spcBef>
            <a:spcAft>
              <a:spcPct val="35000"/>
            </a:spcAft>
            <a:buNone/>
          </a:pPr>
          <a:r>
            <a:rPr lang="en-US" sz="1900" kern="1200" dirty="0"/>
            <a:t>Experienced colleagues benefitted &amp; requested additional mentoring</a:t>
          </a:r>
        </a:p>
      </dsp:txBody>
      <dsp:txXfrm>
        <a:off x="876386" y="1898720"/>
        <a:ext cx="5387253" cy="758776"/>
      </dsp:txXfrm>
    </dsp:sp>
    <dsp:sp modelId="{DAFFDC99-C846-46A0-A10C-70CCBBF86547}">
      <dsp:nvSpPr>
        <dsp:cNvPr id="0" name=""/>
        <dsp:cNvSpPr/>
      </dsp:nvSpPr>
      <dsp:spPr>
        <a:xfrm>
          <a:off x="0" y="2847191"/>
          <a:ext cx="6263640" cy="758776"/>
        </a:xfrm>
        <a:prstGeom prst="roundRect">
          <a:avLst>
            <a:gd name="adj" fmla="val 10000"/>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42413C6-2037-4CA2-B7AB-F79FFCB964C2}">
      <dsp:nvSpPr>
        <dsp:cNvPr id="0" name=""/>
        <dsp:cNvSpPr/>
      </dsp:nvSpPr>
      <dsp:spPr>
        <a:xfrm>
          <a:off x="229529" y="3017915"/>
          <a:ext cx="417326" cy="41732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C9D8B26-6AFD-4D35-B116-97C070E94286}">
      <dsp:nvSpPr>
        <dsp:cNvPr id="0" name=""/>
        <dsp:cNvSpPr/>
      </dsp:nvSpPr>
      <dsp:spPr>
        <a:xfrm>
          <a:off x="876386" y="2847191"/>
          <a:ext cx="5387253" cy="758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304" tIns="80304" rIns="80304" bIns="80304" numCol="1" spcCol="1270" anchor="ctr" anchorCtr="0">
          <a:noAutofit/>
        </a:bodyPr>
        <a:lstStyle/>
        <a:p>
          <a:pPr marL="0" lvl="0" indent="0" algn="l" defTabSz="844550">
            <a:lnSpc>
              <a:spcPct val="90000"/>
            </a:lnSpc>
            <a:spcBef>
              <a:spcPct val="0"/>
            </a:spcBef>
            <a:spcAft>
              <a:spcPct val="35000"/>
            </a:spcAft>
            <a:buNone/>
          </a:pPr>
          <a:r>
            <a:rPr lang="en-US" sz="1900" kern="1200" dirty="0"/>
            <a:t>Pace yourself with staff training to avoid overload!</a:t>
          </a:r>
        </a:p>
      </dsp:txBody>
      <dsp:txXfrm>
        <a:off x="876386" y="2847191"/>
        <a:ext cx="5387253" cy="758776"/>
      </dsp:txXfrm>
    </dsp:sp>
    <dsp:sp modelId="{2422723C-4EE0-4A9A-B4A0-D61194D49536}">
      <dsp:nvSpPr>
        <dsp:cNvPr id="0" name=""/>
        <dsp:cNvSpPr/>
      </dsp:nvSpPr>
      <dsp:spPr>
        <a:xfrm>
          <a:off x="0" y="3795661"/>
          <a:ext cx="6263640" cy="758776"/>
        </a:xfrm>
        <a:prstGeom prst="roundRect">
          <a:avLst>
            <a:gd name="adj" fmla="val 10000"/>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1A7BA22-756E-4E4F-B11D-7A8600161E59}">
      <dsp:nvSpPr>
        <dsp:cNvPr id="0" name=""/>
        <dsp:cNvSpPr/>
      </dsp:nvSpPr>
      <dsp:spPr>
        <a:xfrm>
          <a:off x="229529" y="3966385"/>
          <a:ext cx="417326" cy="41732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8B8DC32-09CA-4E4B-A0C8-5C85E23A8B21}">
      <dsp:nvSpPr>
        <dsp:cNvPr id="0" name=""/>
        <dsp:cNvSpPr/>
      </dsp:nvSpPr>
      <dsp:spPr>
        <a:xfrm>
          <a:off x="876386" y="3795661"/>
          <a:ext cx="5387253" cy="758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304" tIns="80304" rIns="80304" bIns="80304" numCol="1" spcCol="1270" anchor="ctr" anchorCtr="0">
          <a:noAutofit/>
        </a:bodyPr>
        <a:lstStyle/>
        <a:p>
          <a:pPr marL="0" lvl="0" indent="0" algn="l" defTabSz="844550">
            <a:lnSpc>
              <a:spcPct val="90000"/>
            </a:lnSpc>
            <a:spcBef>
              <a:spcPct val="0"/>
            </a:spcBef>
            <a:spcAft>
              <a:spcPct val="35000"/>
            </a:spcAft>
            <a:buNone/>
          </a:pPr>
          <a:r>
            <a:rPr lang="en-US" sz="1900" kern="1200" dirty="0"/>
            <a:t>Teaching librarian colleagues offers unique challenges &amp; opportunities</a:t>
          </a:r>
        </a:p>
      </dsp:txBody>
      <dsp:txXfrm>
        <a:off x="876386" y="3795661"/>
        <a:ext cx="5387253" cy="758776"/>
      </dsp:txXfrm>
    </dsp:sp>
    <dsp:sp modelId="{A6F73850-E404-49DB-B72C-ABEF3D823FB4}">
      <dsp:nvSpPr>
        <dsp:cNvPr id="0" name=""/>
        <dsp:cNvSpPr/>
      </dsp:nvSpPr>
      <dsp:spPr>
        <a:xfrm>
          <a:off x="0" y="4744131"/>
          <a:ext cx="6263640" cy="758776"/>
        </a:xfrm>
        <a:prstGeom prst="roundRect">
          <a:avLst>
            <a:gd name="adj" fmla="val 10000"/>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D373C7-0C63-4231-8483-28BE04DD6377}">
      <dsp:nvSpPr>
        <dsp:cNvPr id="0" name=""/>
        <dsp:cNvSpPr/>
      </dsp:nvSpPr>
      <dsp:spPr>
        <a:xfrm>
          <a:off x="229529" y="4914855"/>
          <a:ext cx="417326" cy="41732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F2AC1F6-C937-4F78-8768-1B316EFCD964}">
      <dsp:nvSpPr>
        <dsp:cNvPr id="0" name=""/>
        <dsp:cNvSpPr/>
      </dsp:nvSpPr>
      <dsp:spPr>
        <a:xfrm>
          <a:off x="876386" y="4744131"/>
          <a:ext cx="5387253" cy="758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304" tIns="80304" rIns="80304" bIns="80304" numCol="1" spcCol="1270" anchor="ctr" anchorCtr="0">
          <a:noAutofit/>
        </a:bodyPr>
        <a:lstStyle/>
        <a:p>
          <a:pPr marL="0" lvl="0" indent="0" algn="l" defTabSz="844550">
            <a:lnSpc>
              <a:spcPct val="90000"/>
            </a:lnSpc>
            <a:spcBef>
              <a:spcPct val="0"/>
            </a:spcBef>
            <a:spcAft>
              <a:spcPct val="35000"/>
            </a:spcAft>
            <a:buNone/>
          </a:pPr>
          <a:r>
            <a:rPr lang="en-US" sz="1900" kern="1200" dirty="0"/>
            <a:t>A triage approach makes it easier for clients to request services</a:t>
          </a:r>
        </a:p>
      </dsp:txBody>
      <dsp:txXfrm>
        <a:off x="876386" y="4744131"/>
        <a:ext cx="5387253" cy="758776"/>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dirty="0"/>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B1A99B5D-6F2F-4045-BBB9-ECA730F635BB}" type="datetimeFigureOut">
              <a:rPr lang="en-US" smtClean="0"/>
              <a:t>10/1/26</a:t>
            </a:fld>
            <a:endParaRPr lang="en-US" dirty="0"/>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dirty="0"/>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1DE590D8-BCB9-486F-B439-F135AF929AF1}" type="slidenum">
              <a:rPr lang="en-US" smtClean="0"/>
              <a:t>‹#›</a:t>
            </a:fld>
            <a:endParaRPr lang="en-US" dirty="0"/>
          </a:p>
        </p:txBody>
      </p:sp>
    </p:spTree>
    <p:extLst>
      <p:ext uri="{BB962C8B-B14F-4D97-AF65-F5344CB8AC3E}">
        <p14:creationId xmlns:p14="http://schemas.microsoft.com/office/powerpoint/2010/main" val="17726735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2F30FF-C126-5A81-DD6B-52BF9E6DC0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CFC8FB-C083-ACD2-1D04-25605D9427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AA8010-2EA9-B5D0-C033-4FC3A399B03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8F6E07B-DC92-8C4A-40F5-3842E19C1356}"/>
              </a:ext>
            </a:extLst>
          </p:cNvPr>
          <p:cNvSpPr>
            <a:spLocks noGrp="1"/>
          </p:cNvSpPr>
          <p:nvPr>
            <p:ph type="sldNum" sz="quarter" idx="5"/>
          </p:nvPr>
        </p:nvSpPr>
        <p:spPr/>
        <p:txBody>
          <a:bodyPr/>
          <a:lstStyle/>
          <a:p>
            <a:fld id="{DCA576D5-AC8E-4AF8-82D7-E6EC80A2EBF2}" type="slidenum">
              <a:rPr lang="en-US" smtClean="0"/>
              <a:t>1</a:t>
            </a:fld>
            <a:endParaRPr lang="en-US" dirty="0"/>
          </a:p>
        </p:txBody>
      </p:sp>
    </p:spTree>
    <p:extLst>
      <p:ext uri="{BB962C8B-B14F-4D97-AF65-F5344CB8AC3E}">
        <p14:creationId xmlns:p14="http://schemas.microsoft.com/office/powerpoint/2010/main" val="1428944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a:defRPr/>
            </a:pPr>
            <a:r>
              <a:rPr lang="en-US" dirty="0"/>
              <a:t>Of the total student population served by Gumberg, roughly 75% are undergrads and 25% grad students. However, for the health sciences students, the numbers undergrads comprise approximately 52% of the population and graduate students comprise approximately 48%. </a:t>
            </a:r>
          </a:p>
          <a:p>
            <a:pPr defTabSz="933237">
              <a:defRPr/>
            </a:pPr>
            <a:endParaRPr lang="en-US" dirty="0"/>
          </a:p>
          <a:p>
            <a:pPr defTabSz="933237">
              <a:defRPr/>
            </a:pPr>
            <a:r>
              <a:rPr lang="en-US" dirty="0"/>
              <a:t>*I placed an asterisk on Medicine because these numbers are only reflecting years 1 and 2 and the medical school curriculum (please masters in biomedical science students). Medicine is enrolling it’s enrolling it’s third class, which will be an additional XXX students in FA26 and another class of YYY students in FA227. Full enrollment is projected by 20232, with a 680 medical students and 50 MBS students by 2033. This number is important because this group of 450 additional students will all be graduate students and will likely have a higher than average interest in doing systematic views and other evidence syntheses.</a:t>
            </a:r>
          </a:p>
          <a:p>
            <a:pPr defTabSz="933237">
              <a:defRPr/>
            </a:pPr>
            <a:endParaRPr lang="en-US" dirty="0"/>
          </a:p>
          <a:p>
            <a:pPr defTabSz="933237">
              <a:defRPr/>
            </a:pPr>
            <a:r>
              <a:rPr lang="en-US" dirty="0"/>
              <a:t>As the medical school builds toward full enrollment, the percentage of health sciences students Gumberg serves will surpass 50% of the total. However, I note that Fall 2026 admissions, show substantial increases in Nursing and Pharmacy undergrad admissions and the university is projecting these increases will continue.</a:t>
            </a:r>
          </a:p>
          <a:p>
            <a:pPr defTabSz="933237">
              <a:defRPr/>
            </a:pPr>
            <a:endParaRPr lang="en-US" dirty="0"/>
          </a:p>
          <a:p>
            <a:endParaRPr lang="en-US" dirty="0"/>
          </a:p>
        </p:txBody>
      </p:sp>
      <p:sp>
        <p:nvSpPr>
          <p:cNvPr id="4" name="Slide Number Placeholder 3"/>
          <p:cNvSpPr>
            <a:spLocks noGrp="1"/>
          </p:cNvSpPr>
          <p:nvPr>
            <p:ph type="sldNum" sz="quarter" idx="5"/>
          </p:nvPr>
        </p:nvSpPr>
        <p:spPr/>
        <p:txBody>
          <a:bodyPr/>
          <a:lstStyle/>
          <a:p>
            <a:fld id="{1DE590D8-BCB9-486F-B439-F135AF929AF1}" type="slidenum">
              <a:rPr lang="en-US" smtClean="0"/>
              <a:t>3</a:t>
            </a:fld>
            <a:endParaRPr lang="en-US" dirty="0"/>
          </a:p>
        </p:txBody>
      </p:sp>
    </p:spTree>
    <p:extLst>
      <p:ext uri="{BB962C8B-B14F-4D97-AF65-F5344CB8AC3E}">
        <p14:creationId xmlns:p14="http://schemas.microsoft.com/office/powerpoint/2010/main" val="17439204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E8D5D2-B5B1-AFB9-39EF-E1C82F5A60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29532B-079A-8D01-B5E2-E12490266E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11B88F-4EE1-BA81-F1CD-96DC4239347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5353DB3-0861-3C03-A46D-62C6600D17F9}"/>
              </a:ext>
            </a:extLst>
          </p:cNvPr>
          <p:cNvSpPr>
            <a:spLocks noGrp="1"/>
          </p:cNvSpPr>
          <p:nvPr>
            <p:ph type="sldNum" sz="quarter" idx="5"/>
          </p:nvPr>
        </p:nvSpPr>
        <p:spPr/>
        <p:txBody>
          <a:bodyPr/>
          <a:lstStyle/>
          <a:p>
            <a:fld id="{1DE590D8-BCB9-486F-B439-F135AF929AF1}" type="slidenum">
              <a:rPr lang="en-US" smtClean="0"/>
              <a:t>4</a:t>
            </a:fld>
            <a:endParaRPr lang="en-US" dirty="0"/>
          </a:p>
        </p:txBody>
      </p:sp>
    </p:spTree>
    <p:extLst>
      <p:ext uri="{BB962C8B-B14F-4D97-AF65-F5344CB8AC3E}">
        <p14:creationId xmlns:p14="http://schemas.microsoft.com/office/powerpoint/2010/main" val="34722209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DE590D8-BCB9-486F-B439-F135AF929AF1}" type="slidenum">
              <a:rPr lang="en-US" smtClean="0"/>
              <a:t>5</a:t>
            </a:fld>
            <a:endParaRPr lang="en-US" dirty="0"/>
          </a:p>
        </p:txBody>
      </p:sp>
    </p:spTree>
    <p:extLst>
      <p:ext uri="{BB962C8B-B14F-4D97-AF65-F5344CB8AC3E}">
        <p14:creationId xmlns:p14="http://schemas.microsoft.com/office/powerpoint/2010/main" val="30387472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C8CF7A-C492-109E-77A4-1DBC2C88F4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8228DD-F04D-141A-989D-2549D68CAD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125200-69DD-C2F5-E74E-D9D0425F531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8944B56-F15D-61A1-F6FD-11A45B135439}"/>
              </a:ext>
            </a:extLst>
          </p:cNvPr>
          <p:cNvSpPr>
            <a:spLocks noGrp="1"/>
          </p:cNvSpPr>
          <p:nvPr>
            <p:ph type="sldNum" sz="quarter" idx="5"/>
          </p:nvPr>
        </p:nvSpPr>
        <p:spPr/>
        <p:txBody>
          <a:bodyPr/>
          <a:lstStyle/>
          <a:p>
            <a:fld id="{1DE590D8-BCB9-486F-B439-F135AF929AF1}" type="slidenum">
              <a:rPr lang="en-US" smtClean="0"/>
              <a:t>8</a:t>
            </a:fld>
            <a:endParaRPr lang="en-US" dirty="0"/>
          </a:p>
        </p:txBody>
      </p:sp>
    </p:spTree>
    <p:extLst>
      <p:ext uri="{BB962C8B-B14F-4D97-AF65-F5344CB8AC3E}">
        <p14:creationId xmlns:p14="http://schemas.microsoft.com/office/powerpoint/2010/main" val="33316948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DE590D8-BCB9-486F-B439-F135AF929AF1}" type="slidenum">
              <a:rPr lang="en-US" smtClean="0"/>
              <a:t>9</a:t>
            </a:fld>
            <a:endParaRPr lang="en-US" dirty="0"/>
          </a:p>
        </p:txBody>
      </p:sp>
    </p:spTree>
    <p:extLst>
      <p:ext uri="{BB962C8B-B14F-4D97-AF65-F5344CB8AC3E}">
        <p14:creationId xmlns:p14="http://schemas.microsoft.com/office/powerpoint/2010/main" val="27058800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2D1984-3405-136B-2771-BD5D36DBAC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B4FEC3-D62B-B13C-8BB2-EBAB5CE37A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7AD4BB-1757-EE09-B235-15D06F6D9FB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D238B3D-E796-D9D9-6CDE-21C2126585D2}"/>
              </a:ext>
            </a:extLst>
          </p:cNvPr>
          <p:cNvSpPr>
            <a:spLocks noGrp="1"/>
          </p:cNvSpPr>
          <p:nvPr>
            <p:ph type="sldNum" sz="quarter" idx="5"/>
          </p:nvPr>
        </p:nvSpPr>
        <p:spPr/>
        <p:txBody>
          <a:bodyPr/>
          <a:lstStyle/>
          <a:p>
            <a:fld id="{1DE590D8-BCB9-486F-B439-F135AF929AF1}" type="slidenum">
              <a:rPr lang="en-US" smtClean="0"/>
              <a:t>13</a:t>
            </a:fld>
            <a:endParaRPr lang="en-US" dirty="0"/>
          </a:p>
        </p:txBody>
      </p:sp>
    </p:spTree>
    <p:extLst>
      <p:ext uri="{BB962C8B-B14F-4D97-AF65-F5344CB8AC3E}">
        <p14:creationId xmlns:p14="http://schemas.microsoft.com/office/powerpoint/2010/main" val="1380166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pPr>
            <a:endParaRPr lang="en-US" dirty="0"/>
          </a:p>
        </p:txBody>
      </p:sp>
      <p:sp>
        <p:nvSpPr>
          <p:cNvPr id="4" name="Slide Number Placeholder 3"/>
          <p:cNvSpPr>
            <a:spLocks noGrp="1"/>
          </p:cNvSpPr>
          <p:nvPr>
            <p:ph type="sldNum" sz="quarter" idx="5"/>
          </p:nvPr>
        </p:nvSpPr>
        <p:spPr/>
        <p:txBody>
          <a:bodyPr/>
          <a:lstStyle/>
          <a:p>
            <a:fld id="{1DE590D8-BCB9-486F-B439-F135AF929AF1}" type="slidenum">
              <a:rPr lang="en-US" smtClean="0"/>
              <a:t>14</a:t>
            </a:fld>
            <a:endParaRPr lang="en-US" dirty="0"/>
          </a:p>
        </p:txBody>
      </p:sp>
    </p:spTree>
    <p:extLst>
      <p:ext uri="{BB962C8B-B14F-4D97-AF65-F5344CB8AC3E}">
        <p14:creationId xmlns:p14="http://schemas.microsoft.com/office/powerpoint/2010/main" val="35883325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108B0B-23CB-26CA-F592-286119ACBD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0BD480-94E8-89A4-99E0-8E257C97EF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C09677-14BB-5F13-BF15-47B06D376BE2}"/>
              </a:ext>
            </a:extLst>
          </p:cNvPr>
          <p:cNvSpPr>
            <a:spLocks noGrp="1"/>
          </p:cNvSpPr>
          <p:nvPr>
            <p:ph type="body" idx="1"/>
          </p:nvPr>
        </p:nvSpPr>
        <p:spPr/>
        <p:txBody>
          <a:bodyPr/>
          <a:lstStyle/>
          <a:p>
            <a:pPr>
              <a:lnSpc>
                <a:spcPct val="107000"/>
              </a:lnSpc>
            </a:pPr>
            <a:endParaRPr lang="en-US" dirty="0"/>
          </a:p>
        </p:txBody>
      </p:sp>
      <p:sp>
        <p:nvSpPr>
          <p:cNvPr id="4" name="Slide Number Placeholder 3">
            <a:extLst>
              <a:ext uri="{FF2B5EF4-FFF2-40B4-BE49-F238E27FC236}">
                <a16:creationId xmlns:a16="http://schemas.microsoft.com/office/drawing/2014/main" id="{5156162F-E10E-0A0A-6C3E-04B3A834ED89}"/>
              </a:ext>
            </a:extLst>
          </p:cNvPr>
          <p:cNvSpPr>
            <a:spLocks noGrp="1"/>
          </p:cNvSpPr>
          <p:nvPr>
            <p:ph type="sldNum" sz="quarter" idx="5"/>
          </p:nvPr>
        </p:nvSpPr>
        <p:spPr/>
        <p:txBody>
          <a:bodyPr/>
          <a:lstStyle/>
          <a:p>
            <a:fld id="{1DE590D8-BCB9-486F-B439-F135AF929AF1}" type="slidenum">
              <a:rPr lang="en-US" smtClean="0"/>
              <a:t>15</a:t>
            </a:fld>
            <a:endParaRPr lang="en-US" dirty="0"/>
          </a:p>
        </p:txBody>
      </p:sp>
    </p:spTree>
    <p:extLst>
      <p:ext uri="{BB962C8B-B14F-4D97-AF65-F5344CB8AC3E}">
        <p14:creationId xmlns:p14="http://schemas.microsoft.com/office/powerpoint/2010/main" val="26769499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DE590D8-BCB9-486F-B439-F135AF929AF1}" type="slidenum">
              <a:rPr lang="en-US" smtClean="0"/>
              <a:t>19</a:t>
            </a:fld>
            <a:endParaRPr lang="en-US" dirty="0"/>
          </a:p>
        </p:txBody>
      </p:sp>
    </p:spTree>
    <p:extLst>
      <p:ext uri="{BB962C8B-B14F-4D97-AF65-F5344CB8AC3E}">
        <p14:creationId xmlns:p14="http://schemas.microsoft.com/office/powerpoint/2010/main" val="31293562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DE590D8-BCB9-486F-B439-F135AF929AF1}" type="slidenum">
              <a:rPr lang="en-US" smtClean="0"/>
              <a:t>21</a:t>
            </a:fld>
            <a:endParaRPr lang="en-US" dirty="0"/>
          </a:p>
        </p:txBody>
      </p:sp>
    </p:spTree>
    <p:extLst>
      <p:ext uri="{BB962C8B-B14F-4D97-AF65-F5344CB8AC3E}">
        <p14:creationId xmlns:p14="http://schemas.microsoft.com/office/powerpoint/2010/main" val="33184581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B6E09-5B5F-E9D7-1792-5E5DE98A40D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AEEA02D-17EF-12AF-B81D-D1F6E3EA0B8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3A3EA4-6094-74F0-C1C5-595F629AEDE0}"/>
              </a:ext>
            </a:extLst>
          </p:cNvPr>
          <p:cNvSpPr>
            <a:spLocks noGrp="1"/>
          </p:cNvSpPr>
          <p:nvPr>
            <p:ph type="dt" sz="half" idx="10"/>
          </p:nvPr>
        </p:nvSpPr>
        <p:spPr/>
        <p:txBody>
          <a:bodyPr/>
          <a:lstStyle/>
          <a:p>
            <a:fld id="{B2BF79DF-65F2-4E34-A683-5F89DFB7554D}" type="datetimeFigureOut">
              <a:rPr lang="en-US" smtClean="0"/>
              <a:t>10/1/26</a:t>
            </a:fld>
            <a:endParaRPr lang="en-US" dirty="0"/>
          </a:p>
        </p:txBody>
      </p:sp>
      <p:sp>
        <p:nvSpPr>
          <p:cNvPr id="5" name="Footer Placeholder 4">
            <a:extLst>
              <a:ext uri="{FF2B5EF4-FFF2-40B4-BE49-F238E27FC236}">
                <a16:creationId xmlns:a16="http://schemas.microsoft.com/office/drawing/2014/main" id="{7F1C8E97-FDB2-B36B-6D5D-A0648B9CDB5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4004866-2A60-4E16-BBE3-FFA69AF556CB}"/>
              </a:ext>
            </a:extLst>
          </p:cNvPr>
          <p:cNvSpPr>
            <a:spLocks noGrp="1"/>
          </p:cNvSpPr>
          <p:nvPr>
            <p:ph type="sldNum" sz="quarter" idx="12"/>
          </p:nvPr>
        </p:nvSpPr>
        <p:spPr/>
        <p:txBody>
          <a:bodyPr/>
          <a:lstStyle/>
          <a:p>
            <a:fld id="{88313124-4AB9-4D79-B25C-F79992AC58D0}" type="slidenum">
              <a:rPr lang="en-US" smtClean="0"/>
              <a:t>‹#›</a:t>
            </a:fld>
            <a:endParaRPr lang="en-US" dirty="0"/>
          </a:p>
        </p:txBody>
      </p:sp>
    </p:spTree>
    <p:extLst>
      <p:ext uri="{BB962C8B-B14F-4D97-AF65-F5344CB8AC3E}">
        <p14:creationId xmlns:p14="http://schemas.microsoft.com/office/powerpoint/2010/main" val="23861337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27F60-D1CD-481D-9049-471AC543025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166539F-244F-1500-832C-86A3A6CBE67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EF2359-6B83-E96F-F190-BC5A344EA80F}"/>
              </a:ext>
            </a:extLst>
          </p:cNvPr>
          <p:cNvSpPr>
            <a:spLocks noGrp="1"/>
          </p:cNvSpPr>
          <p:nvPr>
            <p:ph type="dt" sz="half" idx="10"/>
          </p:nvPr>
        </p:nvSpPr>
        <p:spPr/>
        <p:txBody>
          <a:bodyPr/>
          <a:lstStyle/>
          <a:p>
            <a:fld id="{B2BF79DF-65F2-4E34-A683-5F89DFB7554D}" type="datetimeFigureOut">
              <a:rPr lang="en-US" smtClean="0"/>
              <a:t>10/1/26</a:t>
            </a:fld>
            <a:endParaRPr lang="en-US" dirty="0"/>
          </a:p>
        </p:txBody>
      </p:sp>
      <p:sp>
        <p:nvSpPr>
          <p:cNvPr id="5" name="Footer Placeholder 4">
            <a:extLst>
              <a:ext uri="{FF2B5EF4-FFF2-40B4-BE49-F238E27FC236}">
                <a16:creationId xmlns:a16="http://schemas.microsoft.com/office/drawing/2014/main" id="{83E007FB-8511-8AF2-3E6D-134B39C89A1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6B60EE6-E47A-ED44-9B0C-8D14B39142DF}"/>
              </a:ext>
            </a:extLst>
          </p:cNvPr>
          <p:cNvSpPr>
            <a:spLocks noGrp="1"/>
          </p:cNvSpPr>
          <p:nvPr>
            <p:ph type="sldNum" sz="quarter" idx="12"/>
          </p:nvPr>
        </p:nvSpPr>
        <p:spPr/>
        <p:txBody>
          <a:bodyPr/>
          <a:lstStyle/>
          <a:p>
            <a:fld id="{88313124-4AB9-4D79-B25C-F79992AC58D0}" type="slidenum">
              <a:rPr lang="en-US" smtClean="0"/>
              <a:t>‹#›</a:t>
            </a:fld>
            <a:endParaRPr lang="en-US" dirty="0"/>
          </a:p>
        </p:txBody>
      </p:sp>
    </p:spTree>
    <p:extLst>
      <p:ext uri="{BB962C8B-B14F-4D97-AF65-F5344CB8AC3E}">
        <p14:creationId xmlns:p14="http://schemas.microsoft.com/office/powerpoint/2010/main" val="18316595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D35AF-86C3-E7D4-FE5E-A8333DE9F74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60A393A-95BB-2EE3-A499-BBAF64BB39F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B9762E7-5355-9689-C535-C8C75EEC2521}"/>
              </a:ext>
            </a:extLst>
          </p:cNvPr>
          <p:cNvSpPr>
            <a:spLocks noGrp="1"/>
          </p:cNvSpPr>
          <p:nvPr>
            <p:ph type="dt" sz="half" idx="10"/>
          </p:nvPr>
        </p:nvSpPr>
        <p:spPr/>
        <p:txBody>
          <a:bodyPr/>
          <a:lstStyle/>
          <a:p>
            <a:fld id="{B2BF79DF-65F2-4E34-A683-5F89DFB7554D}" type="datetimeFigureOut">
              <a:rPr lang="en-US" smtClean="0"/>
              <a:t>10/1/26</a:t>
            </a:fld>
            <a:endParaRPr lang="en-US" dirty="0"/>
          </a:p>
        </p:txBody>
      </p:sp>
      <p:sp>
        <p:nvSpPr>
          <p:cNvPr id="5" name="Footer Placeholder 4">
            <a:extLst>
              <a:ext uri="{FF2B5EF4-FFF2-40B4-BE49-F238E27FC236}">
                <a16:creationId xmlns:a16="http://schemas.microsoft.com/office/drawing/2014/main" id="{452F6241-5D46-646F-FBAD-133507BB2B8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B3DFFC2-060F-757D-8507-98D79D260CCF}"/>
              </a:ext>
            </a:extLst>
          </p:cNvPr>
          <p:cNvSpPr>
            <a:spLocks noGrp="1"/>
          </p:cNvSpPr>
          <p:nvPr>
            <p:ph type="sldNum" sz="quarter" idx="12"/>
          </p:nvPr>
        </p:nvSpPr>
        <p:spPr/>
        <p:txBody>
          <a:bodyPr/>
          <a:lstStyle/>
          <a:p>
            <a:fld id="{88313124-4AB9-4D79-B25C-F79992AC58D0}" type="slidenum">
              <a:rPr lang="en-US" smtClean="0"/>
              <a:t>‹#›</a:t>
            </a:fld>
            <a:endParaRPr lang="en-US" dirty="0"/>
          </a:p>
        </p:txBody>
      </p:sp>
    </p:spTree>
    <p:extLst>
      <p:ext uri="{BB962C8B-B14F-4D97-AF65-F5344CB8AC3E}">
        <p14:creationId xmlns:p14="http://schemas.microsoft.com/office/powerpoint/2010/main" val="41614941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E75AC-10AA-882C-6D20-5D2FE4B17E8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C1974D-FCC3-FE75-012B-4926B47123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EF24847-A2C8-B857-CAD4-C7D6477E3A2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C2C5899-26FA-929C-D99E-5F24B31FA067}"/>
              </a:ext>
            </a:extLst>
          </p:cNvPr>
          <p:cNvSpPr>
            <a:spLocks noGrp="1"/>
          </p:cNvSpPr>
          <p:nvPr>
            <p:ph type="dt" sz="half" idx="10"/>
          </p:nvPr>
        </p:nvSpPr>
        <p:spPr/>
        <p:txBody>
          <a:bodyPr/>
          <a:lstStyle/>
          <a:p>
            <a:fld id="{B2BF79DF-65F2-4E34-A683-5F89DFB7554D}" type="datetimeFigureOut">
              <a:rPr lang="en-US" smtClean="0"/>
              <a:t>10/1/26</a:t>
            </a:fld>
            <a:endParaRPr lang="en-US" dirty="0"/>
          </a:p>
        </p:txBody>
      </p:sp>
      <p:sp>
        <p:nvSpPr>
          <p:cNvPr id="6" name="Footer Placeholder 5">
            <a:extLst>
              <a:ext uri="{FF2B5EF4-FFF2-40B4-BE49-F238E27FC236}">
                <a16:creationId xmlns:a16="http://schemas.microsoft.com/office/drawing/2014/main" id="{EB4D3BDF-AD03-7B6F-5CCA-A85BE0FEAAF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8341FEC-C0D2-ABA8-5C47-9C64BBC75A64}"/>
              </a:ext>
            </a:extLst>
          </p:cNvPr>
          <p:cNvSpPr>
            <a:spLocks noGrp="1"/>
          </p:cNvSpPr>
          <p:nvPr>
            <p:ph type="sldNum" sz="quarter" idx="12"/>
          </p:nvPr>
        </p:nvSpPr>
        <p:spPr/>
        <p:txBody>
          <a:bodyPr/>
          <a:lstStyle/>
          <a:p>
            <a:fld id="{88313124-4AB9-4D79-B25C-F79992AC58D0}" type="slidenum">
              <a:rPr lang="en-US" smtClean="0"/>
              <a:t>‹#›</a:t>
            </a:fld>
            <a:endParaRPr lang="en-US" dirty="0"/>
          </a:p>
        </p:txBody>
      </p:sp>
    </p:spTree>
    <p:extLst>
      <p:ext uri="{BB962C8B-B14F-4D97-AF65-F5344CB8AC3E}">
        <p14:creationId xmlns:p14="http://schemas.microsoft.com/office/powerpoint/2010/main" val="8115595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B1FE9-011B-2DBE-5CA5-4BAAAB0BBA7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549A90D-26C9-9684-8519-57A2CC7C98D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E2EC6DF-FD0E-21B1-005C-04CE87292F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26207A-E2EA-8AA7-7728-29B67BC11D0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8C7566B-0247-EFB2-4B7D-8B72E24EBE8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799C0E-EA4F-0B33-3D28-21FF640DDAF0}"/>
              </a:ext>
            </a:extLst>
          </p:cNvPr>
          <p:cNvSpPr>
            <a:spLocks noGrp="1"/>
          </p:cNvSpPr>
          <p:nvPr>
            <p:ph type="dt" sz="half" idx="10"/>
          </p:nvPr>
        </p:nvSpPr>
        <p:spPr/>
        <p:txBody>
          <a:bodyPr/>
          <a:lstStyle/>
          <a:p>
            <a:fld id="{B2BF79DF-65F2-4E34-A683-5F89DFB7554D}" type="datetimeFigureOut">
              <a:rPr lang="en-US" smtClean="0"/>
              <a:t>10/1/26</a:t>
            </a:fld>
            <a:endParaRPr lang="en-US" dirty="0"/>
          </a:p>
        </p:txBody>
      </p:sp>
      <p:sp>
        <p:nvSpPr>
          <p:cNvPr id="8" name="Footer Placeholder 7">
            <a:extLst>
              <a:ext uri="{FF2B5EF4-FFF2-40B4-BE49-F238E27FC236}">
                <a16:creationId xmlns:a16="http://schemas.microsoft.com/office/drawing/2014/main" id="{8E8AB04E-458E-A045-6C55-FA987AACF7E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7AC2DF13-1437-0A37-3158-A226B241CA71}"/>
              </a:ext>
            </a:extLst>
          </p:cNvPr>
          <p:cNvSpPr>
            <a:spLocks noGrp="1"/>
          </p:cNvSpPr>
          <p:nvPr>
            <p:ph type="sldNum" sz="quarter" idx="12"/>
          </p:nvPr>
        </p:nvSpPr>
        <p:spPr/>
        <p:txBody>
          <a:bodyPr/>
          <a:lstStyle/>
          <a:p>
            <a:fld id="{88313124-4AB9-4D79-B25C-F79992AC58D0}" type="slidenum">
              <a:rPr lang="en-US" smtClean="0"/>
              <a:t>‹#›</a:t>
            </a:fld>
            <a:endParaRPr lang="en-US" dirty="0"/>
          </a:p>
        </p:txBody>
      </p:sp>
    </p:spTree>
    <p:extLst>
      <p:ext uri="{BB962C8B-B14F-4D97-AF65-F5344CB8AC3E}">
        <p14:creationId xmlns:p14="http://schemas.microsoft.com/office/powerpoint/2010/main" val="12530146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BC8BD-B509-045B-7C2F-354FBEB32FC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F2560CF-B8B3-0D52-47BC-2D3F0445A4F7}"/>
              </a:ext>
            </a:extLst>
          </p:cNvPr>
          <p:cNvSpPr>
            <a:spLocks noGrp="1"/>
          </p:cNvSpPr>
          <p:nvPr>
            <p:ph type="dt" sz="half" idx="10"/>
          </p:nvPr>
        </p:nvSpPr>
        <p:spPr/>
        <p:txBody>
          <a:bodyPr/>
          <a:lstStyle/>
          <a:p>
            <a:fld id="{B2BF79DF-65F2-4E34-A683-5F89DFB7554D}" type="datetimeFigureOut">
              <a:rPr lang="en-US" smtClean="0"/>
              <a:t>10/1/26</a:t>
            </a:fld>
            <a:endParaRPr lang="en-US" dirty="0"/>
          </a:p>
        </p:txBody>
      </p:sp>
      <p:sp>
        <p:nvSpPr>
          <p:cNvPr id="4" name="Footer Placeholder 3">
            <a:extLst>
              <a:ext uri="{FF2B5EF4-FFF2-40B4-BE49-F238E27FC236}">
                <a16:creationId xmlns:a16="http://schemas.microsoft.com/office/drawing/2014/main" id="{CCB900E0-95D5-D1AD-CA6A-9A3197E19031}"/>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21BAE10-B8FF-B964-EC0C-5247B137E22D}"/>
              </a:ext>
            </a:extLst>
          </p:cNvPr>
          <p:cNvSpPr>
            <a:spLocks noGrp="1"/>
          </p:cNvSpPr>
          <p:nvPr>
            <p:ph type="sldNum" sz="quarter" idx="12"/>
          </p:nvPr>
        </p:nvSpPr>
        <p:spPr/>
        <p:txBody>
          <a:bodyPr/>
          <a:lstStyle/>
          <a:p>
            <a:fld id="{88313124-4AB9-4D79-B25C-F79992AC58D0}" type="slidenum">
              <a:rPr lang="en-US" smtClean="0"/>
              <a:t>‹#›</a:t>
            </a:fld>
            <a:endParaRPr lang="en-US" dirty="0"/>
          </a:p>
        </p:txBody>
      </p:sp>
    </p:spTree>
    <p:extLst>
      <p:ext uri="{BB962C8B-B14F-4D97-AF65-F5344CB8AC3E}">
        <p14:creationId xmlns:p14="http://schemas.microsoft.com/office/powerpoint/2010/main" val="37132789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EDED2DC-2BC9-0093-452D-8CE006B7D81F}"/>
              </a:ext>
            </a:extLst>
          </p:cNvPr>
          <p:cNvSpPr>
            <a:spLocks noGrp="1"/>
          </p:cNvSpPr>
          <p:nvPr>
            <p:ph type="dt" sz="half" idx="10"/>
          </p:nvPr>
        </p:nvSpPr>
        <p:spPr/>
        <p:txBody>
          <a:bodyPr/>
          <a:lstStyle/>
          <a:p>
            <a:fld id="{B2BF79DF-65F2-4E34-A683-5F89DFB7554D}" type="datetimeFigureOut">
              <a:rPr lang="en-US" smtClean="0"/>
              <a:t>10/1/26</a:t>
            </a:fld>
            <a:endParaRPr lang="en-US" dirty="0"/>
          </a:p>
        </p:txBody>
      </p:sp>
      <p:sp>
        <p:nvSpPr>
          <p:cNvPr id="3" name="Footer Placeholder 2">
            <a:extLst>
              <a:ext uri="{FF2B5EF4-FFF2-40B4-BE49-F238E27FC236}">
                <a16:creationId xmlns:a16="http://schemas.microsoft.com/office/drawing/2014/main" id="{11E07E7D-E38C-BD5F-E8FD-A9631B04844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AB971E42-F36A-F932-D596-99D392356631}"/>
              </a:ext>
            </a:extLst>
          </p:cNvPr>
          <p:cNvSpPr>
            <a:spLocks noGrp="1"/>
          </p:cNvSpPr>
          <p:nvPr>
            <p:ph type="sldNum" sz="quarter" idx="12"/>
          </p:nvPr>
        </p:nvSpPr>
        <p:spPr/>
        <p:txBody>
          <a:bodyPr/>
          <a:lstStyle/>
          <a:p>
            <a:fld id="{88313124-4AB9-4D79-B25C-F79992AC58D0}" type="slidenum">
              <a:rPr lang="en-US" smtClean="0"/>
              <a:t>‹#›</a:t>
            </a:fld>
            <a:endParaRPr lang="en-US" dirty="0"/>
          </a:p>
        </p:txBody>
      </p:sp>
    </p:spTree>
    <p:extLst>
      <p:ext uri="{BB962C8B-B14F-4D97-AF65-F5344CB8AC3E}">
        <p14:creationId xmlns:p14="http://schemas.microsoft.com/office/powerpoint/2010/main" val="2272067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953BB-3BA2-78B1-9CBA-39BDD29825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E740B06-E62D-21C3-9BAD-ED0C8DB8143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4870034-C799-F8B0-9E9C-1BE94D0AFD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A08928-EA77-A2F8-85A6-C9380FD677F4}"/>
              </a:ext>
            </a:extLst>
          </p:cNvPr>
          <p:cNvSpPr>
            <a:spLocks noGrp="1"/>
          </p:cNvSpPr>
          <p:nvPr>
            <p:ph type="dt" sz="half" idx="10"/>
          </p:nvPr>
        </p:nvSpPr>
        <p:spPr/>
        <p:txBody>
          <a:bodyPr/>
          <a:lstStyle/>
          <a:p>
            <a:fld id="{B2BF79DF-65F2-4E34-A683-5F89DFB7554D}" type="datetimeFigureOut">
              <a:rPr lang="en-US" smtClean="0"/>
              <a:t>10/1/26</a:t>
            </a:fld>
            <a:endParaRPr lang="en-US" dirty="0"/>
          </a:p>
        </p:txBody>
      </p:sp>
      <p:sp>
        <p:nvSpPr>
          <p:cNvPr id="6" name="Footer Placeholder 5">
            <a:extLst>
              <a:ext uri="{FF2B5EF4-FFF2-40B4-BE49-F238E27FC236}">
                <a16:creationId xmlns:a16="http://schemas.microsoft.com/office/drawing/2014/main" id="{B3BDA361-C618-94EA-8525-918E0CE710C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EFAF604-5676-D6FF-5DFA-E927F3D686DB}"/>
              </a:ext>
            </a:extLst>
          </p:cNvPr>
          <p:cNvSpPr>
            <a:spLocks noGrp="1"/>
          </p:cNvSpPr>
          <p:nvPr>
            <p:ph type="sldNum" sz="quarter" idx="12"/>
          </p:nvPr>
        </p:nvSpPr>
        <p:spPr/>
        <p:txBody>
          <a:bodyPr/>
          <a:lstStyle/>
          <a:p>
            <a:fld id="{88313124-4AB9-4D79-B25C-F79992AC58D0}" type="slidenum">
              <a:rPr lang="en-US" smtClean="0"/>
              <a:t>‹#›</a:t>
            </a:fld>
            <a:endParaRPr lang="en-US" dirty="0"/>
          </a:p>
        </p:txBody>
      </p:sp>
    </p:spTree>
    <p:extLst>
      <p:ext uri="{BB962C8B-B14F-4D97-AF65-F5344CB8AC3E}">
        <p14:creationId xmlns:p14="http://schemas.microsoft.com/office/powerpoint/2010/main" val="38735095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F2484-5AB5-126F-83D8-F6D8587B49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867C1A0-A9E2-4DC0-6F1D-CF5B6C768F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CCDA04D0-E212-5816-37F9-6D19CE4762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98405C7-864E-5D2E-EE53-071CEE7AA62F}"/>
              </a:ext>
            </a:extLst>
          </p:cNvPr>
          <p:cNvSpPr>
            <a:spLocks noGrp="1"/>
          </p:cNvSpPr>
          <p:nvPr>
            <p:ph type="dt" sz="half" idx="10"/>
          </p:nvPr>
        </p:nvSpPr>
        <p:spPr/>
        <p:txBody>
          <a:bodyPr/>
          <a:lstStyle/>
          <a:p>
            <a:fld id="{B2BF79DF-65F2-4E34-A683-5F89DFB7554D}" type="datetimeFigureOut">
              <a:rPr lang="en-US" smtClean="0"/>
              <a:t>10/1/26</a:t>
            </a:fld>
            <a:endParaRPr lang="en-US" dirty="0"/>
          </a:p>
        </p:txBody>
      </p:sp>
      <p:sp>
        <p:nvSpPr>
          <p:cNvPr id="6" name="Footer Placeholder 5">
            <a:extLst>
              <a:ext uri="{FF2B5EF4-FFF2-40B4-BE49-F238E27FC236}">
                <a16:creationId xmlns:a16="http://schemas.microsoft.com/office/drawing/2014/main" id="{B0FD8CE3-460F-9B4C-1109-530C999FC1C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0DE3E35-C32D-FDFB-FE29-2C0C388A853F}"/>
              </a:ext>
            </a:extLst>
          </p:cNvPr>
          <p:cNvSpPr>
            <a:spLocks noGrp="1"/>
          </p:cNvSpPr>
          <p:nvPr>
            <p:ph type="sldNum" sz="quarter" idx="12"/>
          </p:nvPr>
        </p:nvSpPr>
        <p:spPr/>
        <p:txBody>
          <a:bodyPr/>
          <a:lstStyle/>
          <a:p>
            <a:fld id="{88313124-4AB9-4D79-B25C-F79992AC58D0}" type="slidenum">
              <a:rPr lang="en-US" smtClean="0"/>
              <a:t>‹#›</a:t>
            </a:fld>
            <a:endParaRPr lang="en-US" dirty="0"/>
          </a:p>
        </p:txBody>
      </p:sp>
    </p:spTree>
    <p:extLst>
      <p:ext uri="{BB962C8B-B14F-4D97-AF65-F5344CB8AC3E}">
        <p14:creationId xmlns:p14="http://schemas.microsoft.com/office/powerpoint/2010/main" val="24462378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FE154-B5A6-57BA-2FF2-391773FFBAE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1278760-7043-8825-F22E-FEFEB2D569B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47FDDE-94C9-3753-A1D5-4D42CD129372}"/>
              </a:ext>
            </a:extLst>
          </p:cNvPr>
          <p:cNvSpPr>
            <a:spLocks noGrp="1"/>
          </p:cNvSpPr>
          <p:nvPr>
            <p:ph type="dt" sz="half" idx="10"/>
          </p:nvPr>
        </p:nvSpPr>
        <p:spPr/>
        <p:txBody>
          <a:bodyPr/>
          <a:lstStyle/>
          <a:p>
            <a:fld id="{B2BF79DF-65F2-4E34-A683-5F89DFB7554D}" type="datetimeFigureOut">
              <a:rPr lang="en-US" smtClean="0"/>
              <a:t>10/1/26</a:t>
            </a:fld>
            <a:endParaRPr lang="en-US" dirty="0"/>
          </a:p>
        </p:txBody>
      </p:sp>
      <p:sp>
        <p:nvSpPr>
          <p:cNvPr id="5" name="Footer Placeholder 4">
            <a:extLst>
              <a:ext uri="{FF2B5EF4-FFF2-40B4-BE49-F238E27FC236}">
                <a16:creationId xmlns:a16="http://schemas.microsoft.com/office/drawing/2014/main" id="{E390BEA8-188C-0B3D-5DBF-2DFBCECB990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CAE9538-B609-A9D6-E6CB-AD0122FA5E4E}"/>
              </a:ext>
            </a:extLst>
          </p:cNvPr>
          <p:cNvSpPr>
            <a:spLocks noGrp="1"/>
          </p:cNvSpPr>
          <p:nvPr>
            <p:ph type="sldNum" sz="quarter" idx="12"/>
          </p:nvPr>
        </p:nvSpPr>
        <p:spPr/>
        <p:txBody>
          <a:bodyPr/>
          <a:lstStyle/>
          <a:p>
            <a:fld id="{88313124-4AB9-4D79-B25C-F79992AC58D0}" type="slidenum">
              <a:rPr lang="en-US" smtClean="0"/>
              <a:t>‹#›</a:t>
            </a:fld>
            <a:endParaRPr lang="en-US" dirty="0"/>
          </a:p>
        </p:txBody>
      </p:sp>
    </p:spTree>
    <p:extLst>
      <p:ext uri="{BB962C8B-B14F-4D97-AF65-F5344CB8AC3E}">
        <p14:creationId xmlns:p14="http://schemas.microsoft.com/office/powerpoint/2010/main" val="3268058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99E7AF7-2BDF-D251-8669-E3C205ACCB9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7E42ADC-066D-D003-4D60-B4A8DE4E4F1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E1F16B-FD83-07A4-67FF-2219A699E708}"/>
              </a:ext>
            </a:extLst>
          </p:cNvPr>
          <p:cNvSpPr>
            <a:spLocks noGrp="1"/>
          </p:cNvSpPr>
          <p:nvPr>
            <p:ph type="dt" sz="half" idx="10"/>
          </p:nvPr>
        </p:nvSpPr>
        <p:spPr/>
        <p:txBody>
          <a:bodyPr/>
          <a:lstStyle/>
          <a:p>
            <a:fld id="{B2BF79DF-65F2-4E34-A683-5F89DFB7554D}" type="datetimeFigureOut">
              <a:rPr lang="en-US" smtClean="0"/>
              <a:t>10/1/26</a:t>
            </a:fld>
            <a:endParaRPr lang="en-US" dirty="0"/>
          </a:p>
        </p:txBody>
      </p:sp>
      <p:sp>
        <p:nvSpPr>
          <p:cNvPr id="5" name="Footer Placeholder 4">
            <a:extLst>
              <a:ext uri="{FF2B5EF4-FFF2-40B4-BE49-F238E27FC236}">
                <a16:creationId xmlns:a16="http://schemas.microsoft.com/office/drawing/2014/main" id="{C97F7F5B-204B-E13E-011D-11208B28ACA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91B0662-AE0B-6F59-985F-C60720009B8C}"/>
              </a:ext>
            </a:extLst>
          </p:cNvPr>
          <p:cNvSpPr>
            <a:spLocks noGrp="1"/>
          </p:cNvSpPr>
          <p:nvPr>
            <p:ph type="sldNum" sz="quarter" idx="12"/>
          </p:nvPr>
        </p:nvSpPr>
        <p:spPr/>
        <p:txBody>
          <a:bodyPr/>
          <a:lstStyle/>
          <a:p>
            <a:fld id="{88313124-4AB9-4D79-B25C-F79992AC58D0}" type="slidenum">
              <a:rPr lang="en-US" smtClean="0"/>
              <a:t>‹#›</a:t>
            </a:fld>
            <a:endParaRPr lang="en-US" dirty="0"/>
          </a:p>
        </p:txBody>
      </p:sp>
    </p:spTree>
    <p:extLst>
      <p:ext uri="{BB962C8B-B14F-4D97-AF65-F5344CB8AC3E}">
        <p14:creationId xmlns:p14="http://schemas.microsoft.com/office/powerpoint/2010/main" val="20972167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AB9F49-AAE5-1E94-A175-A28012C19C6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2797655-1E7A-9C49-8190-1B84BF9FDC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511231-DA93-9B99-38B8-832173BBDA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2BF79DF-65F2-4E34-A683-5F89DFB7554D}" type="datetimeFigureOut">
              <a:rPr lang="en-US" smtClean="0"/>
              <a:t>10/1/26</a:t>
            </a:fld>
            <a:endParaRPr lang="en-US" dirty="0"/>
          </a:p>
        </p:txBody>
      </p:sp>
      <p:sp>
        <p:nvSpPr>
          <p:cNvPr id="5" name="Footer Placeholder 4">
            <a:extLst>
              <a:ext uri="{FF2B5EF4-FFF2-40B4-BE49-F238E27FC236}">
                <a16:creationId xmlns:a16="http://schemas.microsoft.com/office/drawing/2014/main" id="{2709EDF1-5FD1-AA07-97D8-AFCAB28E64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91D9D83B-A994-BE4F-0BB2-1779C3C7226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8313124-4AB9-4D79-B25C-F79992AC58D0}" type="slidenum">
              <a:rPr lang="en-US" smtClean="0"/>
              <a:t>‹#›</a:t>
            </a:fld>
            <a:endParaRPr lang="en-US" dirty="0"/>
          </a:p>
        </p:txBody>
      </p:sp>
    </p:spTree>
    <p:extLst>
      <p:ext uri="{BB962C8B-B14F-4D97-AF65-F5344CB8AC3E}">
        <p14:creationId xmlns:p14="http://schemas.microsoft.com/office/powerpoint/2010/main" val="3968651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b="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Tx/>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Tx/>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Tx/>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Tx/>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Tx/>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www.freepik.com/premium-ai-image/stack-books-that-are-stacked-up-library_176522553.htm"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14.jpeg"/><Relationship Id="rId7" Type="http://schemas.openxmlformats.org/officeDocument/2006/relationships/diagramColors" Target="../diagrams/colors9.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2.xml.rels><?xml version="1.0" encoding="UTF-8" standalone="yes"?>
<Relationships xmlns="http://schemas.openxmlformats.org/package/2006/relationships"><Relationship Id="rId3" Type="http://schemas.openxmlformats.org/officeDocument/2006/relationships/hyperlink" Target="https://doi.org/10.5195/jmla.2019.443" TargetMode="External"/><Relationship Id="rId7" Type="http://schemas.openxmlformats.org/officeDocument/2006/relationships/hyperlink" Target="https://doi.org/10.5195/jmla.2021.1221" TargetMode="External"/><Relationship Id="rId2" Type="http://schemas.openxmlformats.org/officeDocument/2006/relationships/hyperlink" Target="https://www.mlanet.org/professional-development/medlib-ed/" TargetMode="External"/><Relationship Id="rId1" Type="http://schemas.openxmlformats.org/officeDocument/2006/relationships/slideLayout" Target="../slideLayouts/slideLayout2.xml"/><Relationship Id="rId6" Type="http://schemas.openxmlformats.org/officeDocument/2006/relationships/hyperlink" Target="https://doi.org/10.29173/istl2574" TargetMode="External"/><Relationship Id="rId5" Type="http://schemas.openxmlformats.org/officeDocument/2006/relationships/hyperlink" Target="https://doi.org/10.1080/0194262X.2026.2661326" TargetMode="External"/><Relationship Id="rId4" Type="http://schemas.openxmlformats.org/officeDocument/2006/relationships/hyperlink" Target="https://doi.org/10.5195/jmla.2018.430" TargetMode="External"/></Relationships>
</file>

<file path=ppt/slides/_rels/slide2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hyperlink" Target="mailto:glymourm@duq.edu" TargetMode="External"/><Relationship Id="rId7" Type="http://schemas.openxmlformats.org/officeDocument/2006/relationships/image" Target="../media/image24.jpeg"/><Relationship Id="rId2" Type="http://schemas.openxmlformats.org/officeDocument/2006/relationships/hyperlink" Target="mailto:bakerc19@duq.edu" TargetMode="Externa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hyperlink" Target="mailto:nolfi@duq.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26EFC-7CF2-FC91-CB24-B7331957F0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DD2479-E840-89F9-6C0C-50444298E339}"/>
              </a:ext>
            </a:extLst>
          </p:cNvPr>
          <p:cNvSpPr>
            <a:spLocks noGrp="1"/>
          </p:cNvSpPr>
          <p:nvPr>
            <p:ph type="ctrTitle"/>
          </p:nvPr>
        </p:nvSpPr>
        <p:spPr>
          <a:xfrm>
            <a:off x="643468" y="500361"/>
            <a:ext cx="4911512" cy="3404478"/>
          </a:xfrm>
        </p:spPr>
        <p:txBody>
          <a:bodyPr>
            <a:normAutofit/>
          </a:bodyPr>
          <a:lstStyle/>
          <a:p>
            <a:pPr algn="l"/>
            <a:r>
              <a:rPr lang="en-US" sz="4000" dirty="0"/>
              <a:t>Evidence Synthesis Triage in an Academic Library</a:t>
            </a:r>
            <a:endParaRPr lang="en-US" sz="4000" dirty="0">
              <a:solidFill>
                <a:srgbClr val="2E3163"/>
              </a:solidFill>
            </a:endParaRPr>
          </a:p>
        </p:txBody>
      </p:sp>
      <p:pic>
        <p:nvPicPr>
          <p:cNvPr id="6" name="Picture 5">
            <a:extLst>
              <a:ext uri="{FF2B5EF4-FFF2-40B4-BE49-F238E27FC236}">
                <a16:creationId xmlns:a16="http://schemas.microsoft.com/office/drawing/2014/main" id="{6E123B85-B1FC-370B-D5FD-270279771B3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1041" r="21041"/>
          <a:stretch/>
        </p:blipFill>
        <p:spPr>
          <a:xfrm>
            <a:off x="6345342" y="-2564"/>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4" name="TextBox 3">
            <a:extLst>
              <a:ext uri="{FF2B5EF4-FFF2-40B4-BE49-F238E27FC236}">
                <a16:creationId xmlns:a16="http://schemas.microsoft.com/office/drawing/2014/main" id="{A44156D2-F3A2-B114-41CC-7A7FDFAF411F}"/>
              </a:ext>
            </a:extLst>
          </p:cNvPr>
          <p:cNvSpPr txBox="1"/>
          <p:nvPr/>
        </p:nvSpPr>
        <p:spPr>
          <a:xfrm>
            <a:off x="643468" y="4128545"/>
            <a:ext cx="5253898" cy="1754326"/>
          </a:xfrm>
          <a:prstGeom prst="rect">
            <a:avLst/>
          </a:prstGeom>
          <a:noFill/>
        </p:spPr>
        <p:txBody>
          <a:bodyPr wrap="square">
            <a:spAutoFit/>
          </a:bodyPr>
          <a:lstStyle/>
          <a:p>
            <a:pPr marL="0" indent="0">
              <a:buNone/>
            </a:pPr>
            <a:r>
              <a:rPr lang="en-US" sz="1800" dirty="0"/>
              <a:t>David Nolfi, Carolyn Baker, Madelyn Glymour</a:t>
            </a:r>
          </a:p>
          <a:p>
            <a:pPr marL="0" indent="0">
              <a:buNone/>
            </a:pPr>
            <a:r>
              <a:rPr lang="en-US" sz="1800" dirty="0"/>
              <a:t>Gumberg Library at Duquesne University</a:t>
            </a:r>
          </a:p>
          <a:p>
            <a:pPr marL="0" indent="0">
              <a:buNone/>
            </a:pPr>
            <a:endParaRPr lang="en-US" dirty="0"/>
          </a:p>
          <a:p>
            <a:r>
              <a:rPr lang="en-US" sz="1800" dirty="0"/>
              <a:t>Library Evidence Synthesis Services Symposium</a:t>
            </a:r>
            <a:br>
              <a:rPr lang="en-US" sz="1800" dirty="0"/>
            </a:br>
            <a:r>
              <a:rPr lang="en-US" sz="1800" dirty="0"/>
              <a:t>June 18, 2026 </a:t>
            </a:r>
          </a:p>
          <a:p>
            <a:pPr marL="0" indent="0">
              <a:buNone/>
            </a:pPr>
            <a:endParaRPr lang="en-US" sz="1800" dirty="0"/>
          </a:p>
        </p:txBody>
      </p:sp>
    </p:spTree>
    <p:extLst>
      <p:ext uri="{BB962C8B-B14F-4D97-AF65-F5344CB8AC3E}">
        <p14:creationId xmlns:p14="http://schemas.microsoft.com/office/powerpoint/2010/main" val="2549156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558373" y="489507"/>
            <a:ext cx="3176427" cy="1655483"/>
          </a:xfrm>
        </p:spPr>
        <p:txBody>
          <a:bodyPr vert="horz" lIns="91440" tIns="45720" rIns="91440" bIns="45720" rtlCol="0" anchor="b">
            <a:normAutofit/>
          </a:bodyPr>
          <a:lstStyle/>
          <a:p>
            <a:r>
              <a:rPr lang="en-US" sz="4000" dirty="0">
                <a:solidFill>
                  <a:schemeClr val="tx1"/>
                </a:solidFill>
              </a:rPr>
              <a:t>Duquesne University</a:t>
            </a:r>
          </a:p>
        </p:txBody>
      </p:sp>
      <p:pic>
        <p:nvPicPr>
          <p:cNvPr id="6" name="Content Placeholder 5" descr="Image of Duquesne University campus"/>
          <p:cNvPicPr>
            <a:picLocks noGrp="1" noChangeAspect="1"/>
          </p:cNvPicPr>
          <p:nvPr>
            <p:ph sz="half" idx="2"/>
          </p:nvPr>
        </p:nvPicPr>
        <p:blipFill>
          <a:blip r:embed="rId2" cstate="print">
            <a:extLst>
              <a:ext uri="{28A0092B-C50C-407E-A947-70E740481C1C}">
                <a14:useLocalDpi xmlns:a14="http://schemas.microsoft.com/office/drawing/2010/main" val="0"/>
              </a:ext>
            </a:extLst>
          </a:blip>
          <a:srcRect l="5022"/>
          <a:stretch>
            <a:fillRect/>
          </a:stretch>
        </p:blipFill>
        <p:spPr>
          <a:xfrm>
            <a:off x="20" y="431"/>
            <a:ext cx="8115280" cy="6408311"/>
          </a:xfrm>
          <a:prstGeom prst="rect">
            <a:avLst/>
          </a:prstGeom>
        </p:spPr>
      </p:pic>
      <p:sp>
        <p:nvSpPr>
          <p:cNvPr id="4" name="Content Placeholder 3"/>
          <p:cNvSpPr>
            <a:spLocks noGrp="1"/>
          </p:cNvSpPr>
          <p:nvPr>
            <p:ph sz="half" idx="1"/>
          </p:nvPr>
        </p:nvSpPr>
        <p:spPr>
          <a:xfrm>
            <a:off x="8558373" y="2418408"/>
            <a:ext cx="3544584" cy="3540265"/>
          </a:xfrm>
        </p:spPr>
        <p:txBody>
          <a:bodyPr vert="horz" lIns="91440" tIns="45720" rIns="91440" bIns="45720" rtlCol="0">
            <a:normAutofit/>
          </a:bodyPr>
          <a:lstStyle/>
          <a:p>
            <a:pPr marL="0" indent="0">
              <a:buNone/>
            </a:pPr>
            <a:r>
              <a:rPr lang="en-US" sz="1900" dirty="0"/>
              <a:t>Private, Catholic</a:t>
            </a:r>
          </a:p>
          <a:p>
            <a:pPr marL="0" indent="0">
              <a:buNone/>
            </a:pPr>
            <a:r>
              <a:rPr lang="en-US" sz="1900" dirty="0"/>
              <a:t>Downtown Pittsburgh</a:t>
            </a:r>
          </a:p>
          <a:p>
            <a:pPr marL="0" indent="0">
              <a:buNone/>
            </a:pPr>
            <a:r>
              <a:rPr lang="en-US" sz="1900" dirty="0"/>
              <a:t>Carnegie Classification-R2</a:t>
            </a:r>
          </a:p>
          <a:p>
            <a:pPr marL="0" indent="0">
              <a:buNone/>
            </a:pPr>
            <a:r>
              <a:rPr lang="en-US" sz="1900" dirty="0"/>
              <a:t>8,087 students (FTE)</a:t>
            </a:r>
          </a:p>
          <a:p>
            <a:pPr marL="0" indent="0">
              <a:buNone/>
            </a:pPr>
            <a:r>
              <a:rPr lang="en-US" sz="1900" dirty="0"/>
              <a:t>Two Libraries:</a:t>
            </a:r>
          </a:p>
          <a:p>
            <a:r>
              <a:rPr lang="en-US" sz="1900" dirty="0"/>
              <a:t>Law - 529 students</a:t>
            </a:r>
          </a:p>
          <a:p>
            <a:r>
              <a:rPr lang="en-US" sz="1900" dirty="0"/>
              <a:t>Gumberg Library - 7,558 students</a:t>
            </a:r>
          </a:p>
        </p:txBody>
      </p:sp>
      <p:sp>
        <p:nvSpPr>
          <p:cNvPr id="9" name="Rectangle 8">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022602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BCDD51D-38A9-E181-453C-55F593991D96}"/>
            </a:ext>
          </a:extLst>
        </p:cNvPr>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9435C0F-A553-B714-5067-1AFF8DD67C28}"/>
              </a:ext>
            </a:extLst>
          </p:cNvPr>
          <p:cNvSpPr>
            <a:spLocks noGrp="1"/>
          </p:cNvSpPr>
          <p:nvPr>
            <p:ph type="title"/>
          </p:nvPr>
        </p:nvSpPr>
        <p:spPr>
          <a:xfrm>
            <a:off x="1371597" y="348865"/>
            <a:ext cx="10044023" cy="877729"/>
          </a:xfrm>
        </p:spPr>
        <p:txBody>
          <a:bodyPr vert="horz" lIns="91440" tIns="45720" rIns="91440" bIns="45720" rtlCol="0" anchor="ctr">
            <a:normAutofit/>
          </a:bodyPr>
          <a:lstStyle/>
          <a:p>
            <a:r>
              <a:rPr lang="en-US" sz="4000" kern="1200" dirty="0">
                <a:solidFill>
                  <a:srgbClr val="FFFFFF"/>
                </a:solidFill>
                <a:latin typeface="+mj-lt"/>
                <a:ea typeface="+mj-ea"/>
                <a:cs typeface="+mj-cs"/>
              </a:rPr>
              <a:t>Schools Served by Gumberg Library</a:t>
            </a:r>
          </a:p>
        </p:txBody>
      </p:sp>
      <p:graphicFrame>
        <p:nvGraphicFramePr>
          <p:cNvPr id="17" name="Content Placeholder 13">
            <a:extLst>
              <a:ext uri="{FF2B5EF4-FFF2-40B4-BE49-F238E27FC236}">
                <a16:creationId xmlns:a16="http://schemas.microsoft.com/office/drawing/2014/main" id="{552C10EE-5F4F-C643-9FF1-DB3CBC0A9C94}"/>
              </a:ext>
            </a:extLst>
          </p:cNvPr>
          <p:cNvGraphicFramePr>
            <a:graphicFrameLocks noGrp="1"/>
          </p:cNvGraphicFramePr>
          <p:nvPr>
            <p:ph sz="half" idx="2"/>
            <p:extLst>
              <p:ext uri="{D42A27DB-BD31-4B8C-83A1-F6EECF244321}">
                <p14:modId xmlns:p14="http://schemas.microsoft.com/office/powerpoint/2010/main" val="2708599689"/>
              </p:ext>
            </p:extLst>
          </p:nvPr>
        </p:nvGraphicFramePr>
        <p:xfrm>
          <a:off x="1371597" y="1814788"/>
          <a:ext cx="5055053" cy="4192812"/>
        </p:xfrm>
        <a:graphic>
          <a:graphicData uri="http://schemas.openxmlformats.org/drawingml/2006/table">
            <a:tbl>
              <a:tblPr firstRow="1" bandRow="1">
                <a:tableStyleId>{2D5ABB26-0587-4C30-8999-92F81FD0307C}</a:tableStyleId>
              </a:tblPr>
              <a:tblGrid>
                <a:gridCol w="2560320">
                  <a:extLst>
                    <a:ext uri="{9D8B030D-6E8A-4147-A177-3AD203B41FA5}">
                      <a16:colId xmlns:a16="http://schemas.microsoft.com/office/drawing/2014/main" val="464140574"/>
                    </a:ext>
                  </a:extLst>
                </a:gridCol>
                <a:gridCol w="1146831">
                  <a:extLst>
                    <a:ext uri="{9D8B030D-6E8A-4147-A177-3AD203B41FA5}">
                      <a16:colId xmlns:a16="http://schemas.microsoft.com/office/drawing/2014/main" val="3317943276"/>
                    </a:ext>
                  </a:extLst>
                </a:gridCol>
                <a:gridCol w="1347902">
                  <a:extLst>
                    <a:ext uri="{9D8B030D-6E8A-4147-A177-3AD203B41FA5}">
                      <a16:colId xmlns:a16="http://schemas.microsoft.com/office/drawing/2014/main" val="413273699"/>
                    </a:ext>
                  </a:extLst>
                </a:gridCol>
              </a:tblGrid>
              <a:tr h="349401">
                <a:tc>
                  <a:txBody>
                    <a:bodyPr/>
                    <a:lstStyle/>
                    <a:p>
                      <a:pPr algn="l" fontAlgn="b"/>
                      <a:r>
                        <a:rPr lang="en-US" sz="2000" b="1" u="none" strike="noStrike" dirty="0">
                          <a:effectLst/>
                        </a:rPr>
                        <a:t>School</a:t>
                      </a:r>
                      <a:endParaRPr lang="en-US" sz="2000" b="1" i="0" u="none" strike="noStrike" dirty="0">
                        <a:solidFill>
                          <a:srgbClr val="000000"/>
                        </a:solidFill>
                        <a:effectLst/>
                        <a:latin typeface="Aptos Narrow" panose="020B0004020202020204" pitchFamily="34" charset="0"/>
                      </a:endParaRPr>
                    </a:p>
                  </a:txBody>
                  <a:tcPr marL="8359" marR="8359" marT="8359" marB="0" anchor="b"/>
                </a:tc>
                <a:tc>
                  <a:txBody>
                    <a:bodyPr/>
                    <a:lstStyle/>
                    <a:p>
                      <a:pPr algn="ctr" fontAlgn="b"/>
                      <a:r>
                        <a:rPr lang="en-US" sz="2000" b="1" u="none" strike="noStrike" dirty="0">
                          <a:effectLst/>
                        </a:rPr>
                        <a:t>FTE</a:t>
                      </a:r>
                      <a:endParaRPr lang="en-US" sz="2000" b="1" i="0" u="none" strike="noStrike" dirty="0">
                        <a:solidFill>
                          <a:srgbClr val="000000"/>
                        </a:solidFill>
                        <a:effectLst/>
                        <a:latin typeface="Aptos Narrow" panose="020B0004020202020204" pitchFamily="34" charset="0"/>
                      </a:endParaRPr>
                    </a:p>
                  </a:txBody>
                  <a:tcPr marL="8359" marR="8359" marT="8359" marB="0" anchor="b"/>
                </a:tc>
                <a:tc>
                  <a:txBody>
                    <a:bodyPr/>
                    <a:lstStyle/>
                    <a:p>
                      <a:pPr algn="ctr" fontAlgn="b"/>
                      <a:r>
                        <a:rPr lang="en-US" sz="2000" b="1" u="none" strike="noStrike" dirty="0">
                          <a:effectLst/>
                        </a:rPr>
                        <a:t>%</a:t>
                      </a:r>
                      <a:endParaRPr lang="en-US" sz="2000" b="1" i="0" u="none" strike="noStrike" dirty="0">
                        <a:solidFill>
                          <a:srgbClr val="000000"/>
                        </a:solidFill>
                        <a:effectLst/>
                        <a:latin typeface="Aptos Narrow" panose="020B0004020202020204" pitchFamily="34" charset="0"/>
                      </a:endParaRPr>
                    </a:p>
                  </a:txBody>
                  <a:tcPr marL="8359" marR="8359" marT="8359" marB="0" anchor="b"/>
                </a:tc>
                <a:extLst>
                  <a:ext uri="{0D108BD9-81ED-4DB2-BD59-A6C34878D82A}">
                    <a16:rowId xmlns:a16="http://schemas.microsoft.com/office/drawing/2014/main" val="4058088475"/>
                  </a:ext>
                </a:extLst>
              </a:tr>
              <a:tr h="349401">
                <a:tc>
                  <a:txBody>
                    <a:bodyPr/>
                    <a:lstStyle/>
                    <a:p>
                      <a:pPr algn="l" fontAlgn="b"/>
                      <a:r>
                        <a:rPr lang="en-US" sz="2000" u="none" strike="noStrike" dirty="0">
                          <a:effectLst/>
                        </a:rPr>
                        <a:t>Business</a:t>
                      </a:r>
                      <a:endParaRPr lang="en-US" sz="2000" b="0" i="0" u="none" strike="noStrike" dirty="0">
                        <a:solidFill>
                          <a:srgbClr val="000000"/>
                        </a:solidFill>
                        <a:effectLst/>
                        <a:latin typeface="Aptos Narrow" panose="020B0004020202020204" pitchFamily="34" charset="0"/>
                      </a:endParaRPr>
                    </a:p>
                  </a:txBody>
                  <a:tcPr marL="8359" marR="8359" marT="8359" marB="0" anchor="b"/>
                </a:tc>
                <a:tc>
                  <a:txBody>
                    <a:bodyPr/>
                    <a:lstStyle/>
                    <a:p>
                      <a:pPr algn="ctr" fontAlgn="b"/>
                      <a:r>
                        <a:rPr lang="en-US" sz="2000" u="none" strike="noStrike" dirty="0">
                          <a:effectLst/>
                        </a:rPr>
                        <a:t>1,363</a:t>
                      </a:r>
                      <a:endParaRPr lang="en-US" sz="2000" b="0" i="0" u="none" strike="noStrike" dirty="0">
                        <a:solidFill>
                          <a:srgbClr val="000000"/>
                        </a:solidFill>
                        <a:effectLst/>
                        <a:latin typeface="Aptos Narrow" panose="020B0004020202020204" pitchFamily="34" charset="0"/>
                      </a:endParaRPr>
                    </a:p>
                  </a:txBody>
                  <a:tcPr marL="8359" marR="8359" marT="8359" marB="0" anchor="b"/>
                </a:tc>
                <a:tc>
                  <a:txBody>
                    <a:bodyPr/>
                    <a:lstStyle/>
                    <a:p>
                      <a:pPr algn="ctr" fontAlgn="b"/>
                      <a:r>
                        <a:rPr lang="en-US" sz="2000" u="none" strike="noStrike" dirty="0">
                          <a:effectLst/>
                        </a:rPr>
                        <a:t>18%</a:t>
                      </a:r>
                      <a:endParaRPr lang="en-US" sz="2000" b="0" i="0" u="none" strike="noStrike" dirty="0">
                        <a:solidFill>
                          <a:srgbClr val="000000"/>
                        </a:solidFill>
                        <a:effectLst/>
                        <a:latin typeface="Aptos Narrow" panose="020B0004020202020204" pitchFamily="34" charset="0"/>
                      </a:endParaRPr>
                    </a:p>
                  </a:txBody>
                  <a:tcPr marL="8359" marR="8359" marT="8359" marB="0" anchor="b"/>
                </a:tc>
                <a:extLst>
                  <a:ext uri="{0D108BD9-81ED-4DB2-BD59-A6C34878D82A}">
                    <a16:rowId xmlns:a16="http://schemas.microsoft.com/office/drawing/2014/main" val="2435983804"/>
                  </a:ext>
                </a:extLst>
              </a:tr>
              <a:tr h="349401">
                <a:tc>
                  <a:txBody>
                    <a:bodyPr/>
                    <a:lstStyle/>
                    <a:p>
                      <a:pPr algn="l" fontAlgn="b"/>
                      <a:r>
                        <a:rPr lang="en-US" sz="2000" u="none" strike="noStrike" dirty="0">
                          <a:effectLst/>
                        </a:rPr>
                        <a:t>Education</a:t>
                      </a:r>
                      <a:endParaRPr lang="en-US" sz="2000" b="0" i="0" u="none" strike="noStrike" dirty="0">
                        <a:solidFill>
                          <a:srgbClr val="000000"/>
                        </a:solidFill>
                        <a:effectLst/>
                        <a:latin typeface="Aptos Narrow" panose="020B0004020202020204" pitchFamily="34" charset="0"/>
                      </a:endParaRPr>
                    </a:p>
                  </a:txBody>
                  <a:tcPr marL="8359" marR="8359" marT="8359" marB="0" anchor="b"/>
                </a:tc>
                <a:tc>
                  <a:txBody>
                    <a:bodyPr/>
                    <a:lstStyle/>
                    <a:p>
                      <a:pPr algn="ctr" fontAlgn="b"/>
                      <a:r>
                        <a:rPr lang="en-US" sz="2000" u="none" strike="noStrike" dirty="0">
                          <a:effectLst/>
                        </a:rPr>
                        <a:t>532</a:t>
                      </a:r>
                      <a:endParaRPr lang="en-US" sz="2000" b="0" i="0" u="none" strike="noStrike" dirty="0">
                        <a:solidFill>
                          <a:srgbClr val="000000"/>
                        </a:solidFill>
                        <a:effectLst/>
                        <a:latin typeface="Aptos Narrow" panose="020B0004020202020204" pitchFamily="34" charset="0"/>
                      </a:endParaRPr>
                    </a:p>
                  </a:txBody>
                  <a:tcPr marL="8359" marR="8359" marT="8359" marB="0" anchor="b"/>
                </a:tc>
                <a:tc>
                  <a:txBody>
                    <a:bodyPr/>
                    <a:lstStyle/>
                    <a:p>
                      <a:pPr algn="ctr" fontAlgn="b"/>
                      <a:r>
                        <a:rPr lang="en-US" sz="2000" u="none" strike="noStrike" dirty="0">
                          <a:effectLst/>
                        </a:rPr>
                        <a:t>7%</a:t>
                      </a:r>
                      <a:endParaRPr lang="en-US" sz="2000" b="0" i="0" u="none" strike="noStrike" dirty="0">
                        <a:solidFill>
                          <a:srgbClr val="000000"/>
                        </a:solidFill>
                        <a:effectLst/>
                        <a:latin typeface="Aptos Narrow" panose="020B0004020202020204" pitchFamily="34" charset="0"/>
                      </a:endParaRPr>
                    </a:p>
                  </a:txBody>
                  <a:tcPr marL="8359" marR="8359" marT="8359" marB="0" anchor="b"/>
                </a:tc>
                <a:extLst>
                  <a:ext uri="{0D108BD9-81ED-4DB2-BD59-A6C34878D82A}">
                    <a16:rowId xmlns:a16="http://schemas.microsoft.com/office/drawing/2014/main" val="1288314005"/>
                  </a:ext>
                </a:extLst>
              </a:tr>
              <a:tr h="349401">
                <a:tc>
                  <a:txBody>
                    <a:bodyPr/>
                    <a:lstStyle/>
                    <a:p>
                      <a:pPr algn="l" fontAlgn="b"/>
                      <a:r>
                        <a:rPr lang="en-US" sz="2000" u="none" strike="noStrike" dirty="0">
                          <a:effectLst/>
                        </a:rPr>
                        <a:t>Health Professions</a:t>
                      </a:r>
                      <a:endParaRPr lang="en-US" sz="2000" b="0" i="0" u="none" strike="noStrike" dirty="0">
                        <a:solidFill>
                          <a:srgbClr val="000000"/>
                        </a:solidFill>
                        <a:effectLst/>
                        <a:latin typeface="Aptos Narrow" panose="020B0004020202020204" pitchFamily="34" charset="0"/>
                      </a:endParaRPr>
                    </a:p>
                  </a:txBody>
                  <a:tcPr marL="8359" marR="8359" marT="8359" marB="0" anchor="b"/>
                </a:tc>
                <a:tc>
                  <a:txBody>
                    <a:bodyPr/>
                    <a:lstStyle/>
                    <a:p>
                      <a:pPr algn="ctr" fontAlgn="b"/>
                      <a:r>
                        <a:rPr lang="en-US" sz="2000" u="none" strike="noStrike" dirty="0">
                          <a:effectLst/>
                        </a:rPr>
                        <a:t>1,099</a:t>
                      </a:r>
                      <a:endParaRPr lang="en-US" sz="2000" b="0" i="0" u="none" strike="noStrike" dirty="0">
                        <a:solidFill>
                          <a:srgbClr val="000000"/>
                        </a:solidFill>
                        <a:effectLst/>
                        <a:latin typeface="Aptos Narrow" panose="020B0004020202020204" pitchFamily="34" charset="0"/>
                      </a:endParaRPr>
                    </a:p>
                  </a:txBody>
                  <a:tcPr marL="8359" marR="8359" marT="8359" marB="0" anchor="b"/>
                </a:tc>
                <a:tc>
                  <a:txBody>
                    <a:bodyPr/>
                    <a:lstStyle/>
                    <a:p>
                      <a:pPr algn="ctr" fontAlgn="b"/>
                      <a:r>
                        <a:rPr lang="en-US" sz="2000" u="none" strike="noStrike" dirty="0">
                          <a:effectLst/>
                        </a:rPr>
                        <a:t>15%</a:t>
                      </a:r>
                      <a:endParaRPr lang="en-US" sz="2000" b="0" i="0" u="none" strike="noStrike" dirty="0">
                        <a:solidFill>
                          <a:srgbClr val="000000"/>
                        </a:solidFill>
                        <a:effectLst/>
                        <a:latin typeface="Aptos Narrow" panose="020B0004020202020204" pitchFamily="34" charset="0"/>
                      </a:endParaRPr>
                    </a:p>
                  </a:txBody>
                  <a:tcPr marL="8359" marR="8359" marT="8359" marB="0" anchor="b"/>
                </a:tc>
                <a:extLst>
                  <a:ext uri="{0D108BD9-81ED-4DB2-BD59-A6C34878D82A}">
                    <a16:rowId xmlns:a16="http://schemas.microsoft.com/office/drawing/2014/main" val="730579949"/>
                  </a:ext>
                </a:extLst>
              </a:tr>
              <a:tr h="349401">
                <a:tc>
                  <a:txBody>
                    <a:bodyPr/>
                    <a:lstStyle/>
                    <a:p>
                      <a:pPr algn="l" fontAlgn="b"/>
                      <a:r>
                        <a:rPr lang="en-US" sz="2000" u="none" strike="noStrike" dirty="0">
                          <a:effectLst/>
                        </a:rPr>
                        <a:t>Liberal Arts</a:t>
                      </a:r>
                      <a:endParaRPr lang="en-US" sz="2000" b="0" i="0" u="none" strike="noStrike" dirty="0">
                        <a:solidFill>
                          <a:srgbClr val="000000"/>
                        </a:solidFill>
                        <a:effectLst/>
                        <a:latin typeface="Aptos Narrow" panose="020B0004020202020204" pitchFamily="34" charset="0"/>
                      </a:endParaRPr>
                    </a:p>
                  </a:txBody>
                  <a:tcPr marL="8359" marR="8359" marT="8359" marB="0" anchor="b"/>
                </a:tc>
                <a:tc>
                  <a:txBody>
                    <a:bodyPr/>
                    <a:lstStyle/>
                    <a:p>
                      <a:pPr algn="ctr" fontAlgn="b"/>
                      <a:r>
                        <a:rPr lang="en-US" sz="2000" u="none" strike="noStrike" dirty="0">
                          <a:effectLst/>
                        </a:rPr>
                        <a:t>1,43</a:t>
                      </a:r>
                      <a:endParaRPr lang="en-US" sz="2000" b="0" i="0" u="none" strike="noStrike" dirty="0">
                        <a:solidFill>
                          <a:srgbClr val="000000"/>
                        </a:solidFill>
                        <a:effectLst/>
                        <a:latin typeface="Aptos Narrow" panose="020B0004020202020204" pitchFamily="34" charset="0"/>
                      </a:endParaRPr>
                    </a:p>
                  </a:txBody>
                  <a:tcPr marL="8359" marR="8359" marT="8359" marB="0" anchor="b"/>
                </a:tc>
                <a:tc>
                  <a:txBody>
                    <a:bodyPr/>
                    <a:lstStyle/>
                    <a:p>
                      <a:pPr algn="ctr" fontAlgn="b"/>
                      <a:r>
                        <a:rPr lang="en-US" sz="2000" u="none" strike="noStrike" dirty="0">
                          <a:effectLst/>
                        </a:rPr>
                        <a:t>15%</a:t>
                      </a:r>
                      <a:endParaRPr lang="en-US" sz="2000" b="0" i="0" u="none" strike="noStrike" dirty="0">
                        <a:solidFill>
                          <a:srgbClr val="000000"/>
                        </a:solidFill>
                        <a:effectLst/>
                        <a:latin typeface="Aptos Narrow" panose="020B0004020202020204" pitchFamily="34" charset="0"/>
                      </a:endParaRPr>
                    </a:p>
                  </a:txBody>
                  <a:tcPr marL="8359" marR="8359" marT="8359" marB="0" anchor="b"/>
                </a:tc>
                <a:extLst>
                  <a:ext uri="{0D108BD9-81ED-4DB2-BD59-A6C34878D82A}">
                    <a16:rowId xmlns:a16="http://schemas.microsoft.com/office/drawing/2014/main" val="2882291836"/>
                  </a:ext>
                </a:extLst>
              </a:tr>
              <a:tr h="349401">
                <a:tc>
                  <a:txBody>
                    <a:bodyPr/>
                    <a:lstStyle/>
                    <a:p>
                      <a:pPr algn="l" fontAlgn="b"/>
                      <a:r>
                        <a:rPr lang="en-US" sz="2000" u="none" strike="noStrike" dirty="0">
                          <a:effectLst/>
                        </a:rPr>
                        <a:t>Medicine*</a:t>
                      </a:r>
                      <a:endParaRPr lang="en-US" sz="2000" b="0" i="0" u="none" strike="noStrike" dirty="0">
                        <a:solidFill>
                          <a:srgbClr val="000000"/>
                        </a:solidFill>
                        <a:effectLst/>
                        <a:latin typeface="Aptos Narrow" panose="020B0004020202020204" pitchFamily="34" charset="0"/>
                      </a:endParaRPr>
                    </a:p>
                  </a:txBody>
                  <a:tcPr marL="8359" marR="8359" marT="8359" marB="0" anchor="b"/>
                </a:tc>
                <a:tc>
                  <a:txBody>
                    <a:bodyPr/>
                    <a:lstStyle/>
                    <a:p>
                      <a:pPr algn="ctr" fontAlgn="b"/>
                      <a:r>
                        <a:rPr lang="en-US" sz="2000" u="none" strike="noStrike" dirty="0">
                          <a:effectLst/>
                        </a:rPr>
                        <a:t>283</a:t>
                      </a:r>
                      <a:endParaRPr lang="en-US" sz="2000" b="0" i="0" u="none" strike="noStrike" dirty="0">
                        <a:solidFill>
                          <a:srgbClr val="000000"/>
                        </a:solidFill>
                        <a:effectLst/>
                        <a:latin typeface="Aptos Narrow" panose="020B0004020202020204" pitchFamily="34" charset="0"/>
                      </a:endParaRPr>
                    </a:p>
                  </a:txBody>
                  <a:tcPr marL="8359" marR="8359" marT="8359" marB="0" anchor="b"/>
                </a:tc>
                <a:tc>
                  <a:txBody>
                    <a:bodyPr/>
                    <a:lstStyle/>
                    <a:p>
                      <a:pPr algn="ctr" fontAlgn="b"/>
                      <a:r>
                        <a:rPr lang="en-US" sz="2000" u="none" strike="noStrike" dirty="0">
                          <a:effectLst/>
                        </a:rPr>
                        <a:t>4%</a:t>
                      </a:r>
                      <a:endParaRPr lang="en-US" sz="2000" b="0" i="0" u="none" strike="noStrike" dirty="0">
                        <a:solidFill>
                          <a:srgbClr val="000000"/>
                        </a:solidFill>
                        <a:effectLst/>
                        <a:latin typeface="Aptos Narrow" panose="020B0004020202020204" pitchFamily="34" charset="0"/>
                      </a:endParaRPr>
                    </a:p>
                  </a:txBody>
                  <a:tcPr marL="8359" marR="8359" marT="8359" marB="0" anchor="b"/>
                </a:tc>
                <a:extLst>
                  <a:ext uri="{0D108BD9-81ED-4DB2-BD59-A6C34878D82A}">
                    <a16:rowId xmlns:a16="http://schemas.microsoft.com/office/drawing/2014/main" val="3465411458"/>
                  </a:ext>
                </a:extLst>
              </a:tr>
              <a:tr h="349401">
                <a:tc>
                  <a:txBody>
                    <a:bodyPr/>
                    <a:lstStyle/>
                    <a:p>
                      <a:pPr algn="l" fontAlgn="b"/>
                      <a:r>
                        <a:rPr lang="en-US" sz="2000" u="none" strike="noStrike" dirty="0">
                          <a:effectLst/>
                        </a:rPr>
                        <a:t>Music</a:t>
                      </a:r>
                      <a:endParaRPr lang="en-US" sz="2000" b="0" i="0" u="none" strike="noStrike" dirty="0">
                        <a:solidFill>
                          <a:srgbClr val="000000"/>
                        </a:solidFill>
                        <a:effectLst/>
                        <a:latin typeface="Aptos Narrow" panose="020B0004020202020204" pitchFamily="34" charset="0"/>
                      </a:endParaRPr>
                    </a:p>
                  </a:txBody>
                  <a:tcPr marL="8359" marR="8359" marT="8359" marB="0" anchor="b"/>
                </a:tc>
                <a:tc>
                  <a:txBody>
                    <a:bodyPr/>
                    <a:lstStyle/>
                    <a:p>
                      <a:pPr algn="ctr" fontAlgn="b"/>
                      <a:r>
                        <a:rPr lang="en-US" sz="2000" u="none" strike="noStrike" dirty="0">
                          <a:effectLst/>
                        </a:rPr>
                        <a:t>205</a:t>
                      </a:r>
                      <a:endParaRPr lang="en-US" sz="2000" b="0" i="0" u="none" strike="noStrike" dirty="0">
                        <a:solidFill>
                          <a:srgbClr val="000000"/>
                        </a:solidFill>
                        <a:effectLst/>
                        <a:latin typeface="Aptos Narrow" panose="020B0004020202020204" pitchFamily="34" charset="0"/>
                      </a:endParaRPr>
                    </a:p>
                  </a:txBody>
                  <a:tcPr marL="8359" marR="8359" marT="8359" marB="0" anchor="b"/>
                </a:tc>
                <a:tc>
                  <a:txBody>
                    <a:bodyPr/>
                    <a:lstStyle/>
                    <a:p>
                      <a:pPr algn="ctr" fontAlgn="b"/>
                      <a:r>
                        <a:rPr lang="en-US" sz="2000" u="none" strike="noStrike" dirty="0">
                          <a:effectLst/>
                        </a:rPr>
                        <a:t>3%</a:t>
                      </a:r>
                      <a:endParaRPr lang="en-US" sz="2000" b="0" i="0" u="none" strike="noStrike" dirty="0">
                        <a:solidFill>
                          <a:srgbClr val="000000"/>
                        </a:solidFill>
                        <a:effectLst/>
                        <a:latin typeface="Aptos Narrow" panose="020B0004020202020204" pitchFamily="34" charset="0"/>
                      </a:endParaRPr>
                    </a:p>
                  </a:txBody>
                  <a:tcPr marL="8359" marR="8359" marT="8359" marB="0" anchor="b"/>
                </a:tc>
                <a:extLst>
                  <a:ext uri="{0D108BD9-81ED-4DB2-BD59-A6C34878D82A}">
                    <a16:rowId xmlns:a16="http://schemas.microsoft.com/office/drawing/2014/main" val="264061337"/>
                  </a:ext>
                </a:extLst>
              </a:tr>
              <a:tr h="349401">
                <a:tc>
                  <a:txBody>
                    <a:bodyPr/>
                    <a:lstStyle/>
                    <a:p>
                      <a:pPr algn="l" fontAlgn="b"/>
                      <a:r>
                        <a:rPr lang="en-US" sz="2000" u="none" strike="noStrike" dirty="0">
                          <a:effectLst/>
                        </a:rPr>
                        <a:t>Nursing</a:t>
                      </a:r>
                      <a:endParaRPr lang="en-US" sz="2000" b="0" i="0" u="none" strike="noStrike" dirty="0">
                        <a:solidFill>
                          <a:srgbClr val="000000"/>
                        </a:solidFill>
                        <a:effectLst/>
                        <a:latin typeface="Aptos Narrow" panose="020B0004020202020204" pitchFamily="34" charset="0"/>
                      </a:endParaRPr>
                    </a:p>
                  </a:txBody>
                  <a:tcPr marL="8359" marR="8359" marT="8359" marB="0" anchor="b"/>
                </a:tc>
                <a:tc>
                  <a:txBody>
                    <a:bodyPr/>
                    <a:lstStyle/>
                    <a:p>
                      <a:pPr algn="ctr" fontAlgn="b"/>
                      <a:r>
                        <a:rPr lang="en-US" sz="2000" u="none" strike="noStrike" dirty="0">
                          <a:effectLst/>
                        </a:rPr>
                        <a:t>1,134</a:t>
                      </a:r>
                      <a:endParaRPr lang="en-US" sz="2000" b="0" i="0" u="none" strike="noStrike" dirty="0">
                        <a:solidFill>
                          <a:srgbClr val="000000"/>
                        </a:solidFill>
                        <a:effectLst/>
                        <a:latin typeface="Aptos Narrow" panose="020B0004020202020204" pitchFamily="34" charset="0"/>
                      </a:endParaRPr>
                    </a:p>
                  </a:txBody>
                  <a:tcPr marL="8359" marR="8359" marT="8359" marB="0" anchor="b"/>
                </a:tc>
                <a:tc>
                  <a:txBody>
                    <a:bodyPr/>
                    <a:lstStyle/>
                    <a:p>
                      <a:pPr algn="ctr" fontAlgn="b"/>
                      <a:r>
                        <a:rPr lang="en-US" sz="2000" u="none" strike="noStrike" dirty="0">
                          <a:effectLst/>
                        </a:rPr>
                        <a:t>15%</a:t>
                      </a:r>
                      <a:endParaRPr lang="en-US" sz="2000" b="0" i="0" u="none" strike="noStrike" dirty="0">
                        <a:solidFill>
                          <a:srgbClr val="000000"/>
                        </a:solidFill>
                        <a:effectLst/>
                        <a:latin typeface="Aptos Narrow" panose="020B0004020202020204" pitchFamily="34" charset="0"/>
                      </a:endParaRPr>
                    </a:p>
                  </a:txBody>
                  <a:tcPr marL="8359" marR="8359" marT="8359" marB="0" anchor="b"/>
                </a:tc>
                <a:extLst>
                  <a:ext uri="{0D108BD9-81ED-4DB2-BD59-A6C34878D82A}">
                    <a16:rowId xmlns:a16="http://schemas.microsoft.com/office/drawing/2014/main" val="2440411075"/>
                  </a:ext>
                </a:extLst>
              </a:tr>
              <a:tr h="349401">
                <a:tc>
                  <a:txBody>
                    <a:bodyPr/>
                    <a:lstStyle/>
                    <a:p>
                      <a:pPr algn="l" fontAlgn="b"/>
                      <a:r>
                        <a:rPr lang="en-US" sz="2000" u="none" strike="noStrike" dirty="0">
                          <a:effectLst/>
                        </a:rPr>
                        <a:t>Pharmacy</a:t>
                      </a:r>
                      <a:endParaRPr lang="en-US" sz="2000" b="0" i="0" u="none" strike="noStrike" dirty="0">
                        <a:solidFill>
                          <a:srgbClr val="000000"/>
                        </a:solidFill>
                        <a:effectLst/>
                        <a:latin typeface="Aptos Narrow" panose="020B0004020202020204" pitchFamily="34" charset="0"/>
                      </a:endParaRPr>
                    </a:p>
                  </a:txBody>
                  <a:tcPr marL="8359" marR="8359" marT="8359" marB="0" anchor="b"/>
                </a:tc>
                <a:tc>
                  <a:txBody>
                    <a:bodyPr/>
                    <a:lstStyle/>
                    <a:p>
                      <a:pPr algn="ctr" fontAlgn="b"/>
                      <a:r>
                        <a:rPr lang="en-US" sz="2000" u="none" strike="noStrike" dirty="0">
                          <a:effectLst/>
                        </a:rPr>
                        <a:t>812</a:t>
                      </a:r>
                      <a:endParaRPr lang="en-US" sz="2000" b="0" i="0" u="none" strike="noStrike" dirty="0">
                        <a:solidFill>
                          <a:srgbClr val="000000"/>
                        </a:solidFill>
                        <a:effectLst/>
                        <a:latin typeface="Aptos Narrow" panose="020B0004020202020204" pitchFamily="34" charset="0"/>
                      </a:endParaRPr>
                    </a:p>
                  </a:txBody>
                  <a:tcPr marL="8359" marR="8359" marT="8359" marB="0" anchor="b"/>
                </a:tc>
                <a:tc>
                  <a:txBody>
                    <a:bodyPr/>
                    <a:lstStyle/>
                    <a:p>
                      <a:pPr algn="ctr" fontAlgn="b"/>
                      <a:r>
                        <a:rPr lang="en-US" sz="2000" u="none" strike="noStrike" dirty="0">
                          <a:effectLst/>
                        </a:rPr>
                        <a:t>11%</a:t>
                      </a:r>
                      <a:endParaRPr lang="en-US" sz="2000" b="0" i="0" u="none" strike="noStrike" dirty="0">
                        <a:solidFill>
                          <a:srgbClr val="000000"/>
                        </a:solidFill>
                        <a:effectLst/>
                        <a:latin typeface="Aptos Narrow" panose="020B0004020202020204" pitchFamily="34" charset="0"/>
                      </a:endParaRPr>
                    </a:p>
                  </a:txBody>
                  <a:tcPr marL="8359" marR="8359" marT="8359" marB="0" anchor="b"/>
                </a:tc>
                <a:extLst>
                  <a:ext uri="{0D108BD9-81ED-4DB2-BD59-A6C34878D82A}">
                    <a16:rowId xmlns:a16="http://schemas.microsoft.com/office/drawing/2014/main" val="503645657"/>
                  </a:ext>
                </a:extLst>
              </a:tr>
              <a:tr h="349401">
                <a:tc>
                  <a:txBody>
                    <a:bodyPr/>
                    <a:lstStyle/>
                    <a:p>
                      <a:pPr algn="l" fontAlgn="b"/>
                      <a:r>
                        <a:rPr lang="en-US" sz="2000" u="none" strike="noStrike" dirty="0">
                          <a:effectLst/>
                        </a:rPr>
                        <a:t>Science &amp; Engineering</a:t>
                      </a:r>
                      <a:endParaRPr lang="en-US" sz="2000" b="0" i="0" u="none" strike="noStrike" dirty="0">
                        <a:solidFill>
                          <a:srgbClr val="000000"/>
                        </a:solidFill>
                        <a:effectLst/>
                        <a:latin typeface="Aptos Narrow" panose="020B0004020202020204" pitchFamily="34" charset="0"/>
                      </a:endParaRPr>
                    </a:p>
                  </a:txBody>
                  <a:tcPr marL="8359" marR="8359" marT="8359" marB="0" anchor="b"/>
                </a:tc>
                <a:tc>
                  <a:txBody>
                    <a:bodyPr/>
                    <a:lstStyle/>
                    <a:p>
                      <a:pPr algn="ctr" fontAlgn="b"/>
                      <a:r>
                        <a:rPr lang="en-US" sz="2000" u="none" strike="noStrike" dirty="0">
                          <a:effectLst/>
                        </a:rPr>
                        <a:t>980</a:t>
                      </a:r>
                      <a:endParaRPr lang="en-US" sz="2000" b="0" i="0" u="none" strike="noStrike" dirty="0">
                        <a:solidFill>
                          <a:srgbClr val="000000"/>
                        </a:solidFill>
                        <a:effectLst/>
                        <a:latin typeface="Aptos Narrow" panose="020B0004020202020204" pitchFamily="34" charset="0"/>
                      </a:endParaRPr>
                    </a:p>
                  </a:txBody>
                  <a:tcPr marL="8359" marR="8359" marT="8359" marB="0" anchor="b"/>
                </a:tc>
                <a:tc>
                  <a:txBody>
                    <a:bodyPr/>
                    <a:lstStyle/>
                    <a:p>
                      <a:pPr algn="ctr" fontAlgn="b"/>
                      <a:r>
                        <a:rPr lang="en-US" sz="2000" u="none" strike="noStrike" dirty="0">
                          <a:effectLst/>
                        </a:rPr>
                        <a:t>13%</a:t>
                      </a:r>
                      <a:endParaRPr lang="en-US" sz="2000" b="0" i="0" u="none" strike="noStrike" dirty="0">
                        <a:solidFill>
                          <a:srgbClr val="000000"/>
                        </a:solidFill>
                        <a:effectLst/>
                        <a:latin typeface="Aptos Narrow" panose="020B0004020202020204" pitchFamily="34" charset="0"/>
                      </a:endParaRPr>
                    </a:p>
                  </a:txBody>
                  <a:tcPr marL="8359" marR="8359" marT="8359" marB="0" anchor="b"/>
                </a:tc>
                <a:extLst>
                  <a:ext uri="{0D108BD9-81ED-4DB2-BD59-A6C34878D82A}">
                    <a16:rowId xmlns:a16="http://schemas.microsoft.com/office/drawing/2014/main" val="2627017563"/>
                  </a:ext>
                </a:extLst>
              </a:tr>
              <a:tr h="349401">
                <a:tc>
                  <a:txBody>
                    <a:bodyPr/>
                    <a:lstStyle/>
                    <a:p>
                      <a:pPr algn="l" fontAlgn="b"/>
                      <a:r>
                        <a:rPr lang="en-US" sz="2000" u="none" strike="noStrike" dirty="0">
                          <a:effectLst/>
                        </a:rPr>
                        <a:t>Non-School</a:t>
                      </a:r>
                      <a:endParaRPr lang="en-US" sz="2000" b="0" i="0" u="none" strike="noStrike" dirty="0">
                        <a:solidFill>
                          <a:srgbClr val="000000"/>
                        </a:solidFill>
                        <a:effectLst/>
                        <a:latin typeface="Aptos Narrow" panose="020B0004020202020204" pitchFamily="34" charset="0"/>
                      </a:endParaRPr>
                    </a:p>
                  </a:txBody>
                  <a:tcPr marL="8359" marR="8359" marT="8359" marB="0" anchor="b"/>
                </a:tc>
                <a:tc>
                  <a:txBody>
                    <a:bodyPr/>
                    <a:lstStyle/>
                    <a:p>
                      <a:pPr algn="ctr" fontAlgn="b"/>
                      <a:r>
                        <a:rPr lang="en-US" sz="2000" u="none" strike="noStrike" dirty="0">
                          <a:effectLst/>
                        </a:rPr>
                        <a:t>7</a:t>
                      </a:r>
                      <a:endParaRPr lang="en-US" sz="2000" b="0" i="0" u="none" strike="noStrike" dirty="0">
                        <a:solidFill>
                          <a:srgbClr val="000000"/>
                        </a:solidFill>
                        <a:effectLst/>
                        <a:latin typeface="Aptos Narrow" panose="020B0004020202020204" pitchFamily="34" charset="0"/>
                      </a:endParaRPr>
                    </a:p>
                  </a:txBody>
                  <a:tcPr marL="8359" marR="8359" marT="8359" marB="0" anchor="b"/>
                </a:tc>
                <a:tc>
                  <a:txBody>
                    <a:bodyPr/>
                    <a:lstStyle/>
                    <a:p>
                      <a:pPr algn="ctr" fontAlgn="b"/>
                      <a:r>
                        <a:rPr lang="en-US" sz="2000" u="none" strike="noStrike" dirty="0">
                          <a:effectLst/>
                        </a:rPr>
                        <a:t>0%</a:t>
                      </a:r>
                      <a:endParaRPr lang="en-US" sz="2000" b="0" i="0" u="none" strike="noStrike" dirty="0">
                        <a:solidFill>
                          <a:srgbClr val="000000"/>
                        </a:solidFill>
                        <a:effectLst/>
                        <a:latin typeface="Aptos Narrow" panose="020B0004020202020204" pitchFamily="34" charset="0"/>
                      </a:endParaRPr>
                    </a:p>
                  </a:txBody>
                  <a:tcPr marL="8359" marR="8359" marT="8359" marB="0" anchor="b"/>
                </a:tc>
                <a:extLst>
                  <a:ext uri="{0D108BD9-81ED-4DB2-BD59-A6C34878D82A}">
                    <a16:rowId xmlns:a16="http://schemas.microsoft.com/office/drawing/2014/main" val="1529977335"/>
                  </a:ext>
                </a:extLst>
              </a:tr>
              <a:tr h="349401">
                <a:tc>
                  <a:txBody>
                    <a:bodyPr/>
                    <a:lstStyle/>
                    <a:p>
                      <a:pPr algn="l" fontAlgn="b"/>
                      <a:r>
                        <a:rPr lang="en-US" sz="2000" b="1" u="none" strike="noStrike" dirty="0">
                          <a:effectLst/>
                        </a:rPr>
                        <a:t>Total</a:t>
                      </a:r>
                      <a:endParaRPr lang="en-US" sz="2000" b="1" i="0" u="none" strike="noStrike" dirty="0">
                        <a:solidFill>
                          <a:srgbClr val="000000"/>
                        </a:solidFill>
                        <a:effectLst/>
                        <a:latin typeface="Aptos Narrow" panose="020B0004020202020204" pitchFamily="34" charset="0"/>
                      </a:endParaRPr>
                    </a:p>
                  </a:txBody>
                  <a:tcPr marL="8359" marR="8359" marT="8359" marB="0" anchor="b"/>
                </a:tc>
                <a:tc>
                  <a:txBody>
                    <a:bodyPr/>
                    <a:lstStyle/>
                    <a:p>
                      <a:pPr algn="ctr" fontAlgn="b"/>
                      <a:r>
                        <a:rPr lang="en-US" sz="2000" b="1" i="0" u="none" strike="noStrike" dirty="0">
                          <a:solidFill>
                            <a:srgbClr val="000000"/>
                          </a:solidFill>
                          <a:effectLst/>
                          <a:latin typeface="Aptos Narrow" panose="020B0004020202020204" pitchFamily="34" charset="0"/>
                        </a:rPr>
                        <a:t>7,558</a:t>
                      </a:r>
                    </a:p>
                  </a:txBody>
                  <a:tcPr marL="8359" marR="8359" marT="8359" marB="0" anchor="b"/>
                </a:tc>
                <a:tc>
                  <a:txBody>
                    <a:bodyPr/>
                    <a:lstStyle/>
                    <a:p>
                      <a:pPr algn="ctr" fontAlgn="b"/>
                      <a:r>
                        <a:rPr lang="en-US" sz="2000" b="1" u="none" strike="noStrike" dirty="0">
                          <a:effectLst/>
                        </a:rPr>
                        <a:t>100%</a:t>
                      </a:r>
                      <a:endParaRPr lang="en-US" sz="2000" b="1" i="0" u="none" strike="noStrike" dirty="0">
                        <a:solidFill>
                          <a:srgbClr val="000000"/>
                        </a:solidFill>
                        <a:effectLst/>
                        <a:latin typeface="Aptos Narrow" panose="020B0004020202020204" pitchFamily="34" charset="0"/>
                      </a:endParaRPr>
                    </a:p>
                  </a:txBody>
                  <a:tcPr marL="8359" marR="8359" marT="8359" marB="0" anchor="b"/>
                </a:tc>
                <a:extLst>
                  <a:ext uri="{0D108BD9-81ED-4DB2-BD59-A6C34878D82A}">
                    <a16:rowId xmlns:a16="http://schemas.microsoft.com/office/drawing/2014/main" val="2509757868"/>
                  </a:ext>
                </a:extLst>
              </a:tr>
            </a:tbl>
          </a:graphicData>
        </a:graphic>
      </p:graphicFrame>
      <p:graphicFrame>
        <p:nvGraphicFramePr>
          <p:cNvPr id="7" name="Content Placeholder 21">
            <a:extLst>
              <a:ext uri="{FF2B5EF4-FFF2-40B4-BE49-F238E27FC236}">
                <a16:creationId xmlns:a16="http://schemas.microsoft.com/office/drawing/2014/main" id="{5E9DFF6A-1C6F-D856-2480-2CFB8088213F}"/>
              </a:ext>
              <a:ext uri="{C183D7F6-B498-43B3-948B-1728B52AA6E4}">
                <adec:decorative xmlns:adec="http://schemas.microsoft.com/office/drawing/2017/decorative" val="1"/>
              </a:ext>
            </a:extLst>
          </p:cNvPr>
          <p:cNvGraphicFramePr>
            <a:graphicFrameLocks/>
          </p:cNvGraphicFramePr>
          <p:nvPr>
            <p:extLst>
              <p:ext uri="{D42A27DB-BD31-4B8C-83A1-F6EECF244321}">
                <p14:modId xmlns:p14="http://schemas.microsoft.com/office/powerpoint/2010/main" val="395316166"/>
              </p:ext>
            </p:extLst>
          </p:nvPr>
        </p:nvGraphicFramePr>
        <p:xfrm>
          <a:off x="6945329" y="1924820"/>
          <a:ext cx="5181600" cy="4351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62418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EE135A1-62DA-55AA-1E71-A114AB46D3A5}"/>
            </a:ext>
          </a:extLst>
        </p:cNvPr>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DEA358D5-DAC4-7573-DE43-EA59835889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353E1BA4-B160-F43A-B6D3-E42DBED6A7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EC8F662E-830F-9D3E-D0C5-581ADD1B9C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F5E8B38F-ACBC-C989-516E-DA765B7DA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258AB9D-47C7-0AFD-51DE-8AFE60857231}"/>
              </a:ext>
            </a:extLst>
          </p:cNvPr>
          <p:cNvSpPr>
            <a:spLocks noGrp="1"/>
          </p:cNvSpPr>
          <p:nvPr>
            <p:ph type="title"/>
          </p:nvPr>
        </p:nvSpPr>
        <p:spPr>
          <a:xfrm>
            <a:off x="1371597" y="348865"/>
            <a:ext cx="10044023" cy="877729"/>
          </a:xfrm>
        </p:spPr>
        <p:txBody>
          <a:bodyPr vert="horz" lIns="91440" tIns="45720" rIns="91440" bIns="45720" rtlCol="0" anchor="ctr">
            <a:normAutofit/>
          </a:bodyPr>
          <a:lstStyle/>
          <a:p>
            <a:r>
              <a:rPr lang="en-US" sz="4000" kern="1200" dirty="0">
                <a:solidFill>
                  <a:srgbClr val="FFFFFF"/>
                </a:solidFill>
                <a:latin typeface="+mj-lt"/>
                <a:ea typeface="+mj-ea"/>
                <a:cs typeface="+mj-cs"/>
              </a:rPr>
              <a:t>Evidence Synthesis at Duquesne</a:t>
            </a:r>
          </a:p>
        </p:txBody>
      </p:sp>
      <p:sp>
        <p:nvSpPr>
          <p:cNvPr id="6" name="Text Placeholder 5">
            <a:extLst>
              <a:ext uri="{FF2B5EF4-FFF2-40B4-BE49-F238E27FC236}">
                <a16:creationId xmlns:a16="http://schemas.microsoft.com/office/drawing/2014/main" id="{9220CEED-DC40-5996-5F7B-C6F0A3595FEF}"/>
              </a:ext>
            </a:extLst>
          </p:cNvPr>
          <p:cNvSpPr txBox="1">
            <a:spLocks/>
          </p:cNvSpPr>
          <p:nvPr/>
        </p:nvSpPr>
        <p:spPr>
          <a:xfrm>
            <a:off x="839788" y="2003461"/>
            <a:ext cx="5157787" cy="50161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FF2828"/>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2849FD"/>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FF2828"/>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2849FD"/>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FF2828"/>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Programs / Schools</a:t>
            </a:r>
          </a:p>
        </p:txBody>
      </p:sp>
      <p:sp>
        <p:nvSpPr>
          <p:cNvPr id="5" name="Content Placeholder 4">
            <a:extLst>
              <a:ext uri="{FF2B5EF4-FFF2-40B4-BE49-F238E27FC236}">
                <a16:creationId xmlns:a16="http://schemas.microsoft.com/office/drawing/2014/main" id="{6030879B-27F2-D2AF-D52F-6412EA656B37}"/>
              </a:ext>
            </a:extLst>
          </p:cNvPr>
          <p:cNvSpPr txBox="1">
            <a:spLocks/>
          </p:cNvSpPr>
          <p:nvPr/>
        </p:nvSpPr>
        <p:spPr>
          <a:xfrm>
            <a:off x="839788" y="2505075"/>
            <a:ext cx="5157787" cy="3684588"/>
          </a:xfrm>
          <a:prstGeom prst="rect">
            <a:avLst/>
          </a:prstGeom>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Clr>
                <a:srgbClr val="FF2828"/>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2849FD"/>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FF2828"/>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2849FD"/>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FF2828"/>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Tx/>
            </a:pPr>
            <a:r>
              <a:rPr lang="en-US" dirty="0">
                <a:solidFill>
                  <a:srgbClr val="000F34"/>
                </a:solidFill>
              </a:rPr>
              <a:t>Very high activity:</a:t>
            </a:r>
          </a:p>
          <a:p>
            <a:pPr lvl="1">
              <a:buClrTx/>
            </a:pPr>
            <a:r>
              <a:rPr lang="en-US" dirty="0"/>
              <a:t>Health sciences</a:t>
            </a:r>
          </a:p>
          <a:p>
            <a:pPr lvl="1">
              <a:buClrTx/>
            </a:pPr>
            <a:r>
              <a:rPr lang="en-US" dirty="0"/>
              <a:t>Education</a:t>
            </a:r>
          </a:p>
          <a:p>
            <a:pPr lvl="1">
              <a:buClrTx/>
            </a:pPr>
            <a:r>
              <a:rPr lang="en-US" dirty="0"/>
              <a:t>Liberal Arts/Social sciences</a:t>
            </a:r>
          </a:p>
          <a:p>
            <a:pPr>
              <a:buClrTx/>
            </a:pPr>
            <a:r>
              <a:rPr lang="en-US" dirty="0"/>
              <a:t>Moderate activity:</a:t>
            </a:r>
          </a:p>
          <a:p>
            <a:pPr lvl="1">
              <a:buClrTx/>
            </a:pPr>
            <a:r>
              <a:rPr lang="en-US" dirty="0"/>
              <a:t>Business</a:t>
            </a:r>
          </a:p>
          <a:p>
            <a:pPr lvl="1">
              <a:buClrTx/>
            </a:pPr>
            <a:r>
              <a:rPr lang="en-US" dirty="0"/>
              <a:t>Economics</a:t>
            </a:r>
          </a:p>
          <a:p>
            <a:pPr lvl="1">
              <a:buClrTx/>
            </a:pPr>
            <a:r>
              <a:rPr lang="en-US" dirty="0"/>
              <a:t>Health care ethics</a:t>
            </a:r>
          </a:p>
          <a:p>
            <a:pPr>
              <a:buClrTx/>
            </a:pPr>
            <a:r>
              <a:rPr lang="en-US" dirty="0"/>
              <a:t>Some activity:</a:t>
            </a:r>
          </a:p>
          <a:p>
            <a:pPr lvl="1">
              <a:buClrTx/>
            </a:pPr>
            <a:r>
              <a:rPr lang="en-US" dirty="0"/>
              <a:t>All schools</a:t>
            </a:r>
          </a:p>
          <a:p>
            <a:pPr lvl="1"/>
            <a:endParaRPr lang="en-US" dirty="0"/>
          </a:p>
        </p:txBody>
      </p:sp>
      <p:sp>
        <p:nvSpPr>
          <p:cNvPr id="8" name="Text Placeholder 6">
            <a:extLst>
              <a:ext uri="{FF2B5EF4-FFF2-40B4-BE49-F238E27FC236}">
                <a16:creationId xmlns:a16="http://schemas.microsoft.com/office/drawing/2014/main" id="{4CC4268E-4A56-7BF8-DFE6-4EFAB4EF6AF9}"/>
              </a:ext>
            </a:extLst>
          </p:cNvPr>
          <p:cNvSpPr txBox="1">
            <a:spLocks/>
          </p:cNvSpPr>
          <p:nvPr/>
        </p:nvSpPr>
        <p:spPr>
          <a:xfrm>
            <a:off x="6172200" y="2003459"/>
            <a:ext cx="5183188" cy="501615"/>
          </a:xfrm>
          <a:prstGeom prst="rect">
            <a:avLst/>
          </a:prstGeom>
        </p:spPr>
        <p:txBody>
          <a:bodyPr/>
          <a:lstStyle>
            <a:lvl1pPr marL="228600" indent="-228600" algn="l" defTabSz="914400" rtl="0" eaLnBrk="1" latinLnBrk="0" hangingPunct="1">
              <a:lnSpc>
                <a:spcPct val="90000"/>
              </a:lnSpc>
              <a:spcBef>
                <a:spcPts val="1000"/>
              </a:spcBef>
              <a:buClr>
                <a:srgbClr val="FF2828"/>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2849FD"/>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FF2828"/>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2849FD"/>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FF2828"/>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Purposes</a:t>
            </a:r>
          </a:p>
        </p:txBody>
      </p:sp>
      <p:sp>
        <p:nvSpPr>
          <p:cNvPr id="9" name="Content Placeholder 7">
            <a:extLst>
              <a:ext uri="{FF2B5EF4-FFF2-40B4-BE49-F238E27FC236}">
                <a16:creationId xmlns:a16="http://schemas.microsoft.com/office/drawing/2014/main" id="{CEA41FE9-0F8C-ABDA-C631-B1916A01B6D8}"/>
              </a:ext>
            </a:extLst>
          </p:cNvPr>
          <p:cNvSpPr txBox="1">
            <a:spLocks/>
          </p:cNvSpPr>
          <p:nvPr/>
        </p:nvSpPr>
        <p:spPr>
          <a:xfrm>
            <a:off x="6172200" y="2505075"/>
            <a:ext cx="5183188" cy="3684588"/>
          </a:xfrm>
          <a:prstGeom prst="rect">
            <a:avLst/>
          </a:prstGeom>
        </p:spPr>
        <p:txBody>
          <a:bodyPr>
            <a:normAutofit/>
          </a:bodyPr>
          <a:lstStyle>
            <a:lvl1pPr marL="228600" indent="-228600" algn="l" defTabSz="914400" rtl="0" eaLnBrk="1" latinLnBrk="0" hangingPunct="1">
              <a:lnSpc>
                <a:spcPct val="90000"/>
              </a:lnSpc>
              <a:spcBef>
                <a:spcPts val="1000"/>
              </a:spcBef>
              <a:buClr>
                <a:srgbClr val="FF2828"/>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2849FD"/>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FF2828"/>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2849FD"/>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FF2828"/>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000F34"/>
              </a:buClr>
            </a:pPr>
            <a:r>
              <a:rPr lang="en-US" dirty="0"/>
              <a:t>Publications &amp; presentations</a:t>
            </a:r>
          </a:p>
          <a:p>
            <a:pPr>
              <a:buClr>
                <a:srgbClr val="000F34"/>
              </a:buClr>
            </a:pPr>
            <a:r>
              <a:rPr lang="en-US" dirty="0"/>
              <a:t>Grants</a:t>
            </a:r>
          </a:p>
          <a:p>
            <a:pPr>
              <a:buClr>
                <a:srgbClr val="000F34"/>
              </a:buClr>
            </a:pPr>
            <a:r>
              <a:rPr lang="en-US" dirty="0"/>
              <a:t>Teaching &amp; learning:</a:t>
            </a:r>
          </a:p>
          <a:p>
            <a:pPr lvl="1">
              <a:buClr>
                <a:srgbClr val="000F34"/>
              </a:buClr>
            </a:pPr>
            <a:r>
              <a:rPr lang="en-US" dirty="0"/>
              <a:t>Undergraduates</a:t>
            </a:r>
          </a:p>
          <a:p>
            <a:pPr lvl="1">
              <a:buClr>
                <a:srgbClr val="000F34"/>
              </a:buClr>
            </a:pPr>
            <a:r>
              <a:rPr lang="en-US" dirty="0"/>
              <a:t>Master’s</a:t>
            </a:r>
          </a:p>
          <a:p>
            <a:pPr lvl="1">
              <a:buClr>
                <a:srgbClr val="000F34"/>
              </a:buClr>
            </a:pPr>
            <a:r>
              <a:rPr lang="en-US" dirty="0"/>
              <a:t>Professional Doctorate</a:t>
            </a:r>
          </a:p>
          <a:p>
            <a:pPr lvl="1">
              <a:buClr>
                <a:srgbClr val="000F34"/>
              </a:buClr>
            </a:pPr>
            <a:r>
              <a:rPr lang="en-US" dirty="0"/>
              <a:t>PhD</a:t>
            </a:r>
          </a:p>
        </p:txBody>
      </p:sp>
    </p:spTree>
    <p:extLst>
      <p:ext uri="{BB962C8B-B14F-4D97-AF65-F5344CB8AC3E}">
        <p14:creationId xmlns:p14="http://schemas.microsoft.com/office/powerpoint/2010/main" val="6687425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6C69E91-CB65-3C1A-881A-0B87AD538C72}"/>
              </a:ext>
            </a:extLst>
          </p:cNvPr>
          <p:cNvSpPr>
            <a:spLocks noGrp="1"/>
          </p:cNvSpPr>
          <p:nvPr>
            <p:ph type="title"/>
          </p:nvPr>
        </p:nvSpPr>
        <p:spPr>
          <a:xfrm>
            <a:off x="1371597" y="348865"/>
            <a:ext cx="10044023" cy="877729"/>
          </a:xfrm>
        </p:spPr>
        <p:txBody>
          <a:bodyPr anchor="ctr">
            <a:normAutofit/>
          </a:bodyPr>
          <a:lstStyle/>
          <a:p>
            <a:r>
              <a:rPr lang="en-US" sz="4000" dirty="0">
                <a:solidFill>
                  <a:srgbClr val="FFFFFF"/>
                </a:solidFill>
              </a:rPr>
              <a:t>Student Evidence Synthesis Work Examples</a:t>
            </a:r>
          </a:p>
        </p:txBody>
      </p:sp>
      <p:graphicFrame>
        <p:nvGraphicFramePr>
          <p:cNvPr id="22" name="Content Placeholder 8">
            <a:extLst>
              <a:ext uri="{FF2B5EF4-FFF2-40B4-BE49-F238E27FC236}">
                <a16:creationId xmlns:a16="http://schemas.microsoft.com/office/drawing/2014/main" id="{DF3FCC99-5EA7-DB1A-14AC-67BFC8C7AE87}"/>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4183200187"/>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215130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19FF59D-4551-4820-ADE1-7E0D535BFA4A}"/>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Title 3">
            <a:extLst>
              <a:ext uri="{FF2B5EF4-FFF2-40B4-BE49-F238E27FC236}">
                <a16:creationId xmlns:a16="http://schemas.microsoft.com/office/drawing/2014/main" id="{D57BCF66-68F5-F93A-F64A-300BB98116B4}"/>
              </a:ext>
            </a:extLst>
          </p:cNvPr>
          <p:cNvSpPr>
            <a:spLocks noGrp="1"/>
          </p:cNvSpPr>
          <p:nvPr>
            <p:ph type="title"/>
          </p:nvPr>
        </p:nvSpPr>
        <p:spPr>
          <a:xfrm>
            <a:off x="1314824" y="735106"/>
            <a:ext cx="10053763" cy="2928470"/>
          </a:xfrm>
        </p:spPr>
        <p:txBody>
          <a:bodyPr vert="horz" lIns="91440" tIns="45720" rIns="91440" bIns="45720" rtlCol="0" anchor="b">
            <a:normAutofit/>
          </a:bodyPr>
          <a:lstStyle/>
          <a:p>
            <a:r>
              <a:rPr lang="en-US" sz="4800" kern="1200" dirty="0">
                <a:solidFill>
                  <a:srgbClr val="FFFFFF"/>
                </a:solidFill>
                <a:latin typeface="+mj-lt"/>
                <a:ea typeface="+mj-ea"/>
                <a:cs typeface="+mj-cs"/>
              </a:rPr>
              <a:t>Current Service Model</a:t>
            </a:r>
          </a:p>
        </p:txBody>
      </p:sp>
      <p:sp>
        <p:nvSpPr>
          <p:cNvPr id="5" name="Text Placeholder 4">
            <a:extLst>
              <a:ext uri="{FF2B5EF4-FFF2-40B4-BE49-F238E27FC236}">
                <a16:creationId xmlns:a16="http://schemas.microsoft.com/office/drawing/2014/main" id="{DAAF6951-DA3B-F4C3-FD05-F83D81CF6786}"/>
              </a:ext>
            </a:extLst>
          </p:cNvPr>
          <p:cNvSpPr>
            <a:spLocks noGrp="1"/>
          </p:cNvSpPr>
          <p:nvPr>
            <p:ph type="body" idx="1"/>
          </p:nvPr>
        </p:nvSpPr>
        <p:spPr>
          <a:xfrm>
            <a:off x="1350682" y="4870824"/>
            <a:ext cx="10005951" cy="1458258"/>
          </a:xfrm>
        </p:spPr>
        <p:txBody>
          <a:bodyPr vert="horz" lIns="91440" tIns="45720" rIns="91440" bIns="45720" rtlCol="0" anchor="ctr">
            <a:normAutofit/>
          </a:bodyPr>
          <a:lstStyle/>
          <a:p>
            <a:endParaRPr lang="en-US" sz="2400" kern="1200" dirty="0">
              <a:solidFill>
                <a:schemeClr val="tx1"/>
              </a:solidFill>
              <a:latin typeface="+mn-lt"/>
              <a:ea typeface="+mn-ea"/>
              <a:cs typeface="+mn-cs"/>
            </a:endParaRPr>
          </a:p>
        </p:txBody>
      </p:sp>
    </p:spTree>
    <p:extLst>
      <p:ext uri="{BB962C8B-B14F-4D97-AF65-F5344CB8AC3E}">
        <p14:creationId xmlns:p14="http://schemas.microsoft.com/office/powerpoint/2010/main" val="35577987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8E3AF1E-DA07-465E-9521-E384C77294EA}"/>
              </a:ext>
            </a:extLst>
          </p:cNvPr>
          <p:cNvSpPr>
            <a:spLocks noGrp="1"/>
          </p:cNvSpPr>
          <p:nvPr>
            <p:ph type="title"/>
          </p:nvPr>
        </p:nvSpPr>
        <p:spPr>
          <a:xfrm>
            <a:off x="586478" y="1683756"/>
            <a:ext cx="3115265" cy="2396359"/>
          </a:xfrm>
        </p:spPr>
        <p:txBody>
          <a:bodyPr anchor="b">
            <a:normAutofit/>
          </a:bodyPr>
          <a:lstStyle/>
          <a:p>
            <a:pPr algn="r"/>
            <a:r>
              <a:rPr lang="en-US" sz="4000" dirty="0">
                <a:solidFill>
                  <a:srgbClr val="FFFFFF"/>
                </a:solidFill>
              </a:rPr>
              <a:t>Traditional Service Model</a:t>
            </a:r>
          </a:p>
        </p:txBody>
      </p:sp>
      <p:graphicFrame>
        <p:nvGraphicFramePr>
          <p:cNvPr id="7" name="Content Placeholder 4">
            <a:extLst>
              <a:ext uri="{FF2B5EF4-FFF2-40B4-BE49-F238E27FC236}">
                <a16:creationId xmlns:a16="http://schemas.microsoft.com/office/drawing/2014/main" id="{CAE29F7B-05E4-4A88-8EB4-BF692515FF63}"/>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1074352491"/>
              </p:ext>
            </p:extLst>
          </p:nvPr>
        </p:nvGraphicFramePr>
        <p:xfrm>
          <a:off x="4905052" y="750440"/>
          <a:ext cx="6666833" cy="5650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239126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1958F95-6BA7-D8DC-6454-A02EC07BFC6B}"/>
            </a:ext>
          </a:extLst>
        </p:cNvPr>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0C026A1B-065B-496A-94AC-ADF3CA7524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49D1710E-52A4-F3E4-9093-70E33E01B8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E24D23A6-962A-B83E-82A7-CF4622FAB6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E232D2CB-0DE6-A4F7-BF73-A0107F849F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6282D36-7C0A-C604-431F-3E9DCBC7DB8C}"/>
              </a:ext>
            </a:extLst>
          </p:cNvPr>
          <p:cNvSpPr>
            <a:spLocks noGrp="1"/>
          </p:cNvSpPr>
          <p:nvPr>
            <p:ph type="title"/>
          </p:nvPr>
        </p:nvSpPr>
        <p:spPr>
          <a:xfrm>
            <a:off x="1371597" y="348865"/>
            <a:ext cx="10044023" cy="877729"/>
          </a:xfrm>
        </p:spPr>
        <p:txBody>
          <a:bodyPr vert="horz" lIns="91440" tIns="45720" rIns="91440" bIns="45720" rtlCol="0" anchor="ctr">
            <a:normAutofit/>
          </a:bodyPr>
          <a:lstStyle/>
          <a:p>
            <a:r>
              <a:rPr lang="en-US" sz="4000" kern="1200" dirty="0">
                <a:solidFill>
                  <a:srgbClr val="FFFFFF"/>
                </a:solidFill>
                <a:latin typeface="+mj-lt"/>
                <a:ea typeface="+mj-ea"/>
                <a:cs typeface="+mj-cs"/>
              </a:rPr>
              <a:t>Teaching Research &amp; Engagement (TRE)</a:t>
            </a:r>
          </a:p>
        </p:txBody>
      </p:sp>
      <p:sp>
        <p:nvSpPr>
          <p:cNvPr id="3" name="Text Placeholder 2">
            <a:extLst>
              <a:ext uri="{FF2B5EF4-FFF2-40B4-BE49-F238E27FC236}">
                <a16:creationId xmlns:a16="http://schemas.microsoft.com/office/drawing/2014/main" id="{2FE718C6-BB0D-00EE-ADF4-DB8683F504E3}"/>
              </a:ext>
            </a:extLst>
          </p:cNvPr>
          <p:cNvSpPr txBox="1">
            <a:spLocks/>
          </p:cNvSpPr>
          <p:nvPr/>
        </p:nvSpPr>
        <p:spPr>
          <a:xfrm>
            <a:off x="839788" y="2024009"/>
            <a:ext cx="5157787" cy="48106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FF2828"/>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2849FD"/>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FF2828"/>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2849FD"/>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FF2828"/>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Health Sciences Team</a:t>
            </a:r>
          </a:p>
        </p:txBody>
      </p:sp>
      <p:sp>
        <p:nvSpPr>
          <p:cNvPr id="4" name="Content Placeholder 3">
            <a:extLst>
              <a:ext uri="{FF2B5EF4-FFF2-40B4-BE49-F238E27FC236}">
                <a16:creationId xmlns:a16="http://schemas.microsoft.com/office/drawing/2014/main" id="{0043650F-BF3B-DD27-39A3-4F0A788682A0}"/>
              </a:ext>
            </a:extLst>
          </p:cNvPr>
          <p:cNvSpPr txBox="1">
            <a:spLocks/>
          </p:cNvSpPr>
          <p:nvPr/>
        </p:nvSpPr>
        <p:spPr>
          <a:xfrm>
            <a:off x="839788" y="2505075"/>
            <a:ext cx="5157787" cy="36845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FF2828"/>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2849FD"/>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FF2828"/>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2849FD"/>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FF2828"/>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000F34"/>
              </a:buClr>
            </a:pPr>
            <a:r>
              <a:rPr lang="en-US" dirty="0"/>
              <a:t>Full Time – 3</a:t>
            </a:r>
          </a:p>
          <a:p>
            <a:pPr lvl="1">
              <a:buClr>
                <a:srgbClr val="000F34"/>
              </a:buClr>
            </a:pPr>
            <a:r>
              <a:rPr lang="en-US" dirty="0"/>
              <a:t>Health Sciences</a:t>
            </a:r>
          </a:p>
          <a:p>
            <a:pPr lvl="1">
              <a:buClr>
                <a:srgbClr val="000F34"/>
              </a:buClr>
            </a:pPr>
            <a:r>
              <a:rPr lang="en-US" dirty="0"/>
              <a:t>Medicine</a:t>
            </a:r>
          </a:p>
          <a:p>
            <a:pPr lvl="1">
              <a:buClr>
                <a:srgbClr val="000F34"/>
              </a:buClr>
            </a:pPr>
            <a:r>
              <a:rPr lang="en-US" dirty="0"/>
              <a:t>Nursing</a:t>
            </a:r>
          </a:p>
          <a:p>
            <a:pPr lvl="1">
              <a:buClr>
                <a:srgbClr val="000F34"/>
              </a:buClr>
            </a:pPr>
            <a:r>
              <a:rPr lang="en-US" dirty="0"/>
              <a:t>Pharmacy </a:t>
            </a:r>
          </a:p>
          <a:p>
            <a:pPr>
              <a:buClr>
                <a:srgbClr val="000F34"/>
              </a:buClr>
            </a:pPr>
            <a:r>
              <a:rPr lang="en-US" dirty="0"/>
              <a:t>MLIS Intern – 1</a:t>
            </a:r>
          </a:p>
        </p:txBody>
      </p:sp>
      <p:sp>
        <p:nvSpPr>
          <p:cNvPr id="7" name="Text Placeholder 4">
            <a:extLst>
              <a:ext uri="{FF2B5EF4-FFF2-40B4-BE49-F238E27FC236}">
                <a16:creationId xmlns:a16="http://schemas.microsoft.com/office/drawing/2014/main" id="{2C968880-1622-FA27-3D69-E7959FB96694}"/>
              </a:ext>
            </a:extLst>
          </p:cNvPr>
          <p:cNvSpPr txBox="1">
            <a:spLocks/>
          </p:cNvSpPr>
          <p:nvPr/>
        </p:nvSpPr>
        <p:spPr>
          <a:xfrm>
            <a:off x="6172200" y="2024007"/>
            <a:ext cx="5183188" cy="481067"/>
          </a:xfrm>
          <a:prstGeom prst="rect">
            <a:avLst/>
          </a:prstGeom>
        </p:spPr>
        <p:txBody>
          <a:bodyPr>
            <a:normAutofit/>
          </a:bodyPr>
          <a:lstStyle>
            <a:lvl1pPr marL="228600" indent="-228600" algn="l" defTabSz="914400" rtl="0" eaLnBrk="1" latinLnBrk="0" hangingPunct="1">
              <a:lnSpc>
                <a:spcPct val="90000"/>
              </a:lnSpc>
              <a:spcBef>
                <a:spcPts val="1000"/>
              </a:spcBef>
              <a:buClr>
                <a:srgbClr val="FF2828"/>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2849FD"/>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FF2828"/>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2849FD"/>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FF2828"/>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Other TRE Librarians</a:t>
            </a:r>
          </a:p>
        </p:txBody>
      </p:sp>
      <p:sp>
        <p:nvSpPr>
          <p:cNvPr id="10" name="Content Placeholder 5">
            <a:extLst>
              <a:ext uri="{FF2B5EF4-FFF2-40B4-BE49-F238E27FC236}">
                <a16:creationId xmlns:a16="http://schemas.microsoft.com/office/drawing/2014/main" id="{CB5F6429-0CBF-AC00-3473-927BE967C962}"/>
              </a:ext>
            </a:extLst>
          </p:cNvPr>
          <p:cNvSpPr txBox="1">
            <a:spLocks/>
          </p:cNvSpPr>
          <p:nvPr/>
        </p:nvSpPr>
        <p:spPr>
          <a:xfrm>
            <a:off x="6172200" y="2505075"/>
            <a:ext cx="5183188" cy="3684588"/>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Clr>
                <a:srgbClr val="FF2828"/>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2849FD"/>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FF2828"/>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2849FD"/>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FF2828"/>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Tx/>
            </a:pPr>
            <a:r>
              <a:rPr lang="en-US" dirty="0"/>
              <a:t>Full Time – 4 </a:t>
            </a:r>
          </a:p>
          <a:p>
            <a:pPr lvl="1">
              <a:buClrTx/>
            </a:pPr>
            <a:r>
              <a:rPr lang="en-US" dirty="0"/>
              <a:t>Humanities</a:t>
            </a:r>
          </a:p>
          <a:p>
            <a:pPr lvl="1">
              <a:buClrTx/>
            </a:pPr>
            <a:r>
              <a:rPr lang="en-US" dirty="0"/>
              <a:t>Education</a:t>
            </a:r>
          </a:p>
          <a:p>
            <a:pPr lvl="1">
              <a:buClrTx/>
            </a:pPr>
            <a:r>
              <a:rPr lang="en-US" dirty="0"/>
              <a:t>Music </a:t>
            </a:r>
          </a:p>
          <a:p>
            <a:pPr lvl="1">
              <a:buClrTx/>
            </a:pPr>
            <a:r>
              <a:rPr lang="en-US" dirty="0"/>
              <a:t>Psychology</a:t>
            </a:r>
          </a:p>
          <a:p>
            <a:pPr lvl="1">
              <a:buClrTx/>
            </a:pPr>
            <a:r>
              <a:rPr lang="en-US" dirty="0"/>
              <a:t>Science &amp; Engineering</a:t>
            </a:r>
          </a:p>
          <a:p>
            <a:pPr>
              <a:buClrTx/>
            </a:pPr>
            <a:r>
              <a:rPr lang="en-US" dirty="0"/>
              <a:t>Others:</a:t>
            </a:r>
          </a:p>
          <a:p>
            <a:pPr lvl="1">
              <a:buClrTx/>
            </a:pPr>
            <a:r>
              <a:rPr lang="en-US" dirty="0"/>
              <a:t>Part Time – 2</a:t>
            </a:r>
          </a:p>
          <a:p>
            <a:pPr lvl="1">
              <a:buClrTx/>
            </a:pPr>
            <a:r>
              <a:rPr lang="en-US" dirty="0"/>
              <a:t>Assistant Dean - 1</a:t>
            </a:r>
          </a:p>
          <a:p>
            <a:pPr lvl="1">
              <a:buClrTx/>
            </a:pPr>
            <a:r>
              <a:rPr lang="en-US" dirty="0"/>
              <a:t>Other Departments – 2</a:t>
            </a:r>
          </a:p>
        </p:txBody>
      </p:sp>
    </p:spTree>
    <p:extLst>
      <p:ext uri="{BB962C8B-B14F-4D97-AF65-F5344CB8AC3E}">
        <p14:creationId xmlns:p14="http://schemas.microsoft.com/office/powerpoint/2010/main" val="25380346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6">
            <a:extLst>
              <a:ext uri="{FF2B5EF4-FFF2-40B4-BE49-F238E27FC236}">
                <a16:creationId xmlns:a16="http://schemas.microsoft.com/office/drawing/2014/main" id="{81E6CD3E-FF42-838C-F443-47F84341A5E1}"/>
              </a:ext>
            </a:extLst>
          </p:cNvPr>
          <p:cNvSpPr>
            <a:spLocks noGrp="1"/>
          </p:cNvSpPr>
          <p:nvPr>
            <p:ph type="title"/>
          </p:nvPr>
        </p:nvSpPr>
        <p:spPr>
          <a:xfrm>
            <a:off x="1383564" y="348865"/>
            <a:ext cx="9718111" cy="1576446"/>
          </a:xfrm>
        </p:spPr>
        <p:txBody>
          <a:bodyPr anchor="ctr">
            <a:normAutofit/>
          </a:bodyPr>
          <a:lstStyle/>
          <a:p>
            <a:r>
              <a:rPr lang="en-US" sz="4000" dirty="0">
                <a:solidFill>
                  <a:srgbClr val="FFFFFF"/>
                </a:solidFill>
              </a:rPr>
              <a:t>Current Model in Practice</a:t>
            </a:r>
          </a:p>
        </p:txBody>
      </p:sp>
      <p:graphicFrame>
        <p:nvGraphicFramePr>
          <p:cNvPr id="17" name="Content Placeholder 7">
            <a:extLst>
              <a:ext uri="{FF2B5EF4-FFF2-40B4-BE49-F238E27FC236}">
                <a16:creationId xmlns:a16="http://schemas.microsoft.com/office/drawing/2014/main" id="{F9E8C42B-86DC-73DB-3887-F64D4F686853}"/>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2404896960"/>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184569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DCC231C8-C761-4B31-9B1C-C6D19248C6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204B12BD-6E55-07F2-8716-6A2BB25D7C1C}"/>
              </a:ext>
            </a:extLst>
          </p:cNvPr>
          <p:cNvSpPr>
            <a:spLocks noGrp="1"/>
          </p:cNvSpPr>
          <p:nvPr>
            <p:ph type="title"/>
          </p:nvPr>
        </p:nvSpPr>
        <p:spPr>
          <a:xfrm>
            <a:off x="838200" y="557189"/>
            <a:ext cx="3374136" cy="5567891"/>
          </a:xfrm>
        </p:spPr>
        <p:txBody>
          <a:bodyPr>
            <a:normAutofit/>
          </a:bodyPr>
          <a:lstStyle/>
          <a:p>
            <a:r>
              <a:rPr lang="en-US" sz="5200" dirty="0"/>
              <a:t>Problems with the Traditional Model</a:t>
            </a:r>
          </a:p>
        </p:txBody>
      </p:sp>
      <p:graphicFrame>
        <p:nvGraphicFramePr>
          <p:cNvPr id="11" name="Content Placeholder 4">
            <a:extLst>
              <a:ext uri="{FF2B5EF4-FFF2-40B4-BE49-F238E27FC236}">
                <a16:creationId xmlns:a16="http://schemas.microsoft.com/office/drawing/2014/main" id="{06D197B3-00B2-E713-DA44-763796601413}"/>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1407174487"/>
              </p:ext>
            </p:extLst>
          </p:nvPr>
        </p:nvGraphicFramePr>
        <p:xfrm>
          <a:off x="5093208" y="620392"/>
          <a:ext cx="6537138"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337004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Title 3">
            <a:extLst>
              <a:ext uri="{FF2B5EF4-FFF2-40B4-BE49-F238E27FC236}">
                <a16:creationId xmlns:a16="http://schemas.microsoft.com/office/drawing/2014/main" id="{4885ACE4-24F7-91D5-A80A-9C272E6D8AA4}"/>
              </a:ext>
            </a:extLst>
          </p:cNvPr>
          <p:cNvSpPr>
            <a:spLocks noGrp="1"/>
          </p:cNvSpPr>
          <p:nvPr>
            <p:ph type="title"/>
          </p:nvPr>
        </p:nvSpPr>
        <p:spPr>
          <a:xfrm>
            <a:off x="1314824" y="735106"/>
            <a:ext cx="10053763" cy="2928470"/>
          </a:xfrm>
        </p:spPr>
        <p:txBody>
          <a:bodyPr vert="horz" lIns="91440" tIns="45720" rIns="91440" bIns="45720" rtlCol="0" anchor="b">
            <a:normAutofit/>
          </a:bodyPr>
          <a:lstStyle/>
          <a:p>
            <a:r>
              <a:rPr lang="en-US" sz="4800" kern="1200" dirty="0">
                <a:solidFill>
                  <a:srgbClr val="FFFFFF"/>
                </a:solidFill>
                <a:latin typeface="+mj-lt"/>
                <a:ea typeface="+mj-ea"/>
                <a:cs typeface="+mj-cs"/>
              </a:rPr>
              <a:t>New Approach</a:t>
            </a:r>
          </a:p>
        </p:txBody>
      </p:sp>
      <p:sp>
        <p:nvSpPr>
          <p:cNvPr id="5" name="Text Placeholder 4">
            <a:extLst>
              <a:ext uri="{FF2B5EF4-FFF2-40B4-BE49-F238E27FC236}">
                <a16:creationId xmlns:a16="http://schemas.microsoft.com/office/drawing/2014/main" id="{93D6EB7A-7B5E-C20F-BF0A-9AF435168A9B}"/>
              </a:ext>
            </a:extLst>
          </p:cNvPr>
          <p:cNvSpPr>
            <a:spLocks noGrp="1"/>
          </p:cNvSpPr>
          <p:nvPr>
            <p:ph type="body" idx="1"/>
          </p:nvPr>
        </p:nvSpPr>
        <p:spPr>
          <a:xfrm>
            <a:off x="1350682" y="4870824"/>
            <a:ext cx="10005951" cy="1458258"/>
          </a:xfrm>
        </p:spPr>
        <p:txBody>
          <a:bodyPr vert="horz" lIns="91440" tIns="45720" rIns="91440" bIns="45720" rtlCol="0" anchor="ctr">
            <a:normAutofit/>
          </a:bodyPr>
          <a:lstStyle/>
          <a:p>
            <a:endParaRPr lang="en-US" sz="2400" kern="1200" dirty="0">
              <a:solidFill>
                <a:schemeClr val="tx1"/>
              </a:solidFill>
              <a:latin typeface="+mn-lt"/>
              <a:ea typeface="+mn-ea"/>
              <a:cs typeface="+mn-cs"/>
            </a:endParaRPr>
          </a:p>
        </p:txBody>
      </p:sp>
    </p:spTree>
    <p:extLst>
      <p:ext uri="{BB962C8B-B14F-4D97-AF65-F5344CB8AC3E}">
        <p14:creationId xmlns:p14="http://schemas.microsoft.com/office/powerpoint/2010/main" val="4671691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D5DBF42-1987-9BBC-5637-F772CF9C8BB6}"/>
            </a:ext>
          </a:extLst>
        </p:cNvPr>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ectangle 59">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60">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Rectangle 61">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87D97C94-E548-9269-5EB3-126F3847429B}"/>
              </a:ext>
            </a:extLst>
          </p:cNvPr>
          <p:cNvSpPr>
            <a:spLocks noGrp="1"/>
          </p:cNvSpPr>
          <p:nvPr>
            <p:ph type="title"/>
          </p:nvPr>
        </p:nvSpPr>
        <p:spPr>
          <a:xfrm>
            <a:off x="1383564" y="348865"/>
            <a:ext cx="9718111" cy="1576446"/>
          </a:xfrm>
        </p:spPr>
        <p:txBody>
          <a:bodyPr anchor="ctr">
            <a:normAutofit/>
          </a:bodyPr>
          <a:lstStyle/>
          <a:p>
            <a:r>
              <a:rPr lang="en-US" sz="4000" dirty="0">
                <a:solidFill>
                  <a:srgbClr val="FFFFFF"/>
                </a:solidFill>
              </a:rPr>
              <a:t>Setting the Stage</a:t>
            </a:r>
          </a:p>
        </p:txBody>
      </p:sp>
      <p:graphicFrame>
        <p:nvGraphicFramePr>
          <p:cNvPr id="6" name="Content Placeholder 4">
            <a:extLst>
              <a:ext uri="{FF2B5EF4-FFF2-40B4-BE49-F238E27FC236}">
                <a16:creationId xmlns:a16="http://schemas.microsoft.com/office/drawing/2014/main" id="{216444B3-EA63-3E31-5792-1ECC28DD003F}"/>
              </a:ext>
              <a:ext uri="{C183D7F6-B498-43B3-948B-1728B52AA6E4}">
                <adec:decorative xmlns:adec="http://schemas.microsoft.com/office/drawing/2017/decorative" val="1"/>
              </a:ext>
            </a:extLst>
          </p:cNvPr>
          <p:cNvGraphicFramePr>
            <a:graphicFrameLocks/>
          </p:cNvGraphicFramePr>
          <p:nvPr>
            <p:extLst>
              <p:ext uri="{D42A27DB-BD31-4B8C-83A1-F6EECF244321}">
                <p14:modId xmlns:p14="http://schemas.microsoft.com/office/powerpoint/2010/main" val="2174926596"/>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543166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13258EE-A661-1B99-AF60-6227905ED35A}"/>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544D23D-D537-B6F9-DAE6-510703A0D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14715014-BE53-849D-C2C2-25FC6F5D7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EBDC6059-DCD1-26A4-FA28-98263DDA26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325AE7F-3B4C-7C80-B425-6DA99075CC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6">
            <a:extLst>
              <a:ext uri="{FF2B5EF4-FFF2-40B4-BE49-F238E27FC236}">
                <a16:creationId xmlns:a16="http://schemas.microsoft.com/office/drawing/2014/main" id="{2C38307A-ED98-D599-26D0-13E6B6FC53F7}"/>
              </a:ext>
            </a:extLst>
          </p:cNvPr>
          <p:cNvSpPr>
            <a:spLocks noGrp="1"/>
          </p:cNvSpPr>
          <p:nvPr>
            <p:ph type="title"/>
          </p:nvPr>
        </p:nvSpPr>
        <p:spPr>
          <a:xfrm>
            <a:off x="1383564" y="348865"/>
            <a:ext cx="9718111" cy="1576446"/>
          </a:xfrm>
        </p:spPr>
        <p:txBody>
          <a:bodyPr anchor="ctr">
            <a:normAutofit/>
          </a:bodyPr>
          <a:lstStyle/>
          <a:p>
            <a:r>
              <a:rPr lang="en-US" sz="4000" kern="1200" dirty="0">
                <a:solidFill>
                  <a:srgbClr val="FFFFFF"/>
                </a:solidFill>
                <a:latin typeface="+mj-lt"/>
                <a:ea typeface="+mj-ea"/>
                <a:cs typeface="+mj-cs"/>
              </a:rPr>
              <a:t>Triage Approach</a:t>
            </a:r>
            <a:endParaRPr lang="en-US" sz="4000" dirty="0">
              <a:solidFill>
                <a:srgbClr val="FFFFFF"/>
              </a:solidFill>
            </a:endParaRPr>
          </a:p>
        </p:txBody>
      </p:sp>
      <p:graphicFrame>
        <p:nvGraphicFramePr>
          <p:cNvPr id="17" name="Content Placeholder 7">
            <a:extLst>
              <a:ext uri="{FF2B5EF4-FFF2-40B4-BE49-F238E27FC236}">
                <a16:creationId xmlns:a16="http://schemas.microsoft.com/office/drawing/2014/main" id="{C92116BD-6D25-8A81-77F7-3E5579BA6B2A}"/>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3017813004"/>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262853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7C064A5-8300-E5DC-D561-E5C4399BAE67}"/>
              </a:ext>
            </a:extLst>
          </p:cNvPr>
          <p:cNvSpPr>
            <a:spLocks noGrp="1"/>
          </p:cNvSpPr>
          <p:nvPr>
            <p:ph type="title"/>
          </p:nvPr>
        </p:nvSpPr>
        <p:spPr>
          <a:xfrm>
            <a:off x="1383564" y="348865"/>
            <a:ext cx="9718111" cy="1576446"/>
          </a:xfrm>
        </p:spPr>
        <p:txBody>
          <a:bodyPr anchor="ctr">
            <a:normAutofit/>
          </a:bodyPr>
          <a:lstStyle/>
          <a:p>
            <a:r>
              <a:rPr lang="en-US" sz="4000" dirty="0">
                <a:solidFill>
                  <a:srgbClr val="FFFFFF"/>
                </a:solidFill>
              </a:rPr>
              <a:t>Support Roles for Generalist Librarians*</a:t>
            </a:r>
          </a:p>
        </p:txBody>
      </p:sp>
      <p:graphicFrame>
        <p:nvGraphicFramePr>
          <p:cNvPr id="5" name="Content Placeholder 2">
            <a:extLst>
              <a:ext uri="{FF2B5EF4-FFF2-40B4-BE49-F238E27FC236}">
                <a16:creationId xmlns:a16="http://schemas.microsoft.com/office/drawing/2014/main" id="{E117AFDA-8229-B5C4-12C6-0B9177ACB16D}"/>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1094888833"/>
              </p:ext>
            </p:extLst>
          </p:nvPr>
        </p:nvGraphicFramePr>
        <p:xfrm>
          <a:off x="632085" y="2400221"/>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BA1E3829-78C2-35D9-DFFD-F1432B1E3E9D}"/>
              </a:ext>
            </a:extLst>
          </p:cNvPr>
          <p:cNvSpPr txBox="1"/>
          <p:nvPr/>
        </p:nvSpPr>
        <p:spPr>
          <a:xfrm>
            <a:off x="632085" y="6332236"/>
            <a:ext cx="11090728" cy="283154"/>
          </a:xfrm>
          <a:prstGeom prst="rect">
            <a:avLst/>
          </a:prstGeom>
          <a:noFill/>
        </p:spPr>
        <p:txBody>
          <a:bodyPr wrap="square">
            <a:spAutoFit/>
          </a:bodyPr>
          <a:lstStyle/>
          <a:p>
            <a:pPr>
              <a:lnSpc>
                <a:spcPct val="107000"/>
              </a:lnSpc>
            </a:pPr>
            <a:r>
              <a:rPr lang="en-US" sz="1200" dirty="0"/>
              <a:t>*Based on the levels of support model (Roth, 2022) and the </a:t>
            </a:r>
            <a:r>
              <a:rPr lang="en-US" sz="1200" kern="100" dirty="0">
                <a:ea typeface="Aptos" panose="020B0004020202020204" pitchFamily="34" charset="0"/>
              </a:rPr>
              <a:t>Systematic Review Working Group (Wafford, 2023).</a:t>
            </a:r>
            <a:endParaRPr lang="en-US" sz="1200" dirty="0"/>
          </a:p>
        </p:txBody>
      </p:sp>
    </p:spTree>
    <p:extLst>
      <p:ext uri="{BB962C8B-B14F-4D97-AF65-F5344CB8AC3E}">
        <p14:creationId xmlns:p14="http://schemas.microsoft.com/office/powerpoint/2010/main" val="10785023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C807C92-E99F-179B-945F-62672569D055}"/>
            </a:ext>
          </a:extLst>
        </p:cNvPr>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39" name="Rectangle 38">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Rectangle 40">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ectangle 42">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Freeform: Shape 46">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9" name="Rectangle 48">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30AA07F-F72E-EFB1-CCA3-FACB37BB38AF}"/>
              </a:ext>
            </a:extLst>
          </p:cNvPr>
          <p:cNvSpPr>
            <a:spLocks noGrp="1"/>
          </p:cNvSpPr>
          <p:nvPr>
            <p:ph type="title"/>
          </p:nvPr>
        </p:nvSpPr>
        <p:spPr>
          <a:xfrm>
            <a:off x="466722" y="586855"/>
            <a:ext cx="3201366" cy="3387497"/>
          </a:xfrm>
        </p:spPr>
        <p:txBody>
          <a:bodyPr anchor="b">
            <a:normAutofit/>
          </a:bodyPr>
          <a:lstStyle/>
          <a:p>
            <a:pPr algn="r"/>
            <a:r>
              <a:rPr lang="en-US" sz="4000" dirty="0">
                <a:solidFill>
                  <a:srgbClr val="FFFFFF"/>
                </a:solidFill>
              </a:rPr>
              <a:t>Roles for ES Specialist Librarians</a:t>
            </a:r>
          </a:p>
        </p:txBody>
      </p:sp>
      <p:sp>
        <p:nvSpPr>
          <p:cNvPr id="3" name="Content Placeholder 2">
            <a:extLst>
              <a:ext uri="{FF2B5EF4-FFF2-40B4-BE49-F238E27FC236}">
                <a16:creationId xmlns:a16="http://schemas.microsoft.com/office/drawing/2014/main" id="{C7D7195F-2975-A868-6439-17AB2FE15587}"/>
              </a:ext>
            </a:extLst>
          </p:cNvPr>
          <p:cNvSpPr>
            <a:spLocks noGrp="1"/>
          </p:cNvSpPr>
          <p:nvPr>
            <p:ph idx="1"/>
          </p:nvPr>
        </p:nvSpPr>
        <p:spPr>
          <a:xfrm>
            <a:off x="4810259" y="649480"/>
            <a:ext cx="6555347" cy="5546047"/>
          </a:xfrm>
        </p:spPr>
        <p:txBody>
          <a:bodyPr anchor="ctr">
            <a:normAutofit lnSpcReduction="10000"/>
          </a:bodyPr>
          <a:lstStyle/>
          <a:p>
            <a:pPr marL="0" indent="0">
              <a:buNone/>
            </a:pPr>
            <a:r>
              <a:rPr lang="en-US" sz="2400" b="1" kern="100" dirty="0">
                <a:ea typeface="Aptos" panose="020B0004020202020204" pitchFamily="34" charset="0"/>
              </a:rPr>
              <a:t>Initial Consultation:</a:t>
            </a:r>
          </a:p>
          <a:p>
            <a:pPr marL="457200" lvl="1"/>
            <a:r>
              <a:rPr lang="en-US" sz="2000" kern="100" dirty="0">
                <a:ea typeface="Aptos" panose="020B0004020202020204" pitchFamily="34" charset="0"/>
              </a:rPr>
              <a:t>Authorship vs. acknowledgment</a:t>
            </a:r>
          </a:p>
          <a:p>
            <a:pPr marL="457200" lvl="1"/>
            <a:r>
              <a:rPr lang="en-US" sz="2000" kern="100" dirty="0">
                <a:ea typeface="Aptos" panose="020B0004020202020204" pitchFamily="34" charset="0"/>
              </a:rPr>
              <a:t>Review question &amp; type</a:t>
            </a:r>
          </a:p>
          <a:p>
            <a:pPr marL="457200" lvl="1"/>
            <a:r>
              <a:rPr lang="en-US" sz="2000" kern="100" dirty="0">
                <a:ea typeface="Aptos" panose="020B0004020202020204" pitchFamily="34" charset="0"/>
              </a:rPr>
              <a:t>Operational definitions</a:t>
            </a:r>
          </a:p>
          <a:p>
            <a:pPr marL="457200" lvl="1"/>
            <a:r>
              <a:rPr lang="en-US" sz="2000" kern="100" dirty="0">
                <a:ea typeface="Aptos" panose="020B0004020202020204" pitchFamily="34" charset="0"/>
              </a:rPr>
              <a:t>Eligibility criteria</a:t>
            </a:r>
          </a:p>
          <a:p>
            <a:pPr marL="457200" lvl="1"/>
            <a:r>
              <a:rPr lang="en-US" sz="2000" kern="100" dirty="0">
                <a:ea typeface="Aptos" panose="020B0004020202020204" pitchFamily="34" charset="0"/>
              </a:rPr>
              <a:t>Database selection</a:t>
            </a:r>
          </a:p>
          <a:p>
            <a:pPr marL="457200" lvl="1"/>
            <a:r>
              <a:rPr lang="en-US" sz="2000" kern="100" dirty="0">
                <a:ea typeface="Aptos" panose="020B0004020202020204" pitchFamily="34" charset="0"/>
              </a:rPr>
              <a:t>Develop initial search</a:t>
            </a:r>
          </a:p>
          <a:p>
            <a:pPr marL="457200" lvl="1"/>
            <a:r>
              <a:rPr lang="en-US" sz="2000" kern="100" dirty="0">
                <a:ea typeface="Aptos" panose="020B0004020202020204" pitchFamily="34" charset="0"/>
              </a:rPr>
              <a:t>Feedback on research team’s searches (acknowledgment)</a:t>
            </a:r>
          </a:p>
          <a:p>
            <a:pPr marL="0" indent="0">
              <a:buNone/>
            </a:pPr>
            <a:r>
              <a:rPr lang="en-US" sz="2400" b="1" kern="100" dirty="0"/>
              <a:t>Authorship Level Tasks:</a:t>
            </a:r>
          </a:p>
          <a:p>
            <a:pPr marL="457200" lvl="1"/>
            <a:r>
              <a:rPr lang="en-US" sz="2000" kern="100" dirty="0">
                <a:effectLst/>
                <a:ea typeface="Aptos" panose="020B0004020202020204" pitchFamily="34" charset="0"/>
              </a:rPr>
              <a:t>Finalize and register protocol</a:t>
            </a:r>
          </a:p>
          <a:p>
            <a:pPr marL="457200" lvl="1"/>
            <a:r>
              <a:rPr lang="en-US" sz="2000" kern="100" dirty="0">
                <a:ea typeface="Aptos" panose="020B0004020202020204" pitchFamily="34" charset="0"/>
              </a:rPr>
              <a:t>Develop comprehensive searches</a:t>
            </a:r>
          </a:p>
          <a:p>
            <a:pPr marL="457200" lvl="1"/>
            <a:r>
              <a:rPr lang="en-US" sz="2000" kern="100" dirty="0">
                <a:ea typeface="Aptos" panose="020B0004020202020204" pitchFamily="34" charset="0"/>
              </a:rPr>
              <a:t>Update review management software project to reflect final protocol</a:t>
            </a:r>
          </a:p>
          <a:p>
            <a:pPr marL="457200" lvl="1"/>
            <a:r>
              <a:rPr lang="en-US" sz="2000" kern="100" dirty="0">
                <a:ea typeface="Aptos" panose="020B0004020202020204" pitchFamily="34" charset="0"/>
              </a:rPr>
              <a:t>Provide continued methodological guidance</a:t>
            </a:r>
          </a:p>
          <a:p>
            <a:pPr marL="457200" lvl="1"/>
            <a:r>
              <a:rPr lang="en-US" sz="2000" kern="100" dirty="0">
                <a:ea typeface="Aptos" panose="020B0004020202020204" pitchFamily="34" charset="0"/>
              </a:rPr>
              <a:t>Draft methods section of the manuscript</a:t>
            </a:r>
          </a:p>
          <a:p>
            <a:pPr marL="457200" lvl="1"/>
            <a:r>
              <a:rPr lang="en-US" sz="2000" kern="100" dirty="0">
                <a:ea typeface="Aptos" panose="020B0004020202020204" pitchFamily="34" charset="0"/>
              </a:rPr>
              <a:t>Participate in writing full manuscript</a:t>
            </a:r>
          </a:p>
        </p:txBody>
      </p:sp>
    </p:spTree>
    <p:extLst>
      <p:ext uri="{BB962C8B-B14F-4D97-AF65-F5344CB8AC3E}">
        <p14:creationId xmlns:p14="http://schemas.microsoft.com/office/powerpoint/2010/main" val="32902996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730A874-4CE3-CCA9-865B-C5B951EF699E}"/>
              </a:ext>
            </a:extLst>
          </p:cNvPr>
          <p:cNvSpPr>
            <a:spLocks noGrp="1"/>
          </p:cNvSpPr>
          <p:nvPr>
            <p:ph type="title"/>
          </p:nvPr>
        </p:nvSpPr>
        <p:spPr>
          <a:xfrm>
            <a:off x="1383564" y="348865"/>
            <a:ext cx="9718111" cy="1576446"/>
          </a:xfrm>
        </p:spPr>
        <p:txBody>
          <a:bodyPr anchor="ctr">
            <a:normAutofit/>
          </a:bodyPr>
          <a:lstStyle/>
          <a:p>
            <a:r>
              <a:rPr lang="en-US" sz="4000" dirty="0">
                <a:solidFill>
                  <a:srgbClr val="FFFFFF"/>
                </a:solidFill>
              </a:rPr>
              <a:t>Implementing the New Model</a:t>
            </a:r>
          </a:p>
        </p:txBody>
      </p:sp>
      <p:graphicFrame>
        <p:nvGraphicFramePr>
          <p:cNvPr id="27" name="Content Placeholder 2">
            <a:extLst>
              <a:ext uri="{FF2B5EF4-FFF2-40B4-BE49-F238E27FC236}">
                <a16:creationId xmlns:a16="http://schemas.microsoft.com/office/drawing/2014/main" id="{4D32A7C1-DFF3-B8E9-BF17-361D9A3A3A23}"/>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1937044452"/>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769345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707C9B8-4EEC-03B9-EFFF-5BF3BB0D07F8}"/>
              </a:ext>
            </a:extLst>
          </p:cNvPr>
          <p:cNvSpPr>
            <a:spLocks noGrp="1"/>
          </p:cNvSpPr>
          <p:nvPr>
            <p:ph type="title"/>
          </p:nvPr>
        </p:nvSpPr>
        <p:spPr>
          <a:xfrm>
            <a:off x="826396" y="586855"/>
            <a:ext cx="4230100" cy="3387497"/>
          </a:xfrm>
        </p:spPr>
        <p:txBody>
          <a:bodyPr anchor="b">
            <a:normAutofit/>
          </a:bodyPr>
          <a:lstStyle/>
          <a:p>
            <a:pPr algn="r"/>
            <a:r>
              <a:rPr lang="en-US" sz="4000" dirty="0">
                <a:solidFill>
                  <a:srgbClr val="FFFFFF"/>
                </a:solidFill>
              </a:rPr>
              <a:t>Training Sessions Part I</a:t>
            </a:r>
          </a:p>
        </p:txBody>
      </p:sp>
      <p:sp>
        <p:nvSpPr>
          <p:cNvPr id="3" name="Content Placeholder 2">
            <a:extLst>
              <a:ext uri="{FF2B5EF4-FFF2-40B4-BE49-F238E27FC236}">
                <a16:creationId xmlns:a16="http://schemas.microsoft.com/office/drawing/2014/main" id="{3FCAE7C2-DE60-5EA5-1DBF-AEA352EDD1F7}"/>
              </a:ext>
            </a:extLst>
          </p:cNvPr>
          <p:cNvSpPr>
            <a:spLocks noGrp="1"/>
          </p:cNvSpPr>
          <p:nvPr>
            <p:ph idx="1"/>
          </p:nvPr>
        </p:nvSpPr>
        <p:spPr>
          <a:xfrm>
            <a:off x="6328882" y="649480"/>
            <a:ext cx="5036724" cy="5546047"/>
          </a:xfrm>
        </p:spPr>
        <p:txBody>
          <a:bodyPr anchor="ctr">
            <a:normAutofit/>
          </a:bodyPr>
          <a:lstStyle/>
          <a:p>
            <a:pPr marL="514350" indent="-514350">
              <a:buFont typeface="+mj-lt"/>
              <a:buAutoNum type="arabicPeriod"/>
            </a:pPr>
            <a:r>
              <a:rPr lang="en-US" sz="2000" dirty="0"/>
              <a:t>Getting to Know You: Learning About the Types of Evidence Syntheses </a:t>
            </a:r>
          </a:p>
          <a:p>
            <a:pPr marL="514350" indent="-514350">
              <a:buFont typeface="+mj-lt"/>
              <a:buAutoNum type="arabicPeriod"/>
            </a:pPr>
            <a:r>
              <a:rPr lang="en-US" sz="2000" dirty="0"/>
              <a:t>What the Heck Is an Evidence Synthesis? Overview of the Process </a:t>
            </a:r>
          </a:p>
          <a:p>
            <a:pPr marL="514350" indent="-514350">
              <a:buFont typeface="+mj-lt"/>
              <a:buAutoNum type="arabicPeriod"/>
            </a:pPr>
            <a:r>
              <a:rPr lang="en-US" sz="2000" dirty="0"/>
              <a:t>You want me to do what?!? Pre-Consultation with ES Research Teams</a:t>
            </a:r>
          </a:p>
          <a:p>
            <a:pPr marL="514350" indent="-514350">
              <a:buFont typeface="+mj-lt"/>
              <a:buAutoNum type="arabicPeriod"/>
            </a:pPr>
            <a:r>
              <a:rPr lang="en-US" sz="2000" dirty="0"/>
              <a:t>Take a Deep Breath: Initial Consultation with an ES Research Team</a:t>
            </a:r>
          </a:p>
          <a:p>
            <a:pPr marL="514350" indent="-514350">
              <a:buFont typeface="+mj-lt"/>
              <a:buAutoNum type="arabicPeriod"/>
            </a:pPr>
            <a:r>
              <a:rPr lang="en-US" sz="2000" dirty="0"/>
              <a:t>Fail to Plan or Plan to Fail: Developing and Registering a Protocol </a:t>
            </a:r>
          </a:p>
          <a:p>
            <a:pPr marL="514350" indent="-514350">
              <a:buFont typeface="+mj-lt"/>
              <a:buAutoNum type="arabicPeriod"/>
            </a:pPr>
            <a:r>
              <a:rPr lang="en-US" sz="2000" dirty="0"/>
              <a:t>How Not to Waste Everybody’s Time: Searching, Finding, and Updating Existing Reviews </a:t>
            </a:r>
          </a:p>
        </p:txBody>
      </p:sp>
    </p:spTree>
    <p:extLst>
      <p:ext uri="{BB962C8B-B14F-4D97-AF65-F5344CB8AC3E}">
        <p14:creationId xmlns:p14="http://schemas.microsoft.com/office/powerpoint/2010/main" val="35924480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563DCED-AAC1-2600-E297-E1FAC36499C1}"/>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51501EC-5E7F-C8B8-015E-1E9FDEFF268D}"/>
              </a:ext>
            </a:extLst>
          </p:cNvPr>
          <p:cNvSpPr>
            <a:spLocks noGrp="1"/>
          </p:cNvSpPr>
          <p:nvPr>
            <p:ph type="title"/>
          </p:nvPr>
        </p:nvSpPr>
        <p:spPr>
          <a:xfrm>
            <a:off x="826396" y="586855"/>
            <a:ext cx="4230100" cy="3387497"/>
          </a:xfrm>
        </p:spPr>
        <p:txBody>
          <a:bodyPr anchor="b">
            <a:normAutofit/>
          </a:bodyPr>
          <a:lstStyle/>
          <a:p>
            <a:pPr algn="r"/>
            <a:r>
              <a:rPr lang="en-US" sz="4000" dirty="0">
                <a:solidFill>
                  <a:srgbClr val="FFFFFF"/>
                </a:solidFill>
              </a:rPr>
              <a:t>Training Sessions Part II</a:t>
            </a:r>
          </a:p>
        </p:txBody>
      </p:sp>
      <p:sp>
        <p:nvSpPr>
          <p:cNvPr id="3" name="Content Placeholder 2">
            <a:extLst>
              <a:ext uri="{FF2B5EF4-FFF2-40B4-BE49-F238E27FC236}">
                <a16:creationId xmlns:a16="http://schemas.microsoft.com/office/drawing/2014/main" id="{67CF1486-B8EE-2B3D-DB90-AF647D7ED234}"/>
              </a:ext>
            </a:extLst>
          </p:cNvPr>
          <p:cNvSpPr>
            <a:spLocks noGrp="1"/>
          </p:cNvSpPr>
          <p:nvPr>
            <p:ph idx="1"/>
          </p:nvPr>
        </p:nvSpPr>
        <p:spPr>
          <a:xfrm>
            <a:off x="6503158" y="649480"/>
            <a:ext cx="4862447" cy="5546047"/>
          </a:xfrm>
        </p:spPr>
        <p:txBody>
          <a:bodyPr anchor="ctr">
            <a:normAutofit/>
          </a:bodyPr>
          <a:lstStyle/>
          <a:p>
            <a:pPr marL="514350" indent="-514350">
              <a:buFont typeface="+mj-lt"/>
              <a:buAutoNum type="arabicPeriod"/>
            </a:pPr>
            <a:r>
              <a:rPr lang="en-US" sz="2000" dirty="0"/>
              <a:t>That is the Question: Matching Question Frameworks to Specific Review Types</a:t>
            </a:r>
          </a:p>
          <a:p>
            <a:pPr marL="514350" indent="-514350">
              <a:buFont typeface="+mj-lt"/>
              <a:buAutoNum type="arabicPeriod"/>
            </a:pPr>
            <a:r>
              <a:rPr lang="en-US" sz="2000" dirty="0"/>
              <a:t>Exercise in Obsession: Developing a Comprehensive Literature Search </a:t>
            </a:r>
          </a:p>
          <a:p>
            <a:pPr marL="514350" indent="-514350">
              <a:buFont typeface="+mj-lt"/>
              <a:buAutoNum type="arabicPeriod"/>
            </a:pPr>
            <a:r>
              <a:rPr lang="en-US" sz="2000" dirty="0"/>
              <a:t>The One Your Mother Warned You About: Grey Literature </a:t>
            </a:r>
          </a:p>
          <a:p>
            <a:pPr marL="514350" indent="-514350">
              <a:buFont typeface="+mj-lt"/>
              <a:buAutoNum type="arabicPeriod"/>
            </a:pPr>
            <a:r>
              <a:rPr lang="en-US" sz="2000" dirty="0"/>
              <a:t>Critical Appraisal &amp; Report of Bias</a:t>
            </a:r>
          </a:p>
          <a:p>
            <a:pPr marL="514350" indent="-514350">
              <a:buFont typeface="+mj-lt"/>
              <a:buAutoNum type="arabicPeriod"/>
            </a:pPr>
            <a:r>
              <a:rPr lang="en-US" sz="2000" dirty="0"/>
              <a:t>Data Extraction</a:t>
            </a:r>
          </a:p>
          <a:p>
            <a:pPr marL="514350" indent="-514350">
              <a:buFont typeface="+mj-lt"/>
              <a:buAutoNum type="arabicPeriod"/>
            </a:pPr>
            <a:r>
              <a:rPr lang="en-US" sz="2000" dirty="0"/>
              <a:t>Writing the Methods Section</a:t>
            </a:r>
          </a:p>
        </p:txBody>
      </p:sp>
    </p:spTree>
    <p:extLst>
      <p:ext uri="{BB962C8B-B14F-4D97-AF65-F5344CB8AC3E}">
        <p14:creationId xmlns:p14="http://schemas.microsoft.com/office/powerpoint/2010/main" val="34540033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3B41ADD-B041-0B5E-B784-A5F21DA5C7B1}"/>
              </a:ext>
              <a:ext uri="{C183D7F6-B498-43B3-948B-1728B52AA6E4}">
                <adec:decorative xmlns:adec="http://schemas.microsoft.com/office/drawing/2017/decorative" val="1"/>
              </a:ext>
            </a:extLst>
          </p:cNvPr>
          <p:cNvPicPr>
            <a:picLocks noChangeAspect="1"/>
          </p:cNvPicPr>
          <p:nvPr/>
        </p:nvPicPr>
        <p:blipFill>
          <a:blip r:embed="rId3">
            <a:duotone>
              <a:schemeClr val="bg2">
                <a:shade val="45000"/>
                <a:satMod val="135000"/>
              </a:schemeClr>
              <a:prstClr val="white"/>
            </a:duotone>
          </a:blip>
          <a:srcRect t="9091" r="11516" b="1"/>
          <a:stretch>
            <a:fillRect/>
          </a:stretch>
        </p:blipFill>
        <p:spPr>
          <a:xfrm>
            <a:off x="20" y="10"/>
            <a:ext cx="12191980" cy="6857990"/>
          </a:xfrm>
          <a:prstGeom prst="rect">
            <a:avLst/>
          </a:prstGeom>
        </p:spPr>
      </p:pic>
      <p:sp>
        <p:nvSpPr>
          <p:cNvPr id="15" name="Rectangle 14">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9858BAD-7159-B7E6-A8D6-58970B5CBA74}"/>
              </a:ext>
            </a:extLst>
          </p:cNvPr>
          <p:cNvSpPr>
            <a:spLocks noGrp="1"/>
          </p:cNvSpPr>
          <p:nvPr>
            <p:ph type="title"/>
          </p:nvPr>
        </p:nvSpPr>
        <p:spPr>
          <a:xfrm>
            <a:off x="838200" y="365125"/>
            <a:ext cx="10515600" cy="1325563"/>
          </a:xfrm>
        </p:spPr>
        <p:txBody>
          <a:bodyPr>
            <a:normAutofit/>
          </a:bodyPr>
          <a:lstStyle/>
          <a:p>
            <a:r>
              <a:rPr lang="en-US" b="1" dirty="0"/>
              <a:t>Initial Results</a:t>
            </a:r>
          </a:p>
        </p:txBody>
      </p:sp>
      <p:graphicFrame>
        <p:nvGraphicFramePr>
          <p:cNvPr id="5" name="Content Placeholder 2">
            <a:extLst>
              <a:ext uri="{FF2B5EF4-FFF2-40B4-BE49-F238E27FC236}">
                <a16:creationId xmlns:a16="http://schemas.microsoft.com/office/drawing/2014/main" id="{F7080307-B7B7-7139-13CC-AC791E7DA21A}"/>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217747216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0278675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109B3B4-F402-DCB7-9F77-6746EA4BB7DF}"/>
              </a:ext>
              <a:ext uri="{C183D7F6-B498-43B3-948B-1728B52AA6E4}">
                <adec:decorative xmlns:adec="http://schemas.microsoft.com/office/drawing/2017/decorative" val="1"/>
              </a:ext>
            </a:extLst>
          </p:cNvPr>
          <p:cNvPicPr>
            <a:picLocks noChangeAspect="1"/>
          </p:cNvPicPr>
          <p:nvPr/>
        </p:nvPicPr>
        <p:blipFill>
          <a:blip r:embed="rId2">
            <a:duotone>
              <a:prstClr val="black"/>
              <a:schemeClr val="tx2">
                <a:tint val="45000"/>
                <a:satMod val="400000"/>
              </a:schemeClr>
            </a:duotone>
            <a:alphaModFix amt="25000"/>
          </a:blip>
          <a:srcRect t="5279" b="10451"/>
          <a:stretch>
            <a:fill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C06B33E2-096C-7CA0-60AA-A5879382ECD6}"/>
              </a:ext>
            </a:extLst>
          </p:cNvPr>
          <p:cNvSpPr>
            <a:spLocks noGrp="1"/>
          </p:cNvSpPr>
          <p:nvPr>
            <p:ph type="title"/>
          </p:nvPr>
        </p:nvSpPr>
        <p:spPr>
          <a:xfrm>
            <a:off x="838200" y="365125"/>
            <a:ext cx="10515600" cy="1325563"/>
          </a:xfrm>
        </p:spPr>
        <p:txBody>
          <a:bodyPr>
            <a:normAutofit/>
          </a:bodyPr>
          <a:lstStyle/>
          <a:p>
            <a:r>
              <a:rPr lang="en-US" b="1" dirty="0"/>
              <a:t>Next Steps</a:t>
            </a:r>
          </a:p>
        </p:txBody>
      </p:sp>
      <p:graphicFrame>
        <p:nvGraphicFramePr>
          <p:cNvPr id="17" name="Content Placeholder 2">
            <a:extLst>
              <a:ext uri="{FF2B5EF4-FFF2-40B4-BE49-F238E27FC236}">
                <a16:creationId xmlns:a16="http://schemas.microsoft.com/office/drawing/2014/main" id="{491077AE-A180-1A19-2161-D1152DD41610}"/>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92749452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75406078"/>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DCC231C8-C761-4B31-9B1C-C6D19248C6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F134E3A-BD19-A2A3-0A62-E356439F2123}"/>
              </a:ext>
            </a:extLst>
          </p:cNvPr>
          <p:cNvSpPr>
            <a:spLocks noGrp="1"/>
          </p:cNvSpPr>
          <p:nvPr>
            <p:ph type="title"/>
          </p:nvPr>
        </p:nvSpPr>
        <p:spPr>
          <a:xfrm>
            <a:off x="838200" y="557189"/>
            <a:ext cx="3374136" cy="5567891"/>
          </a:xfrm>
        </p:spPr>
        <p:txBody>
          <a:bodyPr>
            <a:normAutofit/>
          </a:bodyPr>
          <a:lstStyle/>
          <a:p>
            <a:r>
              <a:rPr lang="en-US" sz="4800" b="1" dirty="0"/>
              <a:t>Lessons Learned…</a:t>
            </a:r>
            <a:br>
              <a:rPr lang="en-US" sz="4800" b="1" dirty="0"/>
            </a:br>
            <a:r>
              <a:rPr lang="en-US" sz="4800" b="1" dirty="0"/>
              <a:t>So Far</a:t>
            </a:r>
          </a:p>
        </p:txBody>
      </p:sp>
      <p:graphicFrame>
        <p:nvGraphicFramePr>
          <p:cNvPr id="41" name="Content Placeholder 2">
            <a:extLst>
              <a:ext uri="{FF2B5EF4-FFF2-40B4-BE49-F238E27FC236}">
                <a16:creationId xmlns:a16="http://schemas.microsoft.com/office/drawing/2014/main" id="{342B2188-49B7-9842-FBD0-2A2959827B9B}"/>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2092597748"/>
              </p:ext>
            </p:extLst>
          </p:nvPr>
        </p:nvGraphicFramePr>
        <p:xfrm>
          <a:off x="5093208" y="620392"/>
          <a:ext cx="6263640" cy="5504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368790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2" name="Rectangle 21">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Freeform: Shape 25">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C3DF57E-FF4A-DF72-91D7-FA170BC3D8D6}"/>
              </a:ext>
            </a:extLst>
          </p:cNvPr>
          <p:cNvSpPr>
            <a:spLocks noGrp="1"/>
          </p:cNvSpPr>
          <p:nvPr>
            <p:ph type="title"/>
          </p:nvPr>
        </p:nvSpPr>
        <p:spPr>
          <a:xfrm>
            <a:off x="466722" y="586855"/>
            <a:ext cx="3201366" cy="3387497"/>
          </a:xfrm>
        </p:spPr>
        <p:txBody>
          <a:bodyPr anchor="b">
            <a:normAutofit/>
          </a:bodyPr>
          <a:lstStyle/>
          <a:p>
            <a:pPr algn="r"/>
            <a:r>
              <a:rPr lang="en-US" sz="4000" dirty="0">
                <a:solidFill>
                  <a:srgbClr val="FFFFFF"/>
                </a:solidFill>
              </a:rPr>
              <a:t>Resources to Help You Get Started</a:t>
            </a:r>
          </a:p>
        </p:txBody>
      </p:sp>
      <p:sp>
        <p:nvSpPr>
          <p:cNvPr id="3" name="Content Placeholder 2">
            <a:extLst>
              <a:ext uri="{FF2B5EF4-FFF2-40B4-BE49-F238E27FC236}">
                <a16:creationId xmlns:a16="http://schemas.microsoft.com/office/drawing/2014/main" id="{2711E5D4-07E0-A6D3-6210-2633F8B14371}"/>
              </a:ext>
            </a:extLst>
          </p:cNvPr>
          <p:cNvSpPr>
            <a:spLocks noGrp="1"/>
          </p:cNvSpPr>
          <p:nvPr>
            <p:ph idx="1"/>
          </p:nvPr>
        </p:nvSpPr>
        <p:spPr>
          <a:xfrm>
            <a:off x="4810259" y="195209"/>
            <a:ext cx="6555347" cy="6359703"/>
          </a:xfrm>
        </p:spPr>
        <p:txBody>
          <a:bodyPr anchor="ctr">
            <a:normAutofit/>
          </a:bodyPr>
          <a:lstStyle/>
          <a:p>
            <a:pPr marL="0" indent="0">
              <a:buNone/>
            </a:pPr>
            <a:r>
              <a:rPr lang="en-US" sz="1200" b="1" dirty="0"/>
              <a:t>Inspiration for Gumberg’s Work:</a:t>
            </a:r>
          </a:p>
          <a:p>
            <a:r>
              <a:rPr lang="en-US" sz="1200" dirty="0"/>
              <a:t>Roth, S. (2022, July 27). </a:t>
            </a:r>
            <a:r>
              <a:rPr lang="en-US" sz="1200" i="1" dirty="0"/>
              <a:t>Easy steps to building a systematic review service.</a:t>
            </a:r>
            <a:r>
              <a:rPr lang="en-US" sz="1200" dirty="0"/>
              <a:t> Medical Library Association Continuing Education [webinar]. Chicago, IL. </a:t>
            </a:r>
            <a:r>
              <a:rPr lang="en-US" sz="1200" dirty="0">
                <a:hlinkClick r:id="rId2"/>
              </a:rPr>
              <a:t>https://www.mlanet.org/professional-development/medlib-ed/</a:t>
            </a:r>
            <a:endParaRPr lang="en-US" sz="1200" dirty="0"/>
          </a:p>
          <a:p>
            <a:r>
              <a:rPr lang="en-US" sz="1200" dirty="0"/>
              <a:t>Wafford, Q. E. (2023, August 7). </a:t>
            </a:r>
            <a:r>
              <a:rPr lang="en-US" sz="1200" i="1" dirty="0"/>
              <a:t>It takes a working group to help create strong reviews: Enhancing systematic review support and services.</a:t>
            </a:r>
            <a:r>
              <a:rPr lang="en-US" sz="1200" dirty="0"/>
              <a:t> Medical Library Association Continuing Education [webinar]. Chicago, IL. </a:t>
            </a:r>
            <a:r>
              <a:rPr lang="en-US" sz="1200" dirty="0">
                <a:hlinkClick r:id="rId2"/>
              </a:rPr>
              <a:t>https://www.mlanet.org/professional-development/medlib-ed/</a:t>
            </a:r>
            <a:endParaRPr lang="en-US" sz="1200" dirty="0"/>
          </a:p>
          <a:p>
            <a:pPr marL="0" indent="0">
              <a:buNone/>
            </a:pPr>
            <a:r>
              <a:rPr lang="en-US" sz="1200" b="1" dirty="0"/>
              <a:t>Additional Resources:</a:t>
            </a:r>
          </a:p>
          <a:p>
            <a:r>
              <a:rPr lang="en-US" sz="1200" dirty="0"/>
              <a:t>Dreker, M. R. (2022). Establishing and managing review services. In M. J. Foster, &amp; S. T. Jewell (Eds.),</a:t>
            </a:r>
            <a:r>
              <a:rPr lang="en-US" sz="1200" i="1" dirty="0"/>
              <a:t> Piecing together systematic reviews and other evidence syntheses</a:t>
            </a:r>
            <a:r>
              <a:rPr lang="en-US" sz="1200" dirty="0"/>
              <a:t> (pp. 267-276). Bloomsbury.</a:t>
            </a:r>
          </a:p>
          <a:p>
            <a:r>
              <a:rPr lang="en-US" sz="1200" dirty="0"/>
              <a:t>McKeown, S., &amp; Ross-White, A. (2019). Building capacity for librarian support and addressing collaboration challenges by formalizing library systematic review services. </a:t>
            </a:r>
            <a:r>
              <a:rPr lang="en-US" sz="1200" i="1" dirty="0"/>
              <a:t>Journal of the Medical Library Association</a:t>
            </a:r>
            <a:r>
              <a:rPr lang="en-US" sz="1200" dirty="0"/>
              <a:t>, </a:t>
            </a:r>
            <a:r>
              <a:rPr lang="en-US" sz="1200" i="1" dirty="0"/>
              <a:t>107</a:t>
            </a:r>
            <a:r>
              <a:rPr lang="en-US" sz="1200" dirty="0"/>
              <a:t>(3), 411–419. </a:t>
            </a:r>
            <a:r>
              <a:rPr lang="en-US" sz="1200" dirty="0">
                <a:hlinkClick r:id="rId3"/>
              </a:rPr>
              <a:t>https://doi.org/10.5195/jmla.2019.443</a:t>
            </a:r>
            <a:r>
              <a:rPr lang="en-US" sz="1200" dirty="0"/>
              <a:t> </a:t>
            </a:r>
          </a:p>
          <a:p>
            <a:r>
              <a:rPr lang="en-US" sz="1200" dirty="0"/>
              <a:t>Roth S. C. (2018). Transforming the systematic review service: A team-based model to support the educational needs of researchers. </a:t>
            </a:r>
            <a:r>
              <a:rPr lang="en-US" sz="1200" i="1" dirty="0"/>
              <a:t>Journal of the Medical Library Association</a:t>
            </a:r>
            <a:r>
              <a:rPr lang="en-US" sz="1200" dirty="0"/>
              <a:t>, </a:t>
            </a:r>
            <a:r>
              <a:rPr lang="en-US" sz="1200" i="1" dirty="0"/>
              <a:t>106</a:t>
            </a:r>
            <a:r>
              <a:rPr lang="en-US" sz="1200" dirty="0"/>
              <a:t>(4), 514–520. </a:t>
            </a:r>
            <a:r>
              <a:rPr lang="en-US" sz="1200" dirty="0">
                <a:hlinkClick r:id="rId4"/>
              </a:rPr>
              <a:t>https://doi.org/10.5195/jmla.2018.430</a:t>
            </a:r>
            <a:r>
              <a:rPr lang="en-US" sz="1200" dirty="0"/>
              <a:t> </a:t>
            </a:r>
          </a:p>
          <a:p>
            <a:r>
              <a:rPr lang="en-US" sz="1200" b="0" i="0" dirty="0">
                <a:effectLst/>
              </a:rPr>
              <a:t>Siddiq, T. A. (2026). Boundaries at scale: A service blueprint for evidence synthesis support in STEM libraries. </a:t>
            </a:r>
            <a:r>
              <a:rPr lang="en-US" sz="1200" b="0" i="1" dirty="0">
                <a:effectLst/>
              </a:rPr>
              <a:t>Science &amp; Technology Libraries</a:t>
            </a:r>
            <a:r>
              <a:rPr lang="en-US" sz="1200" b="0" i="0" dirty="0">
                <a:effectLst/>
              </a:rPr>
              <a:t>, 1–16. </a:t>
            </a:r>
            <a:r>
              <a:rPr lang="en-US" sz="1200" b="0" i="0" dirty="0">
                <a:effectLst/>
                <a:hlinkClick r:id="rId5"/>
              </a:rPr>
              <a:t>https://doi.org/10.1080/0194262X.2026.2661326</a:t>
            </a:r>
            <a:endParaRPr lang="en-US" sz="1200" b="0" i="0" dirty="0">
              <a:effectLst/>
            </a:endParaRPr>
          </a:p>
          <a:p>
            <a:r>
              <a:rPr lang="en-US" sz="1200" dirty="0"/>
              <a:t>Tchangalova, N., Coalter, J., Trost, A., &amp; Pierdinock, A. (2021). Research support services in STEM libraries: A scoping review. </a:t>
            </a:r>
            <a:r>
              <a:rPr lang="en-US" sz="1200" i="1" dirty="0"/>
              <a:t>Issues in Science and Technology Librarianship, </a:t>
            </a:r>
            <a:r>
              <a:rPr lang="en-US" sz="1200" dirty="0"/>
              <a:t>97. </a:t>
            </a:r>
            <a:r>
              <a:rPr lang="en-US" sz="1200" dirty="0">
                <a:hlinkClick r:id="rId6"/>
              </a:rPr>
              <a:t>https://doi.org/10.29173/istl2574</a:t>
            </a:r>
            <a:r>
              <a:rPr lang="en-US" sz="1200" dirty="0"/>
              <a:t>  </a:t>
            </a:r>
          </a:p>
          <a:p>
            <a:r>
              <a:rPr lang="en-US" sz="1200" dirty="0"/>
              <a:t>Wafford, Q. E., &amp; O'Dwyer, L. C. (2021). Adopting a toolkit to manage time, resources, and expectations in the systematic review process: A case report. </a:t>
            </a:r>
            <a:r>
              <a:rPr lang="en-US" sz="1200" i="1" dirty="0"/>
              <a:t>Journal of the Medical Library Association, 109</a:t>
            </a:r>
            <a:r>
              <a:rPr lang="en-US" sz="1200" dirty="0"/>
              <a:t>(4), 637-642. </a:t>
            </a:r>
            <a:r>
              <a:rPr lang="en-US" sz="1200" dirty="0">
                <a:hlinkClick r:id="rId7"/>
              </a:rPr>
              <a:t>https://doi.org/10.5195/jmla.2021.1221</a:t>
            </a:r>
            <a:r>
              <a:rPr lang="en-US" sz="1200" dirty="0"/>
              <a:t> </a:t>
            </a:r>
          </a:p>
        </p:txBody>
      </p:sp>
    </p:spTree>
    <p:extLst>
      <p:ext uri="{BB962C8B-B14F-4D97-AF65-F5344CB8AC3E}">
        <p14:creationId xmlns:p14="http://schemas.microsoft.com/office/powerpoint/2010/main" val="20738036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D87AC39-EB0A-E8C8-66EC-554C3E58B1C3}"/>
            </a:ext>
          </a:extLst>
        </p:cNvPr>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D24A87F7-D3AB-7C2A-9B09-AC83C6F58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ectangle 59">
            <a:extLst>
              <a:ext uri="{FF2B5EF4-FFF2-40B4-BE49-F238E27FC236}">
                <a16:creationId xmlns:a16="http://schemas.microsoft.com/office/drawing/2014/main" id="{C5B0B4CC-0D47-4A56-6C5E-F37F0A9E76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60">
            <a:extLst>
              <a:ext uri="{FF2B5EF4-FFF2-40B4-BE49-F238E27FC236}">
                <a16:creationId xmlns:a16="http://schemas.microsoft.com/office/drawing/2014/main" id="{15185D5C-9A20-C71C-66B6-CC8EC530D9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Rectangle 61">
            <a:extLst>
              <a:ext uri="{FF2B5EF4-FFF2-40B4-BE49-F238E27FC236}">
                <a16:creationId xmlns:a16="http://schemas.microsoft.com/office/drawing/2014/main" id="{14E4F6F5-C8C2-6F7A-3252-43784A0D08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056DAFD8-5970-EF6D-40F1-96F2C95B0FC4}"/>
              </a:ext>
            </a:extLst>
          </p:cNvPr>
          <p:cNvSpPr>
            <a:spLocks noGrp="1"/>
          </p:cNvSpPr>
          <p:nvPr>
            <p:ph type="title"/>
          </p:nvPr>
        </p:nvSpPr>
        <p:spPr>
          <a:xfrm>
            <a:off x="1383564" y="348865"/>
            <a:ext cx="9718111" cy="1576446"/>
          </a:xfrm>
        </p:spPr>
        <p:txBody>
          <a:bodyPr anchor="ctr">
            <a:normAutofit/>
          </a:bodyPr>
          <a:lstStyle/>
          <a:p>
            <a:r>
              <a:rPr lang="en-US" sz="4000" dirty="0">
                <a:solidFill>
                  <a:srgbClr val="FFFFFF"/>
                </a:solidFill>
              </a:rPr>
              <a:t>Presenter Contact Information</a:t>
            </a:r>
          </a:p>
        </p:txBody>
      </p:sp>
      <p:grpSp>
        <p:nvGrpSpPr>
          <p:cNvPr id="25" name="Group 24">
            <a:extLst>
              <a:ext uri="{FF2B5EF4-FFF2-40B4-BE49-F238E27FC236}">
                <a16:creationId xmlns:a16="http://schemas.microsoft.com/office/drawing/2014/main" id="{6769AF44-ACCE-0FA1-829F-0345A5D4B855}"/>
              </a:ext>
              <a:ext uri="{C183D7F6-B498-43B3-948B-1728B52AA6E4}">
                <adec:decorative xmlns:adec="http://schemas.microsoft.com/office/drawing/2017/decorative" val="1"/>
              </a:ext>
            </a:extLst>
          </p:cNvPr>
          <p:cNvGrpSpPr/>
          <p:nvPr/>
        </p:nvGrpSpPr>
        <p:grpSpPr>
          <a:xfrm>
            <a:off x="925116" y="2731081"/>
            <a:ext cx="10341768" cy="3680197"/>
            <a:chOff x="925116" y="2731081"/>
            <a:chExt cx="10341768" cy="3680197"/>
          </a:xfrm>
        </p:grpSpPr>
        <p:grpSp>
          <p:nvGrpSpPr>
            <p:cNvPr id="9" name="Group 8">
              <a:extLst>
                <a:ext uri="{FF2B5EF4-FFF2-40B4-BE49-F238E27FC236}">
                  <a16:creationId xmlns:a16="http://schemas.microsoft.com/office/drawing/2014/main" id="{4641E17D-0FAD-30F4-7608-497BFF7F85C4}"/>
                </a:ext>
              </a:extLst>
            </p:cNvPr>
            <p:cNvGrpSpPr/>
            <p:nvPr/>
          </p:nvGrpSpPr>
          <p:grpSpPr>
            <a:xfrm>
              <a:off x="4844403" y="5575668"/>
              <a:ext cx="2986217" cy="835610"/>
              <a:chOff x="749887" y="3472805"/>
              <a:chExt cx="4320000" cy="835610"/>
            </a:xfrm>
          </p:grpSpPr>
          <p:sp>
            <p:nvSpPr>
              <p:cNvPr id="10" name="Rectangle 9">
                <a:extLst>
                  <a:ext uri="{FF2B5EF4-FFF2-40B4-BE49-F238E27FC236}">
                    <a16:creationId xmlns:a16="http://schemas.microsoft.com/office/drawing/2014/main" id="{B7C0229B-63E0-4B77-1129-852BA8CDBCC3}"/>
                  </a:ext>
                </a:extLst>
              </p:cNvPr>
              <p:cNvSpPr/>
              <p:nvPr/>
            </p:nvSpPr>
            <p:spPr>
              <a:xfrm>
                <a:off x="749887" y="3472805"/>
                <a:ext cx="4320000" cy="720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dirty="0"/>
              </a:p>
            </p:txBody>
          </p:sp>
          <p:sp>
            <p:nvSpPr>
              <p:cNvPr id="11" name="TextBox 10">
                <a:extLst>
                  <a:ext uri="{FF2B5EF4-FFF2-40B4-BE49-F238E27FC236}">
                    <a16:creationId xmlns:a16="http://schemas.microsoft.com/office/drawing/2014/main" id="{80135996-7211-E884-EB99-736C66892455}"/>
                  </a:ext>
                </a:extLst>
              </p:cNvPr>
              <p:cNvSpPr txBox="1"/>
              <p:nvPr/>
            </p:nvSpPr>
            <p:spPr>
              <a:xfrm>
                <a:off x="749887" y="3588415"/>
                <a:ext cx="4320000" cy="720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US" b="1" kern="1200" dirty="0"/>
                  <a:t>Carolyn Baker, MLIS, </a:t>
                </a:r>
                <a:r>
                  <a:rPr lang="en-US" b="1" dirty="0"/>
                  <a:t>MOT</a:t>
                </a:r>
                <a:br>
                  <a:rPr lang="en-US" sz="1500" kern="1200" dirty="0"/>
                </a:br>
                <a:r>
                  <a:rPr lang="en-US" sz="1400" kern="1200" dirty="0"/>
                  <a:t>Health Sciences Librarian</a:t>
                </a:r>
                <a:br>
                  <a:rPr lang="en-US" sz="1400" kern="1200" dirty="0"/>
                </a:br>
                <a:r>
                  <a:rPr lang="en-US" sz="1400" kern="1200" dirty="0">
                    <a:hlinkClick r:id="rId2"/>
                  </a:rPr>
                  <a:t>bakerc19@duq.edu</a:t>
                </a:r>
                <a:r>
                  <a:rPr lang="en-US" sz="1400" kern="1200" dirty="0"/>
                  <a:t> </a:t>
                </a:r>
              </a:p>
            </p:txBody>
          </p:sp>
        </p:grpSp>
        <p:grpSp>
          <p:nvGrpSpPr>
            <p:cNvPr id="13" name="Group 12">
              <a:extLst>
                <a:ext uri="{FF2B5EF4-FFF2-40B4-BE49-F238E27FC236}">
                  <a16:creationId xmlns:a16="http://schemas.microsoft.com/office/drawing/2014/main" id="{F18D199A-4F79-CD8A-3B58-ACB9D4A07695}"/>
                </a:ext>
              </a:extLst>
            </p:cNvPr>
            <p:cNvGrpSpPr/>
            <p:nvPr/>
          </p:nvGrpSpPr>
          <p:grpSpPr>
            <a:xfrm>
              <a:off x="8523684" y="5575668"/>
              <a:ext cx="2743200" cy="835610"/>
              <a:chOff x="3303914" y="3472805"/>
              <a:chExt cx="4320000" cy="835610"/>
            </a:xfrm>
          </p:grpSpPr>
          <p:sp>
            <p:nvSpPr>
              <p:cNvPr id="14" name="Rectangle 13">
                <a:extLst>
                  <a:ext uri="{FF2B5EF4-FFF2-40B4-BE49-F238E27FC236}">
                    <a16:creationId xmlns:a16="http://schemas.microsoft.com/office/drawing/2014/main" id="{A77B3BC6-A557-C138-3400-970AA0E8B1C4}"/>
                  </a:ext>
                </a:extLst>
              </p:cNvPr>
              <p:cNvSpPr/>
              <p:nvPr/>
            </p:nvSpPr>
            <p:spPr>
              <a:xfrm>
                <a:off x="3303914" y="3472805"/>
                <a:ext cx="4320000" cy="720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dirty="0"/>
              </a:p>
            </p:txBody>
          </p:sp>
          <p:sp>
            <p:nvSpPr>
              <p:cNvPr id="15" name="TextBox 14">
                <a:extLst>
                  <a:ext uri="{FF2B5EF4-FFF2-40B4-BE49-F238E27FC236}">
                    <a16:creationId xmlns:a16="http://schemas.microsoft.com/office/drawing/2014/main" id="{54D0A35C-6FE3-5E4A-A5CF-BF90B3CCDF17}"/>
                  </a:ext>
                </a:extLst>
              </p:cNvPr>
              <p:cNvSpPr txBox="1"/>
              <p:nvPr/>
            </p:nvSpPr>
            <p:spPr>
              <a:xfrm>
                <a:off x="3303914" y="3588415"/>
                <a:ext cx="4320000" cy="720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US" b="1" kern="1200" dirty="0"/>
                  <a:t>Madelyn Glymour, MLIS</a:t>
                </a:r>
                <a:br>
                  <a:rPr lang="en-US" sz="1500" kern="1200" dirty="0"/>
                </a:br>
                <a:r>
                  <a:rPr lang="en-US" sz="1400" kern="1200" dirty="0"/>
                  <a:t>Medical Librarian</a:t>
                </a:r>
                <a:br>
                  <a:rPr lang="en-US" sz="1400" kern="1200" dirty="0"/>
                </a:br>
                <a:r>
                  <a:rPr lang="en-US" sz="1400" kern="1200" dirty="0">
                    <a:hlinkClick r:id="rId3"/>
                  </a:rPr>
                  <a:t>glymourm@duq.edu</a:t>
                </a:r>
                <a:r>
                  <a:rPr lang="en-US" sz="1400" kern="1200" dirty="0"/>
                  <a:t> </a:t>
                </a:r>
              </a:p>
            </p:txBody>
          </p:sp>
        </p:grpSp>
        <p:grpSp>
          <p:nvGrpSpPr>
            <p:cNvPr id="17" name="Group 16">
              <a:extLst>
                <a:ext uri="{FF2B5EF4-FFF2-40B4-BE49-F238E27FC236}">
                  <a16:creationId xmlns:a16="http://schemas.microsoft.com/office/drawing/2014/main" id="{C48C52D5-5B94-45D7-C629-267893231C1C}"/>
                </a:ext>
              </a:extLst>
            </p:cNvPr>
            <p:cNvGrpSpPr/>
            <p:nvPr/>
          </p:nvGrpSpPr>
          <p:grpSpPr>
            <a:xfrm>
              <a:off x="925116" y="5575668"/>
              <a:ext cx="3226223" cy="835610"/>
              <a:chOff x="70249" y="3101214"/>
              <a:chExt cx="3226223" cy="835610"/>
            </a:xfrm>
          </p:grpSpPr>
          <p:sp>
            <p:nvSpPr>
              <p:cNvPr id="18" name="Rectangle 17">
                <a:extLst>
                  <a:ext uri="{FF2B5EF4-FFF2-40B4-BE49-F238E27FC236}">
                    <a16:creationId xmlns:a16="http://schemas.microsoft.com/office/drawing/2014/main" id="{8B9F4050-E197-4DCC-3FD8-51B20651AA53}"/>
                  </a:ext>
                </a:extLst>
              </p:cNvPr>
              <p:cNvSpPr/>
              <p:nvPr/>
            </p:nvSpPr>
            <p:spPr>
              <a:xfrm>
                <a:off x="70249" y="3101214"/>
                <a:ext cx="3226223" cy="720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dirty="0"/>
              </a:p>
            </p:txBody>
          </p:sp>
          <p:sp>
            <p:nvSpPr>
              <p:cNvPr id="19" name="TextBox 18">
                <a:extLst>
                  <a:ext uri="{FF2B5EF4-FFF2-40B4-BE49-F238E27FC236}">
                    <a16:creationId xmlns:a16="http://schemas.microsoft.com/office/drawing/2014/main" id="{E82052DF-F919-1FC3-14C9-47F7D7767B9B}"/>
                  </a:ext>
                </a:extLst>
              </p:cNvPr>
              <p:cNvSpPr txBox="1"/>
              <p:nvPr/>
            </p:nvSpPr>
            <p:spPr>
              <a:xfrm>
                <a:off x="70249" y="3216824"/>
                <a:ext cx="3226223" cy="720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b="1" kern="1200" dirty="0"/>
                  <a:t>David Nolfi, MLS, AHIP-D</a:t>
                </a:r>
                <a:br>
                  <a:rPr lang="en-US" sz="1500" kern="1200" dirty="0"/>
                </a:br>
                <a:r>
                  <a:rPr lang="en-US" sz="1400" kern="1200" dirty="0"/>
                  <a:t>Head, Research Engagement, Health Sciences/STEM Initiatives &amp; Assessment</a:t>
                </a:r>
                <a:br>
                  <a:rPr lang="en-US" sz="1400" kern="1200" dirty="0"/>
                </a:br>
                <a:r>
                  <a:rPr lang="en-US" sz="1400" kern="1200" dirty="0">
                    <a:hlinkClick r:id="rId4"/>
                  </a:rPr>
                  <a:t>nolfi@duq.edu</a:t>
                </a:r>
                <a:r>
                  <a:rPr lang="en-US" sz="1400" kern="1200" dirty="0"/>
                  <a:t> </a:t>
                </a:r>
              </a:p>
            </p:txBody>
          </p:sp>
        </p:grpSp>
        <p:pic>
          <p:nvPicPr>
            <p:cNvPr id="21" name="Picture 20" descr="A person in a suit smiling&#10;&#10;AI-generated content may be incorrect.">
              <a:extLst>
                <a:ext uri="{FF2B5EF4-FFF2-40B4-BE49-F238E27FC236}">
                  <a16:creationId xmlns:a16="http://schemas.microsoft.com/office/drawing/2014/main" id="{ACCAEE89-A1C5-2A59-CA0D-C10AC89EA1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66627" y="2731081"/>
              <a:ext cx="2743200" cy="2743200"/>
            </a:xfrm>
            <a:prstGeom prst="rect">
              <a:avLst/>
            </a:prstGeom>
            <a:ln>
              <a:noFill/>
            </a:ln>
            <a:effectLst>
              <a:outerShdw blurRad="292100" dist="139700" dir="2700000" algn="tl" rotWithShape="0">
                <a:srgbClr val="333333">
                  <a:alpha val="65000"/>
                </a:srgbClr>
              </a:outerShdw>
            </a:effectLst>
          </p:spPr>
        </p:pic>
        <p:pic>
          <p:nvPicPr>
            <p:cNvPr id="23" name="Picture 22" descr="A person wearing glasses and a purple jacket&#10;&#10;AI-generated content may be incorrect.">
              <a:extLst>
                <a:ext uri="{FF2B5EF4-FFF2-40B4-BE49-F238E27FC236}">
                  <a16:creationId xmlns:a16="http://schemas.microsoft.com/office/drawing/2014/main" id="{40CC9717-DBD4-99CC-E8AC-D86CD3B4AED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23684" y="2731081"/>
              <a:ext cx="2743200" cy="2743200"/>
            </a:xfrm>
            <a:prstGeom prst="rect">
              <a:avLst/>
            </a:prstGeom>
            <a:ln>
              <a:noFill/>
            </a:ln>
            <a:effectLst>
              <a:outerShdw blurRad="292100" dist="139700" dir="2700000" algn="tl" rotWithShape="0">
                <a:srgbClr val="333333">
                  <a:alpha val="65000"/>
                </a:srgbClr>
              </a:outerShdw>
            </a:effectLst>
          </p:spPr>
        </p:pic>
        <p:pic>
          <p:nvPicPr>
            <p:cNvPr id="1026" name="Picture 2" descr="A person wearing glasses and smiling&#10;&#10;AI-generated content may be incorrect.">
              <a:extLst>
                <a:ext uri="{FF2B5EF4-FFF2-40B4-BE49-F238E27FC236}">
                  <a16:creationId xmlns:a16="http://schemas.microsoft.com/office/drawing/2014/main" id="{858F8536-9430-F45B-0591-0B745188597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524" r="3022"/>
            <a:stretch/>
          </p:blipFill>
          <p:spPr bwMode="auto">
            <a:xfrm>
              <a:off x="4965911" y="2734823"/>
              <a:ext cx="2743200" cy="273945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pic>
        <p:nvPicPr>
          <p:cNvPr id="1028" name="Picture 4">
            <a:extLst>
              <a:ext uri="{FF2B5EF4-FFF2-40B4-BE49-F238E27FC236}">
                <a16:creationId xmlns:a16="http://schemas.microsoft.com/office/drawing/2014/main" id="{B3D27BE1-3FA9-8A29-71B7-308666228337}"/>
              </a:ext>
              <a:ext uri="{C183D7F6-B498-43B3-948B-1728B52AA6E4}">
                <adec:decorative xmlns:adec="http://schemas.microsoft.com/office/drawing/2017/decorative" val="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60221" y="692996"/>
            <a:ext cx="2542406" cy="8813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4939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TotalTime>
  <Words>1756</Words>
  <Application>Microsoft Macintosh PowerPoint</Application>
  <PresentationFormat>Widescreen</PresentationFormat>
  <Paragraphs>280</Paragraphs>
  <Slides>23</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Aptos</vt:lpstr>
      <vt:lpstr>Aptos Display</vt:lpstr>
      <vt:lpstr>Aptos Narrow</vt:lpstr>
      <vt:lpstr>Arial</vt:lpstr>
      <vt:lpstr>Office Theme</vt:lpstr>
      <vt:lpstr>Evidence Synthesis Triage in an Academic Library</vt:lpstr>
      <vt:lpstr>Duquesne University</vt:lpstr>
      <vt:lpstr>Schools Served by Gumberg Library</vt:lpstr>
      <vt:lpstr>Evidence Synthesis at Duquesne</vt:lpstr>
      <vt:lpstr>Student Evidence Synthesis Work Examples</vt:lpstr>
      <vt:lpstr>Current Service Model</vt:lpstr>
      <vt:lpstr>Traditional Service Model</vt:lpstr>
      <vt:lpstr>Teaching Research &amp; Engagement (TRE)</vt:lpstr>
      <vt:lpstr>Current Model in Practice</vt:lpstr>
      <vt:lpstr>Problems with the Traditional Model</vt:lpstr>
      <vt:lpstr>New Approach</vt:lpstr>
      <vt:lpstr>Setting the Stage</vt:lpstr>
      <vt:lpstr>Triage Approach</vt:lpstr>
      <vt:lpstr>Support Roles for Generalist Librarians*</vt:lpstr>
      <vt:lpstr>Roles for ES Specialist Librarians</vt:lpstr>
      <vt:lpstr>Implementing the New Model</vt:lpstr>
      <vt:lpstr>Training Sessions Part I</vt:lpstr>
      <vt:lpstr>Training Sessions Part II</vt:lpstr>
      <vt:lpstr>Initial Results</vt:lpstr>
      <vt:lpstr>Next Steps</vt:lpstr>
      <vt:lpstr>Lessons Learned… So Far</vt:lpstr>
      <vt:lpstr>Resources to Help You Get Started</vt:lpstr>
      <vt:lpstr>Presenter Contact Information</vt:lpstr>
    </vt:vector>
  </TitlesOfParts>
  <Company>Duquesne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David Nolfi</dc:creator>
  <cp:lastModifiedBy>Bishop, Natasha</cp:lastModifiedBy>
  <cp:revision>4</cp:revision>
  <cp:lastPrinted>2026-06-09T11:13:37Z</cp:lastPrinted>
  <dcterms:created xsi:type="dcterms:W3CDTF">2026-06-07T10:49:04Z</dcterms:created>
  <dcterms:modified xsi:type="dcterms:W3CDTF">2026-10-01T22:58:59Z</dcterms:modified>
</cp:coreProperties>
</file>