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7391" autoAdjust="0"/>
  </p:normalViewPr>
  <p:slideViewPr>
    <p:cSldViewPr snapToGrid="0">
      <p:cViewPr>
        <p:scale>
          <a:sx n="80" d="100"/>
          <a:sy n="80" d="100"/>
        </p:scale>
        <p:origin x="-2430" y="-1152"/>
      </p:cViewPr>
      <p:guideLst>
        <p:guide orient="horz" pos="35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D3931-D42A-4D81-8C5A-F28B90EB9CC3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2DFA-5A59-4A0A-B71C-04335FD5E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2: Phenotypes of the SSLP and CAPS markers polymorphic between Col-0 and Nd-0 ecotypes.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SSLP, CAPS and SBP markers were tested to show polymorphism between Col-0 and Nd-0 and the map is drawn for each of the chromosome in Arabidopsis using chromosome map tool at TAIR. C, Col-0; N, Nd-0.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2: Phenotypes of the SSLP and CAPS markers polymorphic between Col-0 and Nd-0 ecotypes.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SSLP, CAPS and SBP markers were tested to show polymorphism between Col-0 and Nd-0 and the map is drawn for each of the chromosome in Arabidopsis using chromosome map tool at TAIR. C, Col-0; N, Nd-0.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2: Phenotypes of the SSLP and CAPS markers polymorphic between Col-0 and Nd-0 ecotypes.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SSLP, CAPS and SBP markers were tested to show polymorphism between Col-0 and Nd-0 and the map is drawn for each of the chromosome in Arabidopsis using chromosome map tool at TAIR. C, Col-0; N, Nd-0.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2: Phenotypes of the SSLP and CAPS markers polymorphic between Col-0 and Nd-0 ecotypes.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SSLP, CAPS and SBP markers were tested to show polymorphism between Col-0 and Nd-0 and the map is drawn for each of the chromosome in Arabidopsis using chromosome map tool at TAIR. C, Col-0; N, Nd-0.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Additional file  2: Phenotypes of the SSLP and CAPS markers polymorphic between Col-0 and Nd-0 ecotypes.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SSLP, CAPS and SBP markers were tested to show polymorphism between Col-0 and Nd-0 and the map is drawn for each of the chromosome in Arabidopsis using chromosome map tool at TAIR. C, Col-0; N, Nd-0.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2DFA-5A59-4A0A-B71C-04335FD5E0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10" Type="http://schemas.openxmlformats.org/officeDocument/2006/relationships/image" Target="../media/image63.png"/><Relationship Id="rId19" Type="http://schemas.openxmlformats.org/officeDocument/2006/relationships/image" Target="../media/image72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6781800" y="0"/>
            <a:ext cx="2362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2139950" y="514350"/>
            <a:ext cx="5708650" cy="5376863"/>
            <a:chOff x="2139950" y="514350"/>
            <a:chExt cx="5708650" cy="5376863"/>
          </a:xfrm>
        </p:grpSpPr>
        <p:sp>
          <p:nvSpPr>
            <p:cNvPr id="2115" name="Rectangle 101"/>
            <p:cNvSpPr>
              <a:spLocks noChangeArrowheads="1"/>
            </p:cNvSpPr>
            <p:nvPr/>
          </p:nvSpPr>
          <p:spPr bwMode="auto">
            <a:xfrm>
              <a:off x="4520945" y="514350"/>
              <a:ext cx="89607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Helvetica" pitchFamily="34" charset="0"/>
                </a:rPr>
                <a:t>Chromosome I</a:t>
              </a:r>
              <a:endParaRPr lang="en-US" sz="2400" b="1" dirty="0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2139950" y="771525"/>
              <a:ext cx="5481738" cy="1566863"/>
              <a:chOff x="2139950" y="771525"/>
              <a:chExt cx="5481738" cy="1566863"/>
            </a:xfrm>
          </p:grpSpPr>
          <p:sp>
            <p:nvSpPr>
              <p:cNvPr id="2053" name="Rectangle 9"/>
              <p:cNvSpPr>
                <a:spLocks noChangeArrowheads="1"/>
              </p:cNvSpPr>
              <p:nvPr/>
            </p:nvSpPr>
            <p:spPr bwMode="auto">
              <a:xfrm>
                <a:off x="2378075" y="787400"/>
                <a:ext cx="46196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NF20D22</a:t>
                </a:r>
                <a:endParaRPr lang="en-US"/>
              </a:p>
            </p:txBody>
          </p:sp>
          <p:sp>
            <p:nvSpPr>
              <p:cNvPr id="2054" name="Rectangle 10"/>
              <p:cNvSpPr>
                <a:spLocks noChangeArrowheads="1"/>
              </p:cNvSpPr>
              <p:nvPr/>
            </p:nvSpPr>
            <p:spPr bwMode="auto">
              <a:xfrm>
                <a:off x="3198813" y="771525"/>
                <a:ext cx="35401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ATEAT</a:t>
                </a:r>
                <a:endParaRPr lang="en-US"/>
              </a:p>
            </p:txBody>
          </p:sp>
          <p:sp>
            <p:nvSpPr>
              <p:cNvPr id="2055" name="Rectangle 11"/>
              <p:cNvSpPr>
                <a:spLocks noChangeArrowheads="1"/>
              </p:cNvSpPr>
              <p:nvPr/>
            </p:nvSpPr>
            <p:spPr bwMode="auto">
              <a:xfrm>
                <a:off x="4029075" y="787400"/>
                <a:ext cx="2301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NB8</a:t>
                </a:r>
                <a:endParaRPr lang="en-US"/>
              </a:p>
            </p:txBody>
          </p:sp>
          <p:sp>
            <p:nvSpPr>
              <p:cNvPr id="2056" name="Rectangle 12"/>
              <p:cNvSpPr>
                <a:spLocks noChangeArrowheads="1"/>
              </p:cNvSpPr>
              <p:nvPr/>
            </p:nvSpPr>
            <p:spPr bwMode="auto">
              <a:xfrm>
                <a:off x="4765675" y="787400"/>
                <a:ext cx="3714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PAI1.1*</a:t>
                </a:r>
                <a:endParaRPr lang="en-US"/>
              </a:p>
            </p:txBody>
          </p:sp>
          <p:sp>
            <p:nvSpPr>
              <p:cNvPr id="2057" name="Rectangle 13"/>
              <p:cNvSpPr>
                <a:spLocks noChangeArrowheads="1"/>
              </p:cNvSpPr>
              <p:nvPr/>
            </p:nvSpPr>
            <p:spPr bwMode="auto">
              <a:xfrm>
                <a:off x="5519738" y="787400"/>
                <a:ext cx="3127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nga63</a:t>
                </a:r>
                <a:endParaRPr lang="en-US"/>
              </a:p>
            </p:txBody>
          </p:sp>
          <p:sp>
            <p:nvSpPr>
              <p:cNvPr id="2058" name="Rectangle 15"/>
              <p:cNvSpPr>
                <a:spLocks noChangeArrowheads="1"/>
              </p:cNvSpPr>
              <p:nvPr/>
            </p:nvSpPr>
            <p:spPr bwMode="auto">
              <a:xfrm>
                <a:off x="6418363" y="787400"/>
                <a:ext cx="27146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M59*</a:t>
                </a:r>
                <a:endParaRPr lang="en-US"/>
              </a:p>
            </p:txBody>
          </p:sp>
          <p:sp>
            <p:nvSpPr>
              <p:cNvPr id="2059" name="Rectangle 16"/>
              <p:cNvSpPr>
                <a:spLocks noChangeArrowheads="1"/>
              </p:cNvSpPr>
              <p:nvPr/>
            </p:nvSpPr>
            <p:spPr bwMode="auto">
              <a:xfrm>
                <a:off x="7020025" y="787400"/>
                <a:ext cx="5683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OXF470359</a:t>
                </a:r>
                <a:endParaRPr lang="en-US"/>
              </a:p>
            </p:txBody>
          </p:sp>
          <p:pic>
            <p:nvPicPr>
              <p:cNvPr id="2066" name="Picture 3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71713" y="1103313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67" name="Rectangle 32"/>
              <p:cNvSpPr>
                <a:spLocks noChangeArrowheads="1"/>
              </p:cNvSpPr>
              <p:nvPr/>
            </p:nvSpPr>
            <p:spPr bwMode="auto">
              <a:xfrm>
                <a:off x="2139950" y="1243013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68" name="Rectangle 33"/>
              <p:cNvSpPr>
                <a:spLocks noChangeArrowheads="1"/>
              </p:cNvSpPr>
              <p:nvPr/>
            </p:nvSpPr>
            <p:spPr bwMode="auto">
              <a:xfrm>
                <a:off x="2139950" y="2201863"/>
                <a:ext cx="20637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69" name="Picture 3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55938" y="1103313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70" name="Rectangle 35"/>
              <p:cNvSpPr>
                <a:spLocks noChangeArrowheads="1"/>
              </p:cNvSpPr>
              <p:nvPr/>
            </p:nvSpPr>
            <p:spPr bwMode="auto">
              <a:xfrm>
                <a:off x="2924175" y="124777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71" name="Rectangle 36"/>
              <p:cNvSpPr>
                <a:spLocks noChangeArrowheads="1"/>
              </p:cNvSpPr>
              <p:nvPr/>
            </p:nvSpPr>
            <p:spPr bwMode="auto">
              <a:xfrm>
                <a:off x="2924175" y="2203450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72" name="Picture 3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46513" y="1103313"/>
                <a:ext cx="561975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73" name="Rectangle 38"/>
              <p:cNvSpPr>
                <a:spLocks noChangeArrowheads="1"/>
              </p:cNvSpPr>
              <p:nvPr/>
            </p:nvSpPr>
            <p:spPr bwMode="auto">
              <a:xfrm>
                <a:off x="3717925" y="122872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74" name="Rectangle 39"/>
              <p:cNvSpPr>
                <a:spLocks noChangeArrowheads="1"/>
              </p:cNvSpPr>
              <p:nvPr/>
            </p:nvSpPr>
            <p:spPr bwMode="auto">
              <a:xfrm>
                <a:off x="3717925" y="2185988"/>
                <a:ext cx="20637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75" name="Picture 4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638675" y="1103313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76" name="Rectangle 41"/>
              <p:cNvSpPr>
                <a:spLocks noChangeArrowheads="1"/>
              </p:cNvSpPr>
              <p:nvPr/>
            </p:nvSpPr>
            <p:spPr bwMode="auto">
              <a:xfrm>
                <a:off x="4494213" y="1552575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2077" name="Rectangle 42"/>
              <p:cNvSpPr>
                <a:spLocks noChangeArrowheads="1"/>
              </p:cNvSpPr>
              <p:nvPr/>
            </p:nvSpPr>
            <p:spPr bwMode="auto">
              <a:xfrm>
                <a:off x="4494213" y="1766888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2078" name="Rectangle 43"/>
              <p:cNvSpPr>
                <a:spLocks noChangeArrowheads="1"/>
              </p:cNvSpPr>
              <p:nvPr/>
            </p:nvSpPr>
            <p:spPr bwMode="auto">
              <a:xfrm>
                <a:off x="4494213" y="2081213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pic>
            <p:nvPicPr>
              <p:cNvPr id="2079" name="Picture 4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438775" y="1103313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80" name="Rectangle 45"/>
              <p:cNvSpPr>
                <a:spLocks noChangeArrowheads="1"/>
              </p:cNvSpPr>
              <p:nvPr/>
            </p:nvSpPr>
            <p:spPr bwMode="auto">
              <a:xfrm>
                <a:off x="5302250" y="1209675"/>
                <a:ext cx="20637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81" name="Rectangle 46"/>
              <p:cNvSpPr>
                <a:spLocks noChangeArrowheads="1"/>
              </p:cNvSpPr>
              <p:nvPr/>
            </p:nvSpPr>
            <p:spPr bwMode="auto">
              <a:xfrm>
                <a:off x="5302250" y="2165350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82" name="Picture 5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261200" y="1103313"/>
                <a:ext cx="561975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83" name="Rectangle 51"/>
              <p:cNvSpPr>
                <a:spLocks noChangeArrowheads="1"/>
              </p:cNvSpPr>
              <p:nvPr/>
            </p:nvSpPr>
            <p:spPr bwMode="auto">
              <a:xfrm>
                <a:off x="6131025" y="118268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2084" name="Rectangle 52"/>
              <p:cNvSpPr>
                <a:spLocks noChangeArrowheads="1"/>
              </p:cNvSpPr>
              <p:nvPr/>
            </p:nvSpPr>
            <p:spPr bwMode="auto">
              <a:xfrm>
                <a:off x="6131025" y="1504950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2085" name="Rectangle 53"/>
              <p:cNvSpPr>
                <a:spLocks noChangeArrowheads="1"/>
              </p:cNvSpPr>
              <p:nvPr/>
            </p:nvSpPr>
            <p:spPr bwMode="auto">
              <a:xfrm>
                <a:off x="6131025" y="207327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2086" name="Picture 54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7053363" y="1103313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87" name="Rectangle 55"/>
              <p:cNvSpPr>
                <a:spLocks noChangeArrowheads="1"/>
              </p:cNvSpPr>
              <p:nvPr/>
            </p:nvSpPr>
            <p:spPr bwMode="auto">
              <a:xfrm>
                <a:off x="6918425" y="1257300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88" name="Rectangle 56"/>
              <p:cNvSpPr>
                <a:spLocks noChangeArrowheads="1"/>
              </p:cNvSpPr>
              <p:nvPr/>
            </p:nvSpPr>
            <p:spPr bwMode="auto">
              <a:xfrm>
                <a:off x="6918425" y="2214563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2132" name="Rectangle 129"/>
              <p:cNvSpPr>
                <a:spLocks noChangeArrowheads="1"/>
              </p:cNvSpPr>
              <p:nvPr/>
            </p:nvSpPr>
            <p:spPr bwMode="auto">
              <a:xfrm>
                <a:off x="2174875" y="933450"/>
                <a:ext cx="1476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33" name="Rectangle 130"/>
              <p:cNvSpPr>
                <a:spLocks noChangeArrowheads="1"/>
              </p:cNvSpPr>
              <p:nvPr/>
            </p:nvSpPr>
            <p:spPr bwMode="auto">
              <a:xfrm>
                <a:off x="2413000" y="933450"/>
                <a:ext cx="4286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34" name="Rectangle 131"/>
              <p:cNvSpPr>
                <a:spLocks noChangeArrowheads="1"/>
              </p:cNvSpPr>
              <p:nvPr/>
            </p:nvSpPr>
            <p:spPr bwMode="auto">
              <a:xfrm>
                <a:off x="2955925" y="933450"/>
                <a:ext cx="1492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35" name="Rectangle 132"/>
              <p:cNvSpPr>
                <a:spLocks noChangeArrowheads="1"/>
              </p:cNvSpPr>
              <p:nvPr/>
            </p:nvSpPr>
            <p:spPr bwMode="auto">
              <a:xfrm>
                <a:off x="3195638" y="933450"/>
                <a:ext cx="430213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36" name="Rectangle 133"/>
              <p:cNvSpPr>
                <a:spLocks noChangeArrowheads="1"/>
              </p:cNvSpPr>
              <p:nvPr/>
            </p:nvSpPr>
            <p:spPr bwMode="auto">
              <a:xfrm>
                <a:off x="3757613" y="931863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37" name="Rectangle 134"/>
              <p:cNvSpPr>
                <a:spLocks noChangeArrowheads="1"/>
              </p:cNvSpPr>
              <p:nvPr/>
            </p:nvSpPr>
            <p:spPr bwMode="auto">
              <a:xfrm>
                <a:off x="3995738" y="931863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38" name="Rectangle 135"/>
              <p:cNvSpPr>
                <a:spLocks noChangeArrowheads="1"/>
              </p:cNvSpPr>
              <p:nvPr/>
            </p:nvSpPr>
            <p:spPr bwMode="auto">
              <a:xfrm>
                <a:off x="4549775" y="931863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39" name="Rectangle 136"/>
              <p:cNvSpPr>
                <a:spLocks noChangeArrowheads="1"/>
              </p:cNvSpPr>
              <p:nvPr/>
            </p:nvSpPr>
            <p:spPr bwMode="auto">
              <a:xfrm>
                <a:off x="4789488" y="931863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40" name="Rectangle 137"/>
              <p:cNvSpPr>
                <a:spLocks noChangeArrowheads="1"/>
              </p:cNvSpPr>
              <p:nvPr/>
            </p:nvSpPr>
            <p:spPr bwMode="auto">
              <a:xfrm>
                <a:off x="5322888" y="942975"/>
                <a:ext cx="1476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41" name="Rectangle 138"/>
              <p:cNvSpPr>
                <a:spLocks noChangeArrowheads="1"/>
              </p:cNvSpPr>
              <p:nvPr/>
            </p:nvSpPr>
            <p:spPr bwMode="auto">
              <a:xfrm>
                <a:off x="5561013" y="942975"/>
                <a:ext cx="4286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42" name="Rectangle 141"/>
              <p:cNvSpPr>
                <a:spLocks noChangeArrowheads="1"/>
              </p:cNvSpPr>
              <p:nvPr/>
            </p:nvSpPr>
            <p:spPr bwMode="auto">
              <a:xfrm>
                <a:off x="6173888" y="942975"/>
                <a:ext cx="1476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43" name="Rectangle 142"/>
              <p:cNvSpPr>
                <a:spLocks noChangeArrowheads="1"/>
              </p:cNvSpPr>
              <p:nvPr/>
            </p:nvSpPr>
            <p:spPr bwMode="auto">
              <a:xfrm>
                <a:off x="6412013" y="942975"/>
                <a:ext cx="4286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44" name="Rectangle 143"/>
              <p:cNvSpPr>
                <a:spLocks noChangeArrowheads="1"/>
              </p:cNvSpPr>
              <p:nvPr/>
            </p:nvSpPr>
            <p:spPr bwMode="auto">
              <a:xfrm>
                <a:off x="6953350" y="933450"/>
                <a:ext cx="1492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45" name="Rectangle 144"/>
              <p:cNvSpPr>
                <a:spLocks noChangeArrowheads="1"/>
              </p:cNvSpPr>
              <p:nvPr/>
            </p:nvSpPr>
            <p:spPr bwMode="auto">
              <a:xfrm>
                <a:off x="7193063" y="933450"/>
                <a:ext cx="4286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2139950" y="2514600"/>
              <a:ext cx="4643113" cy="1595438"/>
              <a:chOff x="2188000" y="2595100"/>
              <a:chExt cx="4643113" cy="1595438"/>
            </a:xfrm>
          </p:grpSpPr>
          <p:sp>
            <p:nvSpPr>
              <p:cNvPr id="2060" name="Rectangle 18"/>
              <p:cNvSpPr>
                <a:spLocks noChangeArrowheads="1"/>
              </p:cNvSpPr>
              <p:nvPr/>
            </p:nvSpPr>
            <p:spPr bwMode="auto">
              <a:xfrm>
                <a:off x="2435650" y="2604625"/>
                <a:ext cx="40481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LUG809</a:t>
                </a:r>
                <a:endParaRPr lang="en-US"/>
              </a:p>
            </p:txBody>
          </p:sp>
          <p:sp>
            <p:nvSpPr>
              <p:cNvPr id="2061" name="Rectangle 19"/>
              <p:cNvSpPr>
                <a:spLocks noChangeArrowheads="1"/>
              </p:cNvSpPr>
              <p:nvPr/>
            </p:nvSpPr>
            <p:spPr bwMode="auto">
              <a:xfrm>
                <a:off x="3294488" y="2609388"/>
                <a:ext cx="2889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ciw12</a:t>
                </a:r>
                <a:endParaRPr lang="en-US"/>
              </a:p>
            </p:txBody>
          </p:sp>
          <p:sp>
            <p:nvSpPr>
              <p:cNvPr id="2062" name="Rectangle 20"/>
              <p:cNvSpPr>
                <a:spLocks noChangeArrowheads="1"/>
              </p:cNvSpPr>
              <p:nvPr/>
            </p:nvSpPr>
            <p:spPr bwMode="auto">
              <a:xfrm>
                <a:off x="4019975" y="2595100"/>
                <a:ext cx="3635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nga248</a:t>
                </a:r>
                <a:endParaRPr lang="en-US"/>
              </a:p>
            </p:txBody>
          </p:sp>
          <p:sp>
            <p:nvSpPr>
              <p:cNvPr id="2063" name="Rectangle 22"/>
              <p:cNvSpPr>
                <a:spLocks noChangeArrowheads="1"/>
              </p:cNvSpPr>
              <p:nvPr/>
            </p:nvSpPr>
            <p:spPr bwMode="auto">
              <a:xfrm>
                <a:off x="4875738" y="2618913"/>
                <a:ext cx="3460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MI342*</a:t>
                </a:r>
                <a:endParaRPr lang="en-US"/>
              </a:p>
            </p:txBody>
          </p:sp>
          <p:sp>
            <p:nvSpPr>
              <p:cNvPr id="2064" name="Rectangle 24"/>
              <p:cNvSpPr>
                <a:spLocks noChangeArrowheads="1"/>
              </p:cNvSpPr>
              <p:nvPr/>
            </p:nvSpPr>
            <p:spPr bwMode="auto">
              <a:xfrm>
                <a:off x="5645250" y="2609388"/>
                <a:ext cx="3635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nga128</a:t>
                </a:r>
                <a:endParaRPr lang="en-US"/>
              </a:p>
            </p:txBody>
          </p:sp>
          <p:sp>
            <p:nvSpPr>
              <p:cNvPr id="2065" name="Rectangle 25"/>
              <p:cNvSpPr>
                <a:spLocks noChangeArrowheads="1"/>
              </p:cNvSpPr>
              <p:nvPr/>
            </p:nvSpPr>
            <p:spPr bwMode="auto">
              <a:xfrm>
                <a:off x="6389788" y="2603038"/>
                <a:ext cx="3635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nga280</a:t>
                </a:r>
                <a:endParaRPr lang="en-US"/>
              </a:p>
            </p:txBody>
          </p:sp>
          <p:pic>
            <p:nvPicPr>
              <p:cNvPr id="2089" name="Picture 61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324525" y="2939588"/>
                <a:ext cx="561975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90" name="Rectangle 62"/>
              <p:cNvSpPr>
                <a:spLocks noChangeArrowheads="1"/>
              </p:cNvSpPr>
              <p:nvPr/>
            </p:nvSpPr>
            <p:spPr bwMode="auto">
              <a:xfrm>
                <a:off x="2188000" y="3096750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91" name="Rectangle 63"/>
              <p:cNvSpPr>
                <a:spLocks noChangeArrowheads="1"/>
              </p:cNvSpPr>
              <p:nvPr/>
            </p:nvSpPr>
            <p:spPr bwMode="auto">
              <a:xfrm>
                <a:off x="2188000" y="4054013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92" name="Picture 64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108750" y="2939588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93" name="Rectangle 65"/>
              <p:cNvSpPr>
                <a:spLocks noChangeArrowheads="1"/>
              </p:cNvSpPr>
              <p:nvPr/>
            </p:nvSpPr>
            <p:spPr bwMode="auto">
              <a:xfrm>
                <a:off x="2983338" y="311103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94" name="Rectangle 66"/>
              <p:cNvSpPr>
                <a:spLocks noChangeArrowheads="1"/>
              </p:cNvSpPr>
              <p:nvPr/>
            </p:nvSpPr>
            <p:spPr bwMode="auto">
              <a:xfrm>
                <a:off x="2983338" y="4066713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95" name="Picture 67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900913" y="2939588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96" name="Rectangle 68"/>
              <p:cNvSpPr>
                <a:spLocks noChangeArrowheads="1"/>
              </p:cNvSpPr>
              <p:nvPr/>
            </p:nvSpPr>
            <p:spPr bwMode="auto">
              <a:xfrm>
                <a:off x="3772325" y="3033250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097" name="Rectangle 69"/>
              <p:cNvSpPr>
                <a:spLocks noChangeArrowheads="1"/>
              </p:cNvSpPr>
              <p:nvPr/>
            </p:nvSpPr>
            <p:spPr bwMode="auto">
              <a:xfrm>
                <a:off x="3772325" y="4022263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098" name="Picture 72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4731275" y="2939588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99" name="Rectangle 73"/>
              <p:cNvSpPr>
                <a:spLocks noChangeArrowheads="1"/>
              </p:cNvSpPr>
              <p:nvPr/>
            </p:nvSpPr>
            <p:spPr bwMode="auto">
              <a:xfrm>
                <a:off x="4602688" y="302372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2100" name="Rectangle 74"/>
              <p:cNvSpPr>
                <a:spLocks noChangeArrowheads="1"/>
              </p:cNvSpPr>
              <p:nvPr/>
            </p:nvSpPr>
            <p:spPr bwMode="auto">
              <a:xfrm>
                <a:off x="4602688" y="323803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2101" name="Rectangle 75"/>
              <p:cNvSpPr>
                <a:spLocks noChangeArrowheads="1"/>
              </p:cNvSpPr>
              <p:nvPr/>
            </p:nvSpPr>
            <p:spPr bwMode="auto">
              <a:xfrm>
                <a:off x="4602688" y="365872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102" name="Rectangle 76"/>
              <p:cNvSpPr>
                <a:spLocks noChangeArrowheads="1"/>
              </p:cNvSpPr>
              <p:nvPr/>
            </p:nvSpPr>
            <p:spPr bwMode="auto">
              <a:xfrm>
                <a:off x="4602688" y="401273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103" name="Picture 8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478563" y="2931650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04" name="Rectangle 81"/>
              <p:cNvSpPr>
                <a:spLocks noChangeArrowheads="1"/>
              </p:cNvSpPr>
              <p:nvPr/>
            </p:nvSpPr>
            <p:spPr bwMode="auto">
              <a:xfrm>
                <a:off x="5342038" y="3072938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105" name="Rectangle 82"/>
              <p:cNvSpPr>
                <a:spLocks noChangeArrowheads="1"/>
              </p:cNvSpPr>
              <p:nvPr/>
            </p:nvSpPr>
            <p:spPr bwMode="auto">
              <a:xfrm>
                <a:off x="5342038" y="4031788"/>
                <a:ext cx="204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106" name="Picture 8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6270725" y="2939588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07" name="Rectangle 84"/>
              <p:cNvSpPr>
                <a:spLocks noChangeArrowheads="1"/>
              </p:cNvSpPr>
              <p:nvPr/>
            </p:nvSpPr>
            <p:spPr bwMode="auto">
              <a:xfrm>
                <a:off x="6135788" y="340313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2146" name="Rectangle 147"/>
              <p:cNvSpPr>
                <a:spLocks noChangeArrowheads="1"/>
              </p:cNvSpPr>
              <p:nvPr/>
            </p:nvSpPr>
            <p:spPr bwMode="auto">
              <a:xfrm>
                <a:off x="2197525" y="2769725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47" name="Rectangle 148"/>
              <p:cNvSpPr>
                <a:spLocks noChangeArrowheads="1"/>
              </p:cNvSpPr>
              <p:nvPr/>
            </p:nvSpPr>
            <p:spPr bwMode="auto">
              <a:xfrm>
                <a:off x="2435650" y="2769725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48" name="Rectangle 149"/>
              <p:cNvSpPr>
                <a:spLocks noChangeArrowheads="1"/>
              </p:cNvSpPr>
              <p:nvPr/>
            </p:nvSpPr>
            <p:spPr bwMode="auto">
              <a:xfrm>
                <a:off x="2999213" y="2769725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49" name="Rectangle 150"/>
              <p:cNvSpPr>
                <a:spLocks noChangeArrowheads="1"/>
              </p:cNvSpPr>
              <p:nvPr/>
            </p:nvSpPr>
            <p:spPr bwMode="auto">
              <a:xfrm>
                <a:off x="3237338" y="2769725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50" name="Rectangle 151"/>
              <p:cNvSpPr>
                <a:spLocks noChangeArrowheads="1"/>
              </p:cNvSpPr>
              <p:nvPr/>
            </p:nvSpPr>
            <p:spPr bwMode="auto">
              <a:xfrm>
                <a:off x="3780263" y="2769725"/>
                <a:ext cx="1492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51" name="Rectangle 152"/>
              <p:cNvSpPr>
                <a:spLocks noChangeArrowheads="1"/>
              </p:cNvSpPr>
              <p:nvPr/>
            </p:nvSpPr>
            <p:spPr bwMode="auto">
              <a:xfrm>
                <a:off x="4019975" y="2769725"/>
                <a:ext cx="43021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52" name="Rectangle 155"/>
              <p:cNvSpPr>
                <a:spLocks noChangeArrowheads="1"/>
              </p:cNvSpPr>
              <p:nvPr/>
            </p:nvSpPr>
            <p:spPr bwMode="auto">
              <a:xfrm>
                <a:off x="4621738" y="2769725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53" name="Rectangle 156"/>
              <p:cNvSpPr>
                <a:spLocks noChangeArrowheads="1"/>
              </p:cNvSpPr>
              <p:nvPr/>
            </p:nvSpPr>
            <p:spPr bwMode="auto">
              <a:xfrm>
                <a:off x="4861450" y="2769725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54" name="Rectangle 159"/>
              <p:cNvSpPr>
                <a:spLocks noChangeArrowheads="1"/>
              </p:cNvSpPr>
              <p:nvPr/>
            </p:nvSpPr>
            <p:spPr bwMode="auto">
              <a:xfrm>
                <a:off x="5389663" y="2769725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55" name="Rectangle 160"/>
              <p:cNvSpPr>
                <a:spLocks noChangeArrowheads="1"/>
              </p:cNvSpPr>
              <p:nvPr/>
            </p:nvSpPr>
            <p:spPr bwMode="auto">
              <a:xfrm>
                <a:off x="5629375" y="2769725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56" name="Rectangle 161"/>
              <p:cNvSpPr>
                <a:spLocks noChangeArrowheads="1"/>
              </p:cNvSpPr>
              <p:nvPr/>
            </p:nvSpPr>
            <p:spPr bwMode="auto">
              <a:xfrm>
                <a:off x="6153250" y="2779250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57" name="Rectangle 162"/>
              <p:cNvSpPr>
                <a:spLocks noChangeArrowheads="1"/>
              </p:cNvSpPr>
              <p:nvPr/>
            </p:nvSpPr>
            <p:spPr bwMode="auto">
              <a:xfrm>
                <a:off x="6391375" y="2779250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6910388" y="2595100"/>
              <a:ext cx="938212" cy="1504950"/>
              <a:chOff x="6950075" y="2686050"/>
              <a:chExt cx="938212" cy="1504950"/>
            </a:xfrm>
          </p:grpSpPr>
          <p:sp>
            <p:nvSpPr>
              <p:cNvPr id="2109" name="Rectangle 92"/>
              <p:cNvSpPr>
                <a:spLocks noChangeArrowheads="1"/>
              </p:cNvSpPr>
              <p:nvPr/>
            </p:nvSpPr>
            <p:spPr bwMode="auto">
              <a:xfrm>
                <a:off x="7343775" y="2686050"/>
                <a:ext cx="21431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K09</a:t>
                </a:r>
                <a:endParaRPr lang="en-US"/>
              </a:p>
            </p:txBody>
          </p:sp>
          <p:pic>
            <p:nvPicPr>
              <p:cNvPr id="2119" name="Picture 107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7086600" y="2971800"/>
                <a:ext cx="560388" cy="1219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20" name="Rectangle 108"/>
              <p:cNvSpPr>
                <a:spLocks noChangeArrowheads="1"/>
              </p:cNvSpPr>
              <p:nvPr/>
            </p:nvSpPr>
            <p:spPr bwMode="auto">
              <a:xfrm>
                <a:off x="6950075" y="2973387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121" name="Rectangle 109"/>
              <p:cNvSpPr>
                <a:spLocks noChangeArrowheads="1"/>
              </p:cNvSpPr>
              <p:nvPr/>
            </p:nvSpPr>
            <p:spPr bwMode="auto">
              <a:xfrm>
                <a:off x="6950075" y="367347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2160" name="Rectangle 169"/>
              <p:cNvSpPr>
                <a:spLocks noChangeArrowheads="1"/>
              </p:cNvSpPr>
              <p:nvPr/>
            </p:nvSpPr>
            <p:spPr bwMode="auto">
              <a:xfrm>
                <a:off x="6958012" y="2816225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61" name="Rectangle 170"/>
              <p:cNvSpPr>
                <a:spLocks noChangeArrowheads="1"/>
              </p:cNvSpPr>
              <p:nvPr/>
            </p:nvSpPr>
            <p:spPr bwMode="auto">
              <a:xfrm>
                <a:off x="7196137" y="2816225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62" name="Rectangle 171"/>
              <p:cNvSpPr>
                <a:spLocks noChangeArrowheads="1"/>
              </p:cNvSpPr>
              <p:nvPr/>
            </p:nvSpPr>
            <p:spPr bwMode="auto">
              <a:xfrm>
                <a:off x="7739062" y="2816225"/>
                <a:ext cx="1492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2139950" y="4343400"/>
              <a:ext cx="2271288" cy="1547813"/>
              <a:chOff x="2300712" y="4565650"/>
              <a:chExt cx="2271288" cy="1547813"/>
            </a:xfrm>
          </p:grpSpPr>
          <p:sp>
            <p:nvSpPr>
              <p:cNvPr id="2110" name="Rectangle 93"/>
              <p:cNvSpPr>
                <a:spLocks noChangeArrowheads="1"/>
              </p:cNvSpPr>
              <p:nvPr/>
            </p:nvSpPr>
            <p:spPr bwMode="auto">
              <a:xfrm>
                <a:off x="2611862" y="4565650"/>
                <a:ext cx="16351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AF</a:t>
                </a:r>
                <a:endParaRPr lang="en-US"/>
              </a:p>
            </p:txBody>
          </p:sp>
          <p:sp>
            <p:nvSpPr>
              <p:cNvPr id="2111" name="Rectangle 94"/>
              <p:cNvSpPr>
                <a:spLocks noChangeArrowheads="1"/>
              </p:cNvSpPr>
              <p:nvPr/>
            </p:nvSpPr>
            <p:spPr bwMode="auto">
              <a:xfrm>
                <a:off x="2726162" y="4565650"/>
                <a:ext cx="730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/>
              </a:p>
            </p:txBody>
          </p:sp>
          <p:sp>
            <p:nvSpPr>
              <p:cNvPr id="2112" name="Rectangle 95"/>
              <p:cNvSpPr>
                <a:spLocks noChangeArrowheads="1"/>
              </p:cNvSpPr>
              <p:nvPr/>
            </p:nvSpPr>
            <p:spPr bwMode="auto">
              <a:xfrm>
                <a:off x="2759499" y="4565650"/>
                <a:ext cx="131763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2*</a:t>
                </a:r>
                <a:endParaRPr lang="en-US"/>
              </a:p>
            </p:txBody>
          </p:sp>
          <p:sp>
            <p:nvSpPr>
              <p:cNvPr id="2113" name="Rectangle 97"/>
              <p:cNvSpPr>
                <a:spLocks noChangeArrowheads="1"/>
              </p:cNvSpPr>
              <p:nvPr/>
            </p:nvSpPr>
            <p:spPr bwMode="auto">
              <a:xfrm>
                <a:off x="3294062" y="4570413"/>
                <a:ext cx="3635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nga111</a:t>
                </a:r>
                <a:endParaRPr lang="en-US"/>
              </a:p>
            </p:txBody>
          </p:sp>
          <p:sp>
            <p:nvSpPr>
              <p:cNvPr id="2114" name="Rectangle 98"/>
              <p:cNvSpPr>
                <a:spLocks noChangeArrowheads="1"/>
              </p:cNvSpPr>
              <p:nvPr/>
            </p:nvSpPr>
            <p:spPr bwMode="auto">
              <a:xfrm>
                <a:off x="3986212" y="4567238"/>
                <a:ext cx="585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ATHATPase</a:t>
                </a:r>
                <a:endParaRPr lang="en-US"/>
              </a:p>
            </p:txBody>
          </p:sp>
          <p:pic>
            <p:nvPicPr>
              <p:cNvPr id="2122" name="Picture 110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2445174" y="4884738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23" name="Rectangle 111"/>
              <p:cNvSpPr>
                <a:spLocks noChangeArrowheads="1"/>
              </p:cNvSpPr>
              <p:nvPr/>
            </p:nvSpPr>
            <p:spPr bwMode="auto">
              <a:xfrm>
                <a:off x="2300712" y="5102225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2124" name="Rectangle 112"/>
              <p:cNvSpPr>
                <a:spLocks noChangeArrowheads="1"/>
              </p:cNvSpPr>
              <p:nvPr/>
            </p:nvSpPr>
            <p:spPr bwMode="auto">
              <a:xfrm>
                <a:off x="2300712" y="5210175"/>
                <a:ext cx="20637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2125" name="Rectangle 113"/>
              <p:cNvSpPr>
                <a:spLocks noChangeArrowheads="1"/>
              </p:cNvSpPr>
              <p:nvPr/>
            </p:nvSpPr>
            <p:spPr bwMode="auto">
              <a:xfrm>
                <a:off x="2300712" y="542448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2126" name="Rectangle 114"/>
              <p:cNvSpPr>
                <a:spLocks noChangeArrowheads="1"/>
              </p:cNvSpPr>
              <p:nvPr/>
            </p:nvSpPr>
            <p:spPr bwMode="auto">
              <a:xfrm>
                <a:off x="2300712" y="5770563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2127" name="Picture 117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3182937" y="4876800"/>
                <a:ext cx="561975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28" name="Rectangle 118"/>
              <p:cNvSpPr>
                <a:spLocks noChangeArrowheads="1"/>
              </p:cNvSpPr>
              <p:nvPr/>
            </p:nvSpPr>
            <p:spPr bwMode="auto">
              <a:xfrm>
                <a:off x="3049587" y="501173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2129" name="Rectangle 119"/>
              <p:cNvSpPr>
                <a:spLocks noChangeArrowheads="1"/>
              </p:cNvSpPr>
              <p:nvPr/>
            </p:nvSpPr>
            <p:spPr bwMode="auto">
              <a:xfrm>
                <a:off x="3049587" y="575468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2130" name="Picture 120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3967162" y="4892675"/>
                <a:ext cx="560388" cy="1220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31" name="Rectangle 121"/>
              <p:cNvSpPr>
                <a:spLocks noChangeArrowheads="1"/>
              </p:cNvSpPr>
              <p:nvPr/>
            </p:nvSpPr>
            <p:spPr bwMode="auto">
              <a:xfrm>
                <a:off x="3851274" y="5272088"/>
                <a:ext cx="20637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2163" name="Rectangle 172"/>
              <p:cNvSpPr>
                <a:spLocks noChangeArrowheads="1"/>
              </p:cNvSpPr>
              <p:nvPr/>
            </p:nvSpPr>
            <p:spPr bwMode="auto">
              <a:xfrm>
                <a:off x="2545187" y="4713288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64" name="Rectangle 175"/>
              <p:cNvSpPr>
                <a:spLocks noChangeArrowheads="1"/>
              </p:cNvSpPr>
              <p:nvPr/>
            </p:nvSpPr>
            <p:spPr bwMode="auto">
              <a:xfrm>
                <a:off x="3054349" y="4713288"/>
                <a:ext cx="1476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65" name="Rectangle 176"/>
              <p:cNvSpPr>
                <a:spLocks noChangeArrowheads="1"/>
              </p:cNvSpPr>
              <p:nvPr/>
            </p:nvSpPr>
            <p:spPr bwMode="auto">
              <a:xfrm>
                <a:off x="3294062" y="4713288"/>
                <a:ext cx="428625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2166" name="Rectangle 177"/>
              <p:cNvSpPr>
                <a:spLocks noChangeArrowheads="1"/>
              </p:cNvSpPr>
              <p:nvPr/>
            </p:nvSpPr>
            <p:spPr bwMode="auto">
              <a:xfrm>
                <a:off x="3827462" y="4722813"/>
                <a:ext cx="14763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2167" name="Rectangle 178"/>
              <p:cNvSpPr>
                <a:spLocks noChangeArrowheads="1"/>
              </p:cNvSpPr>
              <p:nvPr/>
            </p:nvSpPr>
            <p:spPr bwMode="auto">
              <a:xfrm>
                <a:off x="4065587" y="4722813"/>
                <a:ext cx="428625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2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continued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008113" y="1304925"/>
            <a:ext cx="7697787" cy="3390900"/>
            <a:chOff x="649288" y="1304925"/>
            <a:chExt cx="7697787" cy="3390900"/>
          </a:xfrm>
        </p:grpSpPr>
        <p:sp>
          <p:nvSpPr>
            <p:cNvPr id="3076" name="AutoShape 5"/>
            <p:cNvSpPr>
              <a:spLocks noChangeAspect="1" noChangeArrowheads="1" noTextEdit="1"/>
            </p:cNvSpPr>
            <p:nvPr/>
          </p:nvSpPr>
          <p:spPr bwMode="auto">
            <a:xfrm>
              <a:off x="649288" y="1395413"/>
              <a:ext cx="7697787" cy="3300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Rectangle 7"/>
            <p:cNvSpPr>
              <a:spLocks noChangeArrowheads="1"/>
            </p:cNvSpPr>
            <p:nvPr/>
          </p:nvSpPr>
          <p:spPr bwMode="auto">
            <a:xfrm>
              <a:off x="3692403" y="1304925"/>
              <a:ext cx="93134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Helvetica" pitchFamily="34" charset="0"/>
                </a:rPr>
                <a:t>Chromosome II</a:t>
              </a:r>
              <a:endParaRPr lang="en-US" sz="2400" b="1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801500" y="1625600"/>
            <a:ext cx="5291900" cy="3070225"/>
            <a:chOff x="1512125" y="1625600"/>
            <a:chExt cx="5291900" cy="3070225"/>
          </a:xfrm>
        </p:grpSpPr>
        <p:sp>
          <p:nvSpPr>
            <p:cNvPr id="3078" name="Rectangle 8"/>
            <p:cNvSpPr>
              <a:spLocks noChangeArrowheads="1"/>
            </p:cNvSpPr>
            <p:nvPr/>
          </p:nvSpPr>
          <p:spPr bwMode="auto">
            <a:xfrm>
              <a:off x="1808988" y="1638300"/>
              <a:ext cx="24765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T6P5</a:t>
              </a:r>
              <a:endParaRPr lang="en-US"/>
            </a:p>
          </p:txBody>
        </p:sp>
        <p:sp>
          <p:nvSpPr>
            <p:cNvPr id="3079" name="Rectangle 9"/>
            <p:cNvSpPr>
              <a:spLocks noChangeArrowheads="1"/>
            </p:cNvSpPr>
            <p:nvPr/>
          </p:nvSpPr>
          <p:spPr bwMode="auto">
            <a:xfrm>
              <a:off x="2016950" y="1638300"/>
              <a:ext cx="714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/>
            </a:p>
          </p:txBody>
        </p:sp>
        <p:sp>
          <p:nvSpPr>
            <p:cNvPr id="3080" name="Rectangle 10"/>
            <p:cNvSpPr>
              <a:spLocks noChangeArrowheads="1"/>
            </p:cNvSpPr>
            <p:nvPr/>
          </p:nvSpPr>
          <p:spPr bwMode="auto">
            <a:xfrm>
              <a:off x="2048700" y="1638300"/>
              <a:ext cx="2238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4.8* </a:t>
              </a:r>
              <a:endParaRPr lang="en-US"/>
            </a:p>
          </p:txBody>
        </p:sp>
        <p:sp>
          <p:nvSpPr>
            <p:cNvPr id="3081" name="Rectangle 12"/>
            <p:cNvSpPr>
              <a:spLocks noChangeArrowheads="1"/>
            </p:cNvSpPr>
            <p:nvPr/>
          </p:nvSpPr>
          <p:spPr bwMode="auto">
            <a:xfrm>
              <a:off x="2674938" y="1638300"/>
              <a:ext cx="214312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ciw3</a:t>
              </a:r>
              <a:endParaRPr lang="en-US"/>
            </a:p>
          </p:txBody>
        </p:sp>
        <p:sp>
          <p:nvSpPr>
            <p:cNvPr id="3082" name="Rectangle 13"/>
            <p:cNvSpPr>
              <a:spLocks noChangeArrowheads="1"/>
            </p:cNvSpPr>
            <p:nvPr/>
          </p:nvSpPr>
          <p:spPr bwMode="auto">
            <a:xfrm>
              <a:off x="3317875" y="1636713"/>
              <a:ext cx="366712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LUG765</a:t>
              </a:r>
              <a:endParaRPr lang="en-US"/>
            </a:p>
          </p:txBody>
        </p:sp>
        <p:sp>
          <p:nvSpPr>
            <p:cNvPr id="3083" name="Rectangle 14"/>
            <p:cNvSpPr>
              <a:spLocks noChangeArrowheads="1"/>
            </p:cNvSpPr>
            <p:nvPr/>
          </p:nvSpPr>
          <p:spPr bwMode="auto">
            <a:xfrm>
              <a:off x="4081463" y="1638300"/>
              <a:ext cx="43815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T20D161*</a:t>
              </a:r>
              <a:endParaRPr lang="en-US"/>
            </a:p>
          </p:txBody>
        </p:sp>
        <p:sp>
          <p:nvSpPr>
            <p:cNvPr id="3084" name="Rectangle 15"/>
            <p:cNvSpPr>
              <a:spLocks noChangeArrowheads="1"/>
            </p:cNvSpPr>
            <p:nvPr/>
          </p:nvSpPr>
          <p:spPr bwMode="auto">
            <a:xfrm>
              <a:off x="4845050" y="1638300"/>
              <a:ext cx="3810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GPA1.4*</a:t>
              </a:r>
              <a:endParaRPr lang="en-US"/>
            </a:p>
          </p:txBody>
        </p:sp>
        <p:sp>
          <p:nvSpPr>
            <p:cNvPr id="3085" name="Rectangle 16"/>
            <p:cNvSpPr>
              <a:spLocks noChangeArrowheads="1"/>
            </p:cNvSpPr>
            <p:nvPr/>
          </p:nvSpPr>
          <p:spPr bwMode="auto">
            <a:xfrm>
              <a:off x="5735638" y="1638300"/>
              <a:ext cx="1984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ER*</a:t>
              </a:r>
              <a:endParaRPr lang="en-US"/>
            </a:p>
          </p:txBody>
        </p:sp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>
              <a:off x="6372225" y="1625600"/>
              <a:ext cx="333375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nga361</a:t>
              </a:r>
              <a:endParaRPr lang="en-US"/>
            </a:p>
          </p:txBody>
        </p:sp>
        <p:sp>
          <p:nvSpPr>
            <p:cNvPr id="3087" name="Rectangle 20"/>
            <p:cNvSpPr>
              <a:spLocks noChangeArrowheads="1"/>
            </p:cNvSpPr>
            <p:nvPr/>
          </p:nvSpPr>
          <p:spPr bwMode="auto">
            <a:xfrm>
              <a:off x="1856150" y="3222625"/>
              <a:ext cx="33337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nga168</a:t>
              </a:r>
              <a:endParaRPr lang="en-US"/>
            </a:p>
          </p:txBody>
        </p:sp>
        <p:sp>
          <p:nvSpPr>
            <p:cNvPr id="3088" name="Rectangle 21"/>
            <p:cNvSpPr>
              <a:spLocks noChangeArrowheads="1"/>
            </p:cNvSpPr>
            <p:nvPr/>
          </p:nvSpPr>
          <p:spPr bwMode="auto">
            <a:xfrm>
              <a:off x="2670538" y="3222625"/>
              <a:ext cx="239712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BIO2</a:t>
              </a:r>
              <a:endParaRPr lang="en-US"/>
            </a:p>
          </p:txBody>
        </p:sp>
        <p:sp>
          <p:nvSpPr>
            <p:cNvPr id="3089" name="Rectangle 22"/>
            <p:cNvSpPr>
              <a:spLocks noChangeArrowheads="1"/>
            </p:cNvSpPr>
            <p:nvPr/>
          </p:nvSpPr>
          <p:spPr bwMode="auto">
            <a:xfrm>
              <a:off x="3400788" y="322262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40E1T7*</a:t>
              </a:r>
              <a:endParaRPr lang="en-US"/>
            </a:p>
          </p:txBody>
        </p:sp>
        <p:pic>
          <p:nvPicPr>
            <p:cNvPr id="3090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86750" y="1936750"/>
              <a:ext cx="541337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1" name="Rectangle 24"/>
            <p:cNvSpPr>
              <a:spLocks noChangeArrowheads="1"/>
            </p:cNvSpPr>
            <p:nvPr/>
          </p:nvSpPr>
          <p:spPr bwMode="auto">
            <a:xfrm>
              <a:off x="1512125" y="1995488"/>
              <a:ext cx="23812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1200</a:t>
              </a:r>
              <a:endParaRPr lang="en-US"/>
            </a:p>
          </p:txBody>
        </p:sp>
        <p:sp>
          <p:nvSpPr>
            <p:cNvPr id="3092" name="Rectangle 25"/>
            <p:cNvSpPr>
              <a:spLocks noChangeArrowheads="1"/>
            </p:cNvSpPr>
            <p:nvPr/>
          </p:nvSpPr>
          <p:spPr bwMode="auto">
            <a:xfrm>
              <a:off x="1512125" y="2098675"/>
              <a:ext cx="23812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1000</a:t>
              </a:r>
              <a:endParaRPr lang="en-US"/>
            </a:p>
          </p:txBody>
        </p:sp>
        <p:sp>
          <p:nvSpPr>
            <p:cNvPr id="3093" name="Rectangle 26"/>
            <p:cNvSpPr>
              <a:spLocks noChangeArrowheads="1"/>
            </p:cNvSpPr>
            <p:nvPr/>
          </p:nvSpPr>
          <p:spPr bwMode="auto">
            <a:xfrm>
              <a:off x="1559750" y="2201863"/>
              <a:ext cx="1905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700</a:t>
              </a:r>
              <a:endParaRPr lang="en-US"/>
            </a:p>
          </p:txBody>
        </p:sp>
        <p:sp>
          <p:nvSpPr>
            <p:cNvPr id="3094" name="Rectangle 27"/>
            <p:cNvSpPr>
              <a:spLocks noChangeArrowheads="1"/>
            </p:cNvSpPr>
            <p:nvPr/>
          </p:nvSpPr>
          <p:spPr bwMode="auto">
            <a:xfrm>
              <a:off x="1559750" y="230663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600</a:t>
              </a:r>
              <a:endParaRPr lang="en-US"/>
            </a:p>
          </p:txBody>
        </p:sp>
        <p:sp>
          <p:nvSpPr>
            <p:cNvPr id="3095" name="Rectangle 28"/>
            <p:cNvSpPr>
              <a:spLocks noChangeArrowheads="1"/>
            </p:cNvSpPr>
            <p:nvPr/>
          </p:nvSpPr>
          <p:spPr bwMode="auto">
            <a:xfrm>
              <a:off x="1559750" y="240982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500</a:t>
              </a:r>
              <a:endParaRPr lang="en-US"/>
            </a:p>
          </p:txBody>
        </p:sp>
        <p:pic>
          <p:nvPicPr>
            <p:cNvPr id="3096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46338" y="1928813"/>
              <a:ext cx="541337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7" name="Rectangle 33"/>
            <p:cNvSpPr>
              <a:spLocks noChangeArrowheads="1"/>
            </p:cNvSpPr>
            <p:nvPr/>
          </p:nvSpPr>
          <p:spPr bwMode="auto">
            <a:xfrm>
              <a:off x="2300288" y="195103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098" name="Rectangle 34"/>
            <p:cNvSpPr>
              <a:spLocks noChangeArrowheads="1"/>
            </p:cNvSpPr>
            <p:nvPr/>
          </p:nvSpPr>
          <p:spPr bwMode="auto">
            <a:xfrm>
              <a:off x="2300288" y="22606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sp>
          <p:nvSpPr>
            <p:cNvPr id="3099" name="Rectangle 35"/>
            <p:cNvSpPr>
              <a:spLocks noChangeArrowheads="1"/>
            </p:cNvSpPr>
            <p:nvPr/>
          </p:nvSpPr>
          <p:spPr bwMode="auto">
            <a:xfrm>
              <a:off x="2300288" y="296862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pic>
          <p:nvPicPr>
            <p:cNvPr id="3100" name="Picture 3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17863" y="1936750"/>
              <a:ext cx="541337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1" name="Rectangle 37"/>
            <p:cNvSpPr>
              <a:spLocks noChangeArrowheads="1"/>
            </p:cNvSpPr>
            <p:nvPr/>
          </p:nvSpPr>
          <p:spPr bwMode="auto">
            <a:xfrm>
              <a:off x="3103563" y="19812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02" name="Rectangle 38"/>
            <p:cNvSpPr>
              <a:spLocks noChangeArrowheads="1"/>
            </p:cNvSpPr>
            <p:nvPr/>
          </p:nvSpPr>
          <p:spPr bwMode="auto">
            <a:xfrm>
              <a:off x="3103563" y="229076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sp>
          <p:nvSpPr>
            <p:cNvPr id="3103" name="Rectangle 39"/>
            <p:cNvSpPr>
              <a:spLocks noChangeArrowheads="1"/>
            </p:cNvSpPr>
            <p:nvPr/>
          </p:nvSpPr>
          <p:spPr bwMode="auto">
            <a:xfrm>
              <a:off x="3103563" y="299878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pic>
          <p:nvPicPr>
            <p:cNvPr id="3104" name="Picture 4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65575" y="1928813"/>
              <a:ext cx="541337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5" name="Rectangle 41"/>
            <p:cNvSpPr>
              <a:spLocks noChangeArrowheads="1"/>
            </p:cNvSpPr>
            <p:nvPr/>
          </p:nvSpPr>
          <p:spPr bwMode="auto">
            <a:xfrm>
              <a:off x="3817938" y="201453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500</a:t>
              </a:r>
              <a:endParaRPr lang="en-US"/>
            </a:p>
          </p:txBody>
        </p:sp>
        <p:sp>
          <p:nvSpPr>
            <p:cNvPr id="3106" name="Rectangle 42"/>
            <p:cNvSpPr>
              <a:spLocks noChangeArrowheads="1"/>
            </p:cNvSpPr>
            <p:nvPr/>
          </p:nvSpPr>
          <p:spPr bwMode="auto">
            <a:xfrm>
              <a:off x="3817938" y="222091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400</a:t>
              </a:r>
              <a:endParaRPr lang="en-US"/>
            </a:p>
          </p:txBody>
        </p:sp>
        <p:sp>
          <p:nvSpPr>
            <p:cNvPr id="3107" name="Rectangle 43"/>
            <p:cNvSpPr>
              <a:spLocks noChangeArrowheads="1"/>
            </p:cNvSpPr>
            <p:nvPr/>
          </p:nvSpPr>
          <p:spPr bwMode="auto">
            <a:xfrm>
              <a:off x="3817938" y="2522538"/>
              <a:ext cx="190500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08" name="Rectangle 44"/>
            <p:cNvSpPr>
              <a:spLocks noChangeArrowheads="1"/>
            </p:cNvSpPr>
            <p:nvPr/>
          </p:nvSpPr>
          <p:spPr bwMode="auto">
            <a:xfrm>
              <a:off x="3817938" y="293687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pic>
          <p:nvPicPr>
            <p:cNvPr id="3109" name="Picture 4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29163" y="1920875"/>
              <a:ext cx="53975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10" name="Rectangle 46"/>
            <p:cNvSpPr>
              <a:spLocks noChangeArrowheads="1"/>
            </p:cNvSpPr>
            <p:nvPr/>
          </p:nvSpPr>
          <p:spPr bwMode="auto">
            <a:xfrm>
              <a:off x="4589463" y="201612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500</a:t>
              </a:r>
              <a:endParaRPr lang="en-US"/>
            </a:p>
          </p:txBody>
        </p:sp>
        <p:sp>
          <p:nvSpPr>
            <p:cNvPr id="3111" name="Rectangle 47"/>
            <p:cNvSpPr>
              <a:spLocks noChangeArrowheads="1"/>
            </p:cNvSpPr>
            <p:nvPr/>
          </p:nvSpPr>
          <p:spPr bwMode="auto">
            <a:xfrm>
              <a:off x="4589463" y="22225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400</a:t>
              </a:r>
              <a:endParaRPr lang="en-US"/>
            </a:p>
          </p:txBody>
        </p:sp>
        <p:sp>
          <p:nvSpPr>
            <p:cNvPr id="3112" name="Rectangle 48"/>
            <p:cNvSpPr>
              <a:spLocks noChangeArrowheads="1"/>
            </p:cNvSpPr>
            <p:nvPr/>
          </p:nvSpPr>
          <p:spPr bwMode="auto">
            <a:xfrm>
              <a:off x="4589463" y="242887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13" name="Rectangle 49"/>
            <p:cNvSpPr>
              <a:spLocks noChangeArrowheads="1"/>
            </p:cNvSpPr>
            <p:nvPr/>
          </p:nvSpPr>
          <p:spPr bwMode="auto">
            <a:xfrm>
              <a:off x="4589463" y="273208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pic>
          <p:nvPicPr>
            <p:cNvPr id="3114" name="Picture 5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08625" y="1944688"/>
              <a:ext cx="53975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15" name="Rectangle 51"/>
            <p:cNvSpPr>
              <a:spLocks noChangeArrowheads="1"/>
            </p:cNvSpPr>
            <p:nvPr/>
          </p:nvSpPr>
          <p:spPr bwMode="auto">
            <a:xfrm>
              <a:off x="5356225" y="19685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sp>
          <p:nvSpPr>
            <p:cNvPr id="3116" name="Rectangle 52"/>
            <p:cNvSpPr>
              <a:spLocks noChangeArrowheads="1"/>
            </p:cNvSpPr>
            <p:nvPr/>
          </p:nvSpPr>
          <p:spPr bwMode="auto">
            <a:xfrm>
              <a:off x="5451475" y="2071688"/>
              <a:ext cx="87312" cy="128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3117" name="Rectangle 53"/>
            <p:cNvSpPr>
              <a:spLocks noChangeArrowheads="1"/>
            </p:cNvSpPr>
            <p:nvPr/>
          </p:nvSpPr>
          <p:spPr bwMode="auto">
            <a:xfrm>
              <a:off x="5356225" y="238283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500</a:t>
              </a:r>
              <a:endParaRPr lang="en-US"/>
            </a:p>
          </p:txBody>
        </p:sp>
        <p:sp>
          <p:nvSpPr>
            <p:cNvPr id="3118" name="Rectangle 54"/>
            <p:cNvSpPr>
              <a:spLocks noChangeArrowheads="1"/>
            </p:cNvSpPr>
            <p:nvPr/>
          </p:nvSpPr>
          <p:spPr bwMode="auto">
            <a:xfrm>
              <a:off x="5356225" y="2581275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400</a:t>
              </a:r>
              <a:endParaRPr lang="en-US"/>
            </a:p>
          </p:txBody>
        </p:sp>
        <p:sp>
          <p:nvSpPr>
            <p:cNvPr id="3119" name="Rectangle 55"/>
            <p:cNvSpPr>
              <a:spLocks noChangeArrowheads="1"/>
            </p:cNvSpPr>
            <p:nvPr/>
          </p:nvSpPr>
          <p:spPr bwMode="auto">
            <a:xfrm>
              <a:off x="5356225" y="278765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20" name="Rectangle 56"/>
            <p:cNvSpPr>
              <a:spLocks noChangeArrowheads="1"/>
            </p:cNvSpPr>
            <p:nvPr/>
          </p:nvSpPr>
          <p:spPr bwMode="auto">
            <a:xfrm>
              <a:off x="5356225" y="309086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pic>
          <p:nvPicPr>
            <p:cNvPr id="3121" name="Picture 5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264275" y="1928813"/>
              <a:ext cx="53975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2" name="Rectangle 58"/>
            <p:cNvSpPr>
              <a:spLocks noChangeArrowheads="1"/>
            </p:cNvSpPr>
            <p:nvPr/>
          </p:nvSpPr>
          <p:spPr bwMode="auto">
            <a:xfrm>
              <a:off x="6105525" y="19812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23" name="Rectangle 59"/>
            <p:cNvSpPr>
              <a:spLocks noChangeArrowheads="1"/>
            </p:cNvSpPr>
            <p:nvPr/>
          </p:nvSpPr>
          <p:spPr bwMode="auto">
            <a:xfrm>
              <a:off x="6105525" y="229076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sp>
          <p:nvSpPr>
            <p:cNvPr id="3124" name="Rectangle 60"/>
            <p:cNvSpPr>
              <a:spLocks noChangeArrowheads="1"/>
            </p:cNvSpPr>
            <p:nvPr/>
          </p:nvSpPr>
          <p:spPr bwMode="auto">
            <a:xfrm>
              <a:off x="6105525" y="299878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pic>
          <p:nvPicPr>
            <p:cNvPr id="3125" name="Picture 6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14863" y="3519488"/>
              <a:ext cx="53340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6" name="Rectangle 68"/>
            <p:cNvSpPr>
              <a:spLocks noChangeArrowheads="1"/>
            </p:cNvSpPr>
            <p:nvPr/>
          </p:nvSpPr>
          <p:spPr bwMode="auto">
            <a:xfrm>
              <a:off x="1573575" y="3543300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sp>
          <p:nvSpPr>
            <p:cNvPr id="3127" name="Rectangle 69"/>
            <p:cNvSpPr>
              <a:spLocks noChangeArrowheads="1"/>
            </p:cNvSpPr>
            <p:nvPr/>
          </p:nvSpPr>
          <p:spPr bwMode="auto">
            <a:xfrm>
              <a:off x="1573575" y="425926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pic>
          <p:nvPicPr>
            <p:cNvPr id="3128" name="Picture 7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78450" y="3519488"/>
              <a:ext cx="53340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9" name="Rectangle 71"/>
            <p:cNvSpPr>
              <a:spLocks noChangeArrowheads="1"/>
            </p:cNvSpPr>
            <p:nvPr/>
          </p:nvSpPr>
          <p:spPr bwMode="auto">
            <a:xfrm>
              <a:off x="2345100" y="410368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100</a:t>
              </a:r>
              <a:endParaRPr lang="en-US"/>
            </a:p>
          </p:txBody>
        </p:sp>
        <p:pic>
          <p:nvPicPr>
            <p:cNvPr id="3130" name="Picture 7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42038" y="3519488"/>
              <a:ext cx="533400" cy="117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31" name="Rectangle 73"/>
            <p:cNvSpPr>
              <a:spLocks noChangeArrowheads="1"/>
            </p:cNvSpPr>
            <p:nvPr/>
          </p:nvSpPr>
          <p:spPr bwMode="auto">
            <a:xfrm>
              <a:off x="3086463" y="3665538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400</a:t>
              </a:r>
              <a:endParaRPr lang="en-US"/>
            </a:p>
          </p:txBody>
        </p:sp>
        <p:sp>
          <p:nvSpPr>
            <p:cNvPr id="3132" name="Rectangle 74"/>
            <p:cNvSpPr>
              <a:spLocks noChangeArrowheads="1"/>
            </p:cNvSpPr>
            <p:nvPr/>
          </p:nvSpPr>
          <p:spPr bwMode="auto">
            <a:xfrm>
              <a:off x="3086463" y="387191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300</a:t>
              </a:r>
              <a:endParaRPr lang="en-US"/>
            </a:p>
          </p:txBody>
        </p:sp>
        <p:sp>
          <p:nvSpPr>
            <p:cNvPr id="3133" name="Rectangle 75"/>
            <p:cNvSpPr>
              <a:spLocks noChangeArrowheads="1"/>
            </p:cNvSpPr>
            <p:nvPr/>
          </p:nvSpPr>
          <p:spPr bwMode="auto">
            <a:xfrm>
              <a:off x="3086463" y="4278313"/>
              <a:ext cx="1905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200</a:t>
              </a:r>
              <a:endParaRPr lang="en-US"/>
            </a:p>
          </p:txBody>
        </p:sp>
        <p:sp>
          <p:nvSpPr>
            <p:cNvPr id="3134" name="Rectangle 76"/>
            <p:cNvSpPr>
              <a:spLocks noChangeArrowheads="1"/>
            </p:cNvSpPr>
            <p:nvPr/>
          </p:nvSpPr>
          <p:spPr bwMode="auto">
            <a:xfrm>
              <a:off x="1570863" y="1768475"/>
              <a:ext cx="13652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35" name="Rectangle 77"/>
            <p:cNvSpPr>
              <a:spLocks noChangeArrowheads="1"/>
            </p:cNvSpPr>
            <p:nvPr/>
          </p:nvSpPr>
          <p:spPr bwMode="auto">
            <a:xfrm>
              <a:off x="1802638" y="176847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36" name="Rectangle 80"/>
            <p:cNvSpPr>
              <a:spLocks noChangeArrowheads="1"/>
            </p:cNvSpPr>
            <p:nvPr/>
          </p:nvSpPr>
          <p:spPr bwMode="auto">
            <a:xfrm>
              <a:off x="2322513" y="1768475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37" name="Rectangle 81"/>
            <p:cNvSpPr>
              <a:spLocks noChangeArrowheads="1"/>
            </p:cNvSpPr>
            <p:nvPr/>
          </p:nvSpPr>
          <p:spPr bwMode="auto">
            <a:xfrm>
              <a:off x="2552700" y="176847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38" name="Rectangle 82"/>
            <p:cNvSpPr>
              <a:spLocks noChangeArrowheads="1"/>
            </p:cNvSpPr>
            <p:nvPr/>
          </p:nvSpPr>
          <p:spPr bwMode="auto">
            <a:xfrm>
              <a:off x="3094038" y="1768475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39" name="Rectangle 83"/>
            <p:cNvSpPr>
              <a:spLocks noChangeArrowheads="1"/>
            </p:cNvSpPr>
            <p:nvPr/>
          </p:nvSpPr>
          <p:spPr bwMode="auto">
            <a:xfrm>
              <a:off x="3324225" y="176847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40" name="Rectangle 84"/>
            <p:cNvSpPr>
              <a:spLocks noChangeArrowheads="1"/>
            </p:cNvSpPr>
            <p:nvPr/>
          </p:nvSpPr>
          <p:spPr bwMode="auto">
            <a:xfrm>
              <a:off x="3859213" y="1768475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41" name="Rectangle 85"/>
            <p:cNvSpPr>
              <a:spLocks noChangeArrowheads="1"/>
            </p:cNvSpPr>
            <p:nvPr/>
          </p:nvSpPr>
          <p:spPr bwMode="auto">
            <a:xfrm>
              <a:off x="4089400" y="1768475"/>
              <a:ext cx="3810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42" name="Rectangle 86"/>
            <p:cNvSpPr>
              <a:spLocks noChangeArrowheads="1"/>
            </p:cNvSpPr>
            <p:nvPr/>
          </p:nvSpPr>
          <p:spPr bwMode="auto">
            <a:xfrm>
              <a:off x="4603750" y="1778000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43" name="Rectangle 87"/>
            <p:cNvSpPr>
              <a:spLocks noChangeArrowheads="1"/>
            </p:cNvSpPr>
            <p:nvPr/>
          </p:nvSpPr>
          <p:spPr bwMode="auto">
            <a:xfrm>
              <a:off x="4833938" y="1778000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44" name="Rectangle 88"/>
            <p:cNvSpPr>
              <a:spLocks noChangeArrowheads="1"/>
            </p:cNvSpPr>
            <p:nvPr/>
          </p:nvSpPr>
          <p:spPr bwMode="auto">
            <a:xfrm>
              <a:off x="5413375" y="1768475"/>
              <a:ext cx="13652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45" name="Rectangle 89"/>
            <p:cNvSpPr>
              <a:spLocks noChangeArrowheads="1"/>
            </p:cNvSpPr>
            <p:nvPr/>
          </p:nvSpPr>
          <p:spPr bwMode="auto">
            <a:xfrm>
              <a:off x="5621338" y="176847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46" name="Rectangle 90"/>
            <p:cNvSpPr>
              <a:spLocks noChangeArrowheads="1"/>
            </p:cNvSpPr>
            <p:nvPr/>
          </p:nvSpPr>
          <p:spPr bwMode="auto">
            <a:xfrm>
              <a:off x="6149975" y="1778000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47" name="Rectangle 91"/>
            <p:cNvSpPr>
              <a:spLocks noChangeArrowheads="1"/>
            </p:cNvSpPr>
            <p:nvPr/>
          </p:nvSpPr>
          <p:spPr bwMode="auto">
            <a:xfrm>
              <a:off x="6380163" y="1778000"/>
              <a:ext cx="381000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48" name="Rectangle 96"/>
            <p:cNvSpPr>
              <a:spLocks noChangeArrowheads="1"/>
            </p:cNvSpPr>
            <p:nvPr/>
          </p:nvSpPr>
          <p:spPr bwMode="auto">
            <a:xfrm>
              <a:off x="2350688" y="3362325"/>
              <a:ext cx="136525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49" name="Rectangle 97"/>
            <p:cNvSpPr>
              <a:spLocks noChangeArrowheads="1"/>
            </p:cNvSpPr>
            <p:nvPr/>
          </p:nvSpPr>
          <p:spPr bwMode="auto">
            <a:xfrm>
              <a:off x="1783125" y="3362325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50" name="Rectangle 98"/>
            <p:cNvSpPr>
              <a:spLocks noChangeArrowheads="1"/>
            </p:cNvSpPr>
            <p:nvPr/>
          </p:nvSpPr>
          <p:spPr bwMode="auto">
            <a:xfrm>
              <a:off x="2348275" y="3363913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51" name="Rectangle 99"/>
            <p:cNvSpPr>
              <a:spLocks noChangeArrowheads="1"/>
            </p:cNvSpPr>
            <p:nvPr/>
          </p:nvSpPr>
          <p:spPr bwMode="auto">
            <a:xfrm>
              <a:off x="2578463" y="3363913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  <p:sp>
          <p:nvSpPr>
            <p:cNvPr id="3152" name="Rectangle 100"/>
            <p:cNvSpPr>
              <a:spLocks noChangeArrowheads="1"/>
            </p:cNvSpPr>
            <p:nvPr/>
          </p:nvSpPr>
          <p:spPr bwMode="auto">
            <a:xfrm>
              <a:off x="3102338" y="3363913"/>
              <a:ext cx="13493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bp</a:t>
              </a:r>
              <a:endParaRPr lang="en-US"/>
            </a:p>
          </p:txBody>
        </p:sp>
        <p:sp>
          <p:nvSpPr>
            <p:cNvPr id="3153" name="Rectangle 101"/>
            <p:cNvSpPr>
              <a:spLocks noChangeArrowheads="1"/>
            </p:cNvSpPr>
            <p:nvPr/>
          </p:nvSpPr>
          <p:spPr bwMode="auto">
            <a:xfrm>
              <a:off x="3334113" y="3363913"/>
              <a:ext cx="382587" cy="12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C         N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2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continued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949325" y="1295400"/>
            <a:ext cx="7375525" cy="3733800"/>
            <a:chOff x="949325" y="1295400"/>
            <a:chExt cx="7375525" cy="3733800"/>
          </a:xfrm>
        </p:grpSpPr>
        <p:sp>
          <p:nvSpPr>
            <p:cNvPr id="4099" name="AutoShape 7"/>
            <p:cNvSpPr>
              <a:spLocks noChangeAspect="1" noChangeArrowheads="1" noTextEdit="1"/>
            </p:cNvSpPr>
            <p:nvPr/>
          </p:nvSpPr>
          <p:spPr bwMode="auto">
            <a:xfrm>
              <a:off x="949325" y="1444625"/>
              <a:ext cx="7375525" cy="358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Rectangle 9"/>
            <p:cNvSpPr>
              <a:spLocks noChangeArrowheads="1"/>
            </p:cNvSpPr>
            <p:nvPr/>
          </p:nvSpPr>
          <p:spPr bwMode="auto">
            <a:xfrm>
              <a:off x="4137968" y="1295400"/>
              <a:ext cx="966611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Helvetica" pitchFamily="34" charset="0"/>
                </a:rPr>
                <a:t>Chromosome III</a:t>
              </a:r>
              <a:endParaRPr lang="en-US" sz="2400" b="1" dirty="0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1038225" y="1677988"/>
              <a:ext cx="7166096" cy="1625600"/>
              <a:chOff x="1038225" y="1677988"/>
              <a:chExt cx="7166096" cy="1625600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1038225" y="1677988"/>
                <a:ext cx="5572125" cy="1625600"/>
                <a:chOff x="1038225" y="1677988"/>
                <a:chExt cx="5572125" cy="1625600"/>
              </a:xfrm>
            </p:grpSpPr>
            <p:sp>
              <p:nvSpPr>
                <p:cNvPr id="4107" name="Rectangle 19"/>
                <p:cNvSpPr>
                  <a:spLocks noChangeArrowheads="1"/>
                </p:cNvSpPr>
                <p:nvPr/>
              </p:nvSpPr>
              <p:spPr bwMode="auto">
                <a:xfrm>
                  <a:off x="6172200" y="1677988"/>
                  <a:ext cx="3698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LUG08</a:t>
                  </a:r>
                  <a:endParaRPr lang="en-US"/>
                </a:p>
              </p:txBody>
            </p:sp>
            <p:pic>
              <p:nvPicPr>
                <p:cNvPr id="4134" name="Picture 5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46788" y="1992313"/>
                  <a:ext cx="563562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35" name="Rectangle 56"/>
                <p:cNvSpPr>
                  <a:spLocks noChangeArrowheads="1"/>
                </p:cNvSpPr>
                <p:nvPr/>
              </p:nvSpPr>
              <p:spPr bwMode="auto">
                <a:xfrm>
                  <a:off x="5892800" y="2247900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4136" name="Rectangle 57"/>
                <p:cNvSpPr>
                  <a:spLocks noChangeArrowheads="1"/>
                </p:cNvSpPr>
                <p:nvPr/>
              </p:nvSpPr>
              <p:spPr bwMode="auto">
                <a:xfrm>
                  <a:off x="5892800" y="3005138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sp>
              <p:nvSpPr>
                <p:cNvPr id="4101" name="Rectangle 10"/>
                <p:cNvSpPr>
                  <a:spLocks noChangeArrowheads="1"/>
                </p:cNvSpPr>
                <p:nvPr/>
              </p:nvSpPr>
              <p:spPr bwMode="auto">
                <a:xfrm>
                  <a:off x="1338263" y="1741488"/>
                  <a:ext cx="3873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nga172</a:t>
                  </a:r>
                  <a:endParaRPr lang="en-US"/>
                </a:p>
              </p:txBody>
            </p:sp>
            <p:sp>
              <p:nvSpPr>
                <p:cNvPr id="4102" name="Rectangle 11"/>
                <p:cNvSpPr>
                  <a:spLocks noChangeArrowheads="1"/>
                </p:cNvSpPr>
                <p:nvPr/>
              </p:nvSpPr>
              <p:spPr bwMode="auto">
                <a:xfrm>
                  <a:off x="2122488" y="1731963"/>
                  <a:ext cx="4206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LUG469</a:t>
                  </a:r>
                  <a:endParaRPr lang="en-US"/>
                </a:p>
              </p:txBody>
            </p:sp>
            <p:sp>
              <p:nvSpPr>
                <p:cNvPr id="4103" name="Rectangle 12"/>
                <p:cNvSpPr>
                  <a:spLocks noChangeArrowheads="1"/>
                </p:cNvSpPr>
                <p:nvPr/>
              </p:nvSpPr>
              <p:spPr bwMode="auto">
                <a:xfrm>
                  <a:off x="2949575" y="1727200"/>
                  <a:ext cx="385763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nga126</a:t>
                  </a:r>
                  <a:endParaRPr lang="en-US"/>
                </a:p>
              </p:txBody>
            </p:sp>
            <p:sp>
              <p:nvSpPr>
                <p:cNvPr id="4104" name="Rectangle 13"/>
                <p:cNvSpPr>
                  <a:spLocks noChangeArrowheads="1"/>
                </p:cNvSpPr>
                <p:nvPr/>
              </p:nvSpPr>
              <p:spPr bwMode="auto">
                <a:xfrm>
                  <a:off x="3749675" y="1717675"/>
                  <a:ext cx="4206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ATCHIB</a:t>
                  </a:r>
                  <a:endParaRPr lang="en-US"/>
                </a:p>
              </p:txBody>
            </p:sp>
            <p:sp>
              <p:nvSpPr>
                <p:cNvPr id="4105" name="Rectangle 14"/>
                <p:cNvSpPr>
                  <a:spLocks noChangeArrowheads="1"/>
                </p:cNvSpPr>
                <p:nvPr/>
              </p:nvSpPr>
              <p:spPr bwMode="auto">
                <a:xfrm>
                  <a:off x="4564063" y="1692275"/>
                  <a:ext cx="385762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nga162</a:t>
                  </a:r>
                  <a:endParaRPr lang="en-US"/>
                </a:p>
              </p:txBody>
            </p:sp>
            <p:sp>
              <p:nvSpPr>
                <p:cNvPr id="4106" name="Rectangle 16"/>
                <p:cNvSpPr>
                  <a:spLocks noChangeArrowheads="1"/>
                </p:cNvSpPr>
                <p:nvPr/>
              </p:nvSpPr>
              <p:spPr bwMode="auto">
                <a:xfrm>
                  <a:off x="5357813" y="1722438"/>
                  <a:ext cx="3873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G4711*</a:t>
                  </a:r>
                  <a:endParaRPr lang="en-US"/>
                </a:p>
              </p:txBody>
            </p:sp>
            <p:pic>
              <p:nvPicPr>
                <p:cNvPr id="4117" name="Picture 2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193800" y="2051050"/>
                  <a:ext cx="563563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18" name="Rectangle 30"/>
                <p:cNvSpPr>
                  <a:spLocks noChangeArrowheads="1"/>
                </p:cNvSpPr>
                <p:nvPr/>
              </p:nvSpPr>
              <p:spPr bwMode="auto">
                <a:xfrm>
                  <a:off x="1038225" y="214630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 dirty="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 dirty="0"/>
                </a:p>
              </p:txBody>
            </p:sp>
            <p:sp>
              <p:nvSpPr>
                <p:cNvPr id="4119" name="Rectangle 31"/>
                <p:cNvSpPr>
                  <a:spLocks noChangeArrowheads="1"/>
                </p:cNvSpPr>
                <p:nvPr/>
              </p:nvSpPr>
              <p:spPr bwMode="auto">
                <a:xfrm>
                  <a:off x="1038225" y="276860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20" name="Picture 3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000250" y="2051050"/>
                  <a:ext cx="563563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21" name="Rectangle 33"/>
                <p:cNvSpPr>
                  <a:spLocks noChangeArrowheads="1"/>
                </p:cNvSpPr>
                <p:nvPr/>
              </p:nvSpPr>
              <p:spPr bwMode="auto">
                <a:xfrm>
                  <a:off x="1860550" y="2227263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4122" name="Rectangle 34"/>
                <p:cNvSpPr>
                  <a:spLocks noChangeArrowheads="1"/>
                </p:cNvSpPr>
                <p:nvPr/>
              </p:nvSpPr>
              <p:spPr bwMode="auto">
                <a:xfrm>
                  <a:off x="1860550" y="2959100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23" name="Picture 35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808288" y="2058988"/>
                  <a:ext cx="563562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24" name="Rectangle 36"/>
                <p:cNvSpPr>
                  <a:spLocks noChangeArrowheads="1"/>
                </p:cNvSpPr>
                <p:nvPr/>
              </p:nvSpPr>
              <p:spPr bwMode="auto">
                <a:xfrm>
                  <a:off x="2652713" y="2451100"/>
                  <a:ext cx="2111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25" name="Picture 37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614738" y="2051050"/>
                  <a:ext cx="563562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26" name="Rectangle 38"/>
                <p:cNvSpPr>
                  <a:spLocks noChangeArrowheads="1"/>
                </p:cNvSpPr>
                <p:nvPr/>
              </p:nvSpPr>
              <p:spPr bwMode="auto">
                <a:xfrm>
                  <a:off x="3467100" y="234315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27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30713" y="2051050"/>
                  <a:ext cx="563562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28" name="Rectangle 40"/>
                <p:cNvSpPr>
                  <a:spLocks noChangeArrowheads="1"/>
                </p:cNvSpPr>
                <p:nvPr/>
              </p:nvSpPr>
              <p:spPr bwMode="auto">
                <a:xfrm>
                  <a:off x="4289425" y="2603500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29" name="Picture 44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251450" y="2051050"/>
                  <a:ext cx="563563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30" name="Rectangle 45"/>
                <p:cNvSpPr>
                  <a:spLocks noChangeArrowheads="1"/>
                </p:cNvSpPr>
                <p:nvPr/>
              </p:nvSpPr>
              <p:spPr bwMode="auto">
                <a:xfrm>
                  <a:off x="5067300" y="2182813"/>
                  <a:ext cx="2682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1500</a:t>
                  </a:r>
                  <a:endParaRPr lang="en-US"/>
                </a:p>
              </p:txBody>
            </p:sp>
            <p:sp>
              <p:nvSpPr>
                <p:cNvPr id="4131" name="Rectangle 46"/>
                <p:cNvSpPr>
                  <a:spLocks noChangeArrowheads="1"/>
                </p:cNvSpPr>
                <p:nvPr/>
              </p:nvSpPr>
              <p:spPr bwMode="auto">
                <a:xfrm>
                  <a:off x="5067300" y="2400300"/>
                  <a:ext cx="2682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1000</a:t>
                  </a:r>
                  <a:endParaRPr lang="en-US"/>
                </a:p>
              </p:txBody>
            </p:sp>
            <p:sp>
              <p:nvSpPr>
                <p:cNvPr id="4132" name="Rectangle 47"/>
                <p:cNvSpPr>
                  <a:spLocks noChangeArrowheads="1"/>
                </p:cNvSpPr>
                <p:nvPr/>
              </p:nvSpPr>
              <p:spPr bwMode="auto">
                <a:xfrm>
                  <a:off x="5118100" y="2830513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500</a:t>
                  </a:r>
                  <a:endParaRPr lang="en-US"/>
                </a:p>
              </p:txBody>
            </p:sp>
            <p:sp>
              <p:nvSpPr>
                <p:cNvPr id="4133" name="Rectangle 48"/>
                <p:cNvSpPr>
                  <a:spLocks noChangeArrowheads="1"/>
                </p:cNvSpPr>
                <p:nvPr/>
              </p:nvSpPr>
              <p:spPr bwMode="auto">
                <a:xfrm>
                  <a:off x="5118100" y="3048000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400</a:t>
                  </a:r>
                  <a:endParaRPr lang="en-US"/>
                </a:p>
              </p:txBody>
            </p:sp>
            <p:sp>
              <p:nvSpPr>
                <p:cNvPr id="4170" name="Rectangle 91"/>
                <p:cNvSpPr>
                  <a:spLocks noChangeArrowheads="1"/>
                </p:cNvSpPr>
                <p:nvPr/>
              </p:nvSpPr>
              <p:spPr bwMode="auto">
                <a:xfrm>
                  <a:off x="1084263" y="1884363"/>
                  <a:ext cx="1603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71" name="Rectangle 92"/>
                <p:cNvSpPr>
                  <a:spLocks noChangeArrowheads="1"/>
                </p:cNvSpPr>
                <p:nvPr/>
              </p:nvSpPr>
              <p:spPr bwMode="auto">
                <a:xfrm>
                  <a:off x="1328738" y="1884363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72" name="Rectangle 93"/>
                <p:cNvSpPr>
                  <a:spLocks noChangeArrowheads="1"/>
                </p:cNvSpPr>
                <p:nvPr/>
              </p:nvSpPr>
              <p:spPr bwMode="auto">
                <a:xfrm>
                  <a:off x="1871663" y="1881188"/>
                  <a:ext cx="1603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73" name="Rectangle 94"/>
                <p:cNvSpPr>
                  <a:spLocks noChangeArrowheads="1"/>
                </p:cNvSpPr>
                <p:nvPr/>
              </p:nvSpPr>
              <p:spPr bwMode="auto">
                <a:xfrm>
                  <a:off x="2116138" y="1881188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74" name="Rectangle 95"/>
                <p:cNvSpPr>
                  <a:spLocks noChangeArrowheads="1"/>
                </p:cNvSpPr>
                <p:nvPr/>
              </p:nvSpPr>
              <p:spPr bwMode="auto">
                <a:xfrm>
                  <a:off x="2689225" y="1881188"/>
                  <a:ext cx="1587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75" name="Rectangle 96"/>
                <p:cNvSpPr>
                  <a:spLocks noChangeArrowheads="1"/>
                </p:cNvSpPr>
                <p:nvPr/>
              </p:nvSpPr>
              <p:spPr bwMode="auto">
                <a:xfrm>
                  <a:off x="2932113" y="1881188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76" name="Rectangle 97"/>
                <p:cNvSpPr>
                  <a:spLocks noChangeArrowheads="1"/>
                </p:cNvSpPr>
                <p:nvPr/>
              </p:nvSpPr>
              <p:spPr bwMode="auto">
                <a:xfrm>
                  <a:off x="3486150" y="1881188"/>
                  <a:ext cx="1603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77" name="Rectangle 98"/>
                <p:cNvSpPr>
                  <a:spLocks noChangeArrowheads="1"/>
                </p:cNvSpPr>
                <p:nvPr/>
              </p:nvSpPr>
              <p:spPr bwMode="auto">
                <a:xfrm>
                  <a:off x="3730625" y="1881188"/>
                  <a:ext cx="4460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78" name="Rectangle 99"/>
                <p:cNvSpPr>
                  <a:spLocks noChangeArrowheads="1"/>
                </p:cNvSpPr>
                <p:nvPr/>
              </p:nvSpPr>
              <p:spPr bwMode="auto">
                <a:xfrm>
                  <a:off x="4302125" y="1881188"/>
                  <a:ext cx="1603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79" name="Rectangle 100"/>
                <p:cNvSpPr>
                  <a:spLocks noChangeArrowheads="1"/>
                </p:cNvSpPr>
                <p:nvPr/>
              </p:nvSpPr>
              <p:spPr bwMode="auto">
                <a:xfrm>
                  <a:off x="4546600" y="1881188"/>
                  <a:ext cx="4460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80" name="Rectangle 103"/>
                <p:cNvSpPr>
                  <a:spLocks noChangeArrowheads="1"/>
                </p:cNvSpPr>
                <p:nvPr/>
              </p:nvSpPr>
              <p:spPr bwMode="auto">
                <a:xfrm>
                  <a:off x="5113338" y="1892300"/>
                  <a:ext cx="1603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81" name="Rectangle 104"/>
                <p:cNvSpPr>
                  <a:spLocks noChangeArrowheads="1"/>
                </p:cNvSpPr>
                <p:nvPr/>
              </p:nvSpPr>
              <p:spPr bwMode="auto">
                <a:xfrm>
                  <a:off x="5357813" y="1892300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82" name="Rectangle 109"/>
                <p:cNvSpPr>
                  <a:spLocks noChangeArrowheads="1"/>
                </p:cNvSpPr>
                <p:nvPr/>
              </p:nvSpPr>
              <p:spPr bwMode="auto">
                <a:xfrm>
                  <a:off x="5916613" y="1822450"/>
                  <a:ext cx="1603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83" name="Rectangle 110"/>
                <p:cNvSpPr>
                  <a:spLocks noChangeArrowheads="1"/>
                </p:cNvSpPr>
                <p:nvPr/>
              </p:nvSpPr>
              <p:spPr bwMode="auto">
                <a:xfrm>
                  <a:off x="6161088" y="1822450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</p:grpSp>
          <p:grpSp>
            <p:nvGrpSpPr>
              <p:cNvPr id="106" name="Group 105"/>
              <p:cNvGrpSpPr/>
              <p:nvPr/>
            </p:nvGrpSpPr>
            <p:grpSpPr>
              <a:xfrm>
                <a:off x="6686671" y="1696636"/>
                <a:ext cx="1517650" cy="1557337"/>
                <a:chOff x="1038225" y="3455988"/>
                <a:chExt cx="1517650" cy="1557337"/>
              </a:xfrm>
            </p:grpSpPr>
            <p:sp>
              <p:nvSpPr>
                <p:cNvPr id="4108" name="Rectangle 20"/>
                <p:cNvSpPr>
                  <a:spLocks noChangeArrowheads="1"/>
                </p:cNvSpPr>
                <p:nvPr/>
              </p:nvSpPr>
              <p:spPr bwMode="auto">
                <a:xfrm>
                  <a:off x="1458913" y="3455988"/>
                  <a:ext cx="252412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SM1</a:t>
                  </a:r>
                  <a:endParaRPr lang="en-US"/>
                </a:p>
              </p:txBody>
            </p:sp>
            <p:sp>
              <p:nvSpPr>
                <p:cNvPr id="4109" name="Rectangle 21"/>
                <p:cNvSpPr>
                  <a:spLocks noChangeArrowheads="1"/>
                </p:cNvSpPr>
                <p:nvPr/>
              </p:nvSpPr>
              <p:spPr bwMode="auto">
                <a:xfrm>
                  <a:off x="2262188" y="3459163"/>
                  <a:ext cx="2428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ciw4</a:t>
                  </a:r>
                  <a:endParaRPr lang="en-US"/>
                </a:p>
              </p:txBody>
            </p:sp>
            <p:pic>
              <p:nvPicPr>
                <p:cNvPr id="4137" name="Picture 58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1209675" y="3741738"/>
                  <a:ext cx="555625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38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8225" y="375920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300</a:t>
                  </a:r>
                  <a:endParaRPr lang="en-US"/>
                </a:p>
              </p:txBody>
            </p:sp>
            <p:sp>
              <p:nvSpPr>
                <p:cNvPr id="4139" name="Rectangle 60"/>
                <p:cNvSpPr>
                  <a:spLocks noChangeArrowheads="1"/>
                </p:cNvSpPr>
                <p:nvPr/>
              </p:nvSpPr>
              <p:spPr bwMode="auto">
                <a:xfrm>
                  <a:off x="1038225" y="419735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4140" name="Rectangle 61"/>
                <p:cNvSpPr>
                  <a:spLocks noChangeArrowheads="1"/>
                </p:cNvSpPr>
                <p:nvPr/>
              </p:nvSpPr>
              <p:spPr bwMode="auto">
                <a:xfrm>
                  <a:off x="1038225" y="4870450"/>
                  <a:ext cx="21113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4141" name="Picture 62"/>
                <p:cNvPicPr>
                  <a:picLocks noChangeAspect="1"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2000250" y="3759200"/>
                  <a:ext cx="555625" cy="1244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42" name="Rectangle 63"/>
                <p:cNvSpPr>
                  <a:spLocks noChangeArrowheads="1"/>
                </p:cNvSpPr>
                <p:nvPr/>
              </p:nvSpPr>
              <p:spPr bwMode="auto">
                <a:xfrm>
                  <a:off x="1846263" y="4106863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4143" name="Rectangle 64"/>
                <p:cNvSpPr>
                  <a:spLocks noChangeArrowheads="1"/>
                </p:cNvSpPr>
                <p:nvPr/>
              </p:nvSpPr>
              <p:spPr bwMode="auto">
                <a:xfrm>
                  <a:off x="1846263" y="4864100"/>
                  <a:ext cx="2095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sp>
              <p:nvSpPr>
                <p:cNvPr id="4184" name="Rectangle 111"/>
                <p:cNvSpPr>
                  <a:spLocks noChangeArrowheads="1"/>
                </p:cNvSpPr>
                <p:nvPr/>
              </p:nvSpPr>
              <p:spPr bwMode="auto">
                <a:xfrm>
                  <a:off x="1065213" y="3576638"/>
                  <a:ext cx="16033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85" name="Rectangle 112"/>
                <p:cNvSpPr>
                  <a:spLocks noChangeArrowheads="1"/>
                </p:cNvSpPr>
                <p:nvPr/>
              </p:nvSpPr>
              <p:spPr bwMode="auto">
                <a:xfrm>
                  <a:off x="1309688" y="3576638"/>
                  <a:ext cx="446087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4186" name="Rectangle 113"/>
                <p:cNvSpPr>
                  <a:spLocks noChangeArrowheads="1"/>
                </p:cNvSpPr>
                <p:nvPr/>
              </p:nvSpPr>
              <p:spPr bwMode="auto">
                <a:xfrm>
                  <a:off x="1852613" y="3573463"/>
                  <a:ext cx="158750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4187" name="Rectangle 114"/>
                <p:cNvSpPr>
                  <a:spLocks noChangeArrowheads="1"/>
                </p:cNvSpPr>
                <p:nvPr/>
              </p:nvSpPr>
              <p:spPr bwMode="auto">
                <a:xfrm>
                  <a:off x="2095500" y="3573463"/>
                  <a:ext cx="446088" cy="1428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</p:grpSp>
        </p:grpSp>
        <p:grpSp>
          <p:nvGrpSpPr>
            <p:cNvPr id="110" name="Group 109"/>
            <p:cNvGrpSpPr/>
            <p:nvPr/>
          </p:nvGrpSpPr>
          <p:grpSpPr>
            <a:xfrm>
              <a:off x="1038225" y="3427413"/>
              <a:ext cx="5561013" cy="1584325"/>
              <a:chOff x="2654300" y="3427413"/>
              <a:chExt cx="5561013" cy="1584325"/>
            </a:xfrm>
          </p:grpSpPr>
          <p:sp>
            <p:nvSpPr>
              <p:cNvPr id="4110" name="Rectangle 22"/>
              <p:cNvSpPr>
                <a:spLocks noChangeArrowheads="1"/>
              </p:cNvSpPr>
              <p:nvPr/>
            </p:nvSpPr>
            <p:spPr bwMode="auto">
              <a:xfrm>
                <a:off x="3028950" y="3443288"/>
                <a:ext cx="301625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ciw20</a:t>
                </a:r>
                <a:endParaRPr lang="en-US"/>
              </a:p>
            </p:txBody>
          </p:sp>
          <p:sp>
            <p:nvSpPr>
              <p:cNvPr id="4111" name="Rectangle 23"/>
              <p:cNvSpPr>
                <a:spLocks noChangeArrowheads="1"/>
              </p:cNvSpPr>
              <p:nvPr/>
            </p:nvSpPr>
            <p:spPr bwMode="auto">
              <a:xfrm>
                <a:off x="3787775" y="3441700"/>
                <a:ext cx="3873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nga707</a:t>
                </a:r>
                <a:endParaRPr lang="en-US"/>
              </a:p>
            </p:txBody>
          </p:sp>
          <p:sp>
            <p:nvSpPr>
              <p:cNvPr id="4112" name="Rectangle 24"/>
              <p:cNvSpPr>
                <a:spLocks noChangeArrowheads="1"/>
              </p:cNvSpPr>
              <p:nvPr/>
            </p:nvSpPr>
            <p:spPr bwMode="auto">
              <a:xfrm>
                <a:off x="4643438" y="3429000"/>
                <a:ext cx="301625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ciw24</a:t>
                </a:r>
                <a:endParaRPr lang="en-US"/>
              </a:p>
            </p:txBody>
          </p:sp>
          <p:sp>
            <p:nvSpPr>
              <p:cNvPr id="4113" name="Rectangle 25"/>
              <p:cNvSpPr>
                <a:spLocks noChangeArrowheads="1"/>
              </p:cNvSpPr>
              <p:nvPr/>
            </p:nvSpPr>
            <p:spPr bwMode="auto">
              <a:xfrm>
                <a:off x="5454650" y="3429000"/>
                <a:ext cx="303213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ciw22</a:t>
                </a:r>
                <a:endParaRPr lang="en-US"/>
              </a:p>
            </p:txBody>
          </p:sp>
          <p:sp>
            <p:nvSpPr>
              <p:cNvPr id="4114" name="Rectangle 26"/>
              <p:cNvSpPr>
                <a:spLocks noChangeArrowheads="1"/>
              </p:cNvSpPr>
              <p:nvPr/>
            </p:nvSpPr>
            <p:spPr bwMode="auto">
              <a:xfrm>
                <a:off x="6078538" y="3444875"/>
                <a:ext cx="62230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F24M12TGF</a:t>
                </a:r>
                <a:endParaRPr lang="en-US"/>
              </a:p>
            </p:txBody>
          </p:sp>
          <p:sp>
            <p:nvSpPr>
              <p:cNvPr id="4115" name="Rectangle 27"/>
              <p:cNvSpPr>
                <a:spLocks noChangeArrowheads="1"/>
              </p:cNvSpPr>
              <p:nvPr/>
            </p:nvSpPr>
            <p:spPr bwMode="auto">
              <a:xfrm>
                <a:off x="7053263" y="3448050"/>
                <a:ext cx="385762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FUS6.2</a:t>
                </a:r>
                <a:endParaRPr lang="en-US"/>
              </a:p>
            </p:txBody>
          </p:sp>
          <p:sp>
            <p:nvSpPr>
              <p:cNvPr id="4116" name="Rectangle 28"/>
              <p:cNvSpPr>
                <a:spLocks noChangeArrowheads="1"/>
              </p:cNvSpPr>
              <p:nvPr/>
            </p:nvSpPr>
            <p:spPr bwMode="auto">
              <a:xfrm>
                <a:off x="7805738" y="3427413"/>
                <a:ext cx="268287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nga6</a:t>
                </a:r>
                <a:endParaRPr lang="en-US"/>
              </a:p>
            </p:txBody>
          </p:sp>
          <p:pic>
            <p:nvPicPr>
              <p:cNvPr id="4144" name="Picture 65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808288" y="3741738"/>
                <a:ext cx="563562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45" name="Rectangle 66"/>
              <p:cNvSpPr>
                <a:spLocks noChangeArrowheads="1"/>
              </p:cNvSpPr>
              <p:nvPr/>
            </p:nvSpPr>
            <p:spPr bwMode="auto">
              <a:xfrm>
                <a:off x="2654300" y="3798888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4146" name="Rectangle 67"/>
              <p:cNvSpPr>
                <a:spLocks noChangeArrowheads="1"/>
              </p:cNvSpPr>
              <p:nvPr/>
            </p:nvSpPr>
            <p:spPr bwMode="auto">
              <a:xfrm>
                <a:off x="2654300" y="41275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4147" name="Rectangle 68"/>
              <p:cNvSpPr>
                <a:spLocks noChangeArrowheads="1"/>
              </p:cNvSpPr>
              <p:nvPr/>
            </p:nvSpPr>
            <p:spPr bwMode="auto">
              <a:xfrm>
                <a:off x="2654300" y="4556125"/>
                <a:ext cx="209550" cy="144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4148" name="Picture 6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614738" y="3767138"/>
                <a:ext cx="555625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49" name="Rectangle 70"/>
              <p:cNvSpPr>
                <a:spLocks noChangeArrowheads="1"/>
              </p:cNvSpPr>
              <p:nvPr/>
            </p:nvSpPr>
            <p:spPr bwMode="auto">
              <a:xfrm>
                <a:off x="3471863" y="3862388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4150" name="Rectangle 71"/>
              <p:cNvSpPr>
                <a:spLocks noChangeArrowheads="1"/>
              </p:cNvSpPr>
              <p:nvPr/>
            </p:nvSpPr>
            <p:spPr bwMode="auto">
              <a:xfrm>
                <a:off x="3471863" y="4510088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4151" name="Picture 7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422775" y="3741738"/>
                <a:ext cx="56356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52" name="Rectangle 73"/>
              <p:cNvSpPr>
                <a:spLocks noChangeArrowheads="1"/>
              </p:cNvSpPr>
              <p:nvPr/>
            </p:nvSpPr>
            <p:spPr bwMode="auto">
              <a:xfrm>
                <a:off x="4283075" y="39878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4153" name="Rectangle 74"/>
              <p:cNvSpPr>
                <a:spLocks noChangeArrowheads="1"/>
              </p:cNvSpPr>
              <p:nvPr/>
            </p:nvSpPr>
            <p:spPr bwMode="auto">
              <a:xfrm>
                <a:off x="4283075" y="4525963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4154" name="Picture 75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230813" y="3741738"/>
                <a:ext cx="563562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55" name="Rectangle 76"/>
              <p:cNvSpPr>
                <a:spLocks noChangeArrowheads="1"/>
              </p:cNvSpPr>
              <p:nvPr/>
            </p:nvSpPr>
            <p:spPr bwMode="auto">
              <a:xfrm>
                <a:off x="5072063" y="381635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4156" name="Rectangle 77"/>
              <p:cNvSpPr>
                <a:spLocks noChangeArrowheads="1"/>
              </p:cNvSpPr>
              <p:nvPr/>
            </p:nvSpPr>
            <p:spPr bwMode="auto">
              <a:xfrm>
                <a:off x="5072063" y="4033838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4157" name="Rectangle 78"/>
              <p:cNvSpPr>
                <a:spLocks noChangeArrowheads="1"/>
              </p:cNvSpPr>
              <p:nvPr/>
            </p:nvSpPr>
            <p:spPr bwMode="auto">
              <a:xfrm>
                <a:off x="5072063" y="4354513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4158" name="Rectangle 79"/>
              <p:cNvSpPr>
                <a:spLocks noChangeArrowheads="1"/>
              </p:cNvSpPr>
              <p:nvPr/>
            </p:nvSpPr>
            <p:spPr bwMode="auto">
              <a:xfrm>
                <a:off x="5072063" y="48006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4159" name="Picture 80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6037263" y="3749675"/>
                <a:ext cx="563562" cy="1246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60" name="Rectangle 81"/>
              <p:cNvSpPr>
                <a:spLocks noChangeArrowheads="1"/>
              </p:cNvSpPr>
              <p:nvPr/>
            </p:nvSpPr>
            <p:spPr bwMode="auto">
              <a:xfrm>
                <a:off x="5873750" y="3960813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4161" name="Rectangle 82"/>
              <p:cNvSpPr>
                <a:spLocks noChangeArrowheads="1"/>
              </p:cNvSpPr>
              <p:nvPr/>
            </p:nvSpPr>
            <p:spPr bwMode="auto">
              <a:xfrm>
                <a:off x="5873750" y="45847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4162" name="Picture 83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845300" y="3759200"/>
                <a:ext cx="56356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63" name="Rectangle 84"/>
              <p:cNvSpPr>
                <a:spLocks noChangeArrowheads="1"/>
              </p:cNvSpPr>
              <p:nvPr/>
            </p:nvSpPr>
            <p:spPr bwMode="auto">
              <a:xfrm>
                <a:off x="6691313" y="382905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4164" name="Rectangle 85"/>
              <p:cNvSpPr>
                <a:spLocks noChangeArrowheads="1"/>
              </p:cNvSpPr>
              <p:nvPr/>
            </p:nvSpPr>
            <p:spPr bwMode="auto">
              <a:xfrm>
                <a:off x="6691313" y="4157663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4165" name="Rectangle 86"/>
              <p:cNvSpPr>
                <a:spLocks noChangeArrowheads="1"/>
              </p:cNvSpPr>
              <p:nvPr/>
            </p:nvSpPr>
            <p:spPr bwMode="auto">
              <a:xfrm>
                <a:off x="6691313" y="4511675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4166" name="Picture 87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651750" y="3767138"/>
                <a:ext cx="56356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67" name="Rectangle 88"/>
              <p:cNvSpPr>
                <a:spLocks noChangeArrowheads="1"/>
              </p:cNvSpPr>
              <p:nvPr/>
            </p:nvSpPr>
            <p:spPr bwMode="auto">
              <a:xfrm>
                <a:off x="7500938" y="3794125"/>
                <a:ext cx="209550" cy="144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4168" name="Rectangle 89"/>
              <p:cNvSpPr>
                <a:spLocks noChangeArrowheads="1"/>
              </p:cNvSpPr>
              <p:nvPr/>
            </p:nvSpPr>
            <p:spPr bwMode="auto">
              <a:xfrm>
                <a:off x="7500938" y="4232275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4169" name="Rectangle 90"/>
              <p:cNvSpPr>
                <a:spLocks noChangeArrowheads="1"/>
              </p:cNvSpPr>
              <p:nvPr/>
            </p:nvSpPr>
            <p:spPr bwMode="auto">
              <a:xfrm>
                <a:off x="7500938" y="48387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4188" name="Rectangle 115"/>
              <p:cNvSpPr>
                <a:spLocks noChangeArrowheads="1"/>
              </p:cNvSpPr>
              <p:nvPr/>
            </p:nvSpPr>
            <p:spPr bwMode="auto">
              <a:xfrm>
                <a:off x="2670175" y="3573463"/>
                <a:ext cx="158750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89" name="Rectangle 116"/>
              <p:cNvSpPr>
                <a:spLocks noChangeArrowheads="1"/>
              </p:cNvSpPr>
              <p:nvPr/>
            </p:nvSpPr>
            <p:spPr bwMode="auto">
              <a:xfrm>
                <a:off x="2913063" y="3573463"/>
                <a:ext cx="444500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190" name="Rectangle 117"/>
              <p:cNvSpPr>
                <a:spLocks noChangeArrowheads="1"/>
              </p:cNvSpPr>
              <p:nvPr/>
            </p:nvSpPr>
            <p:spPr bwMode="auto">
              <a:xfrm>
                <a:off x="3467100" y="3573463"/>
                <a:ext cx="160338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91" name="Rectangle 118"/>
              <p:cNvSpPr>
                <a:spLocks noChangeArrowheads="1"/>
              </p:cNvSpPr>
              <p:nvPr/>
            </p:nvSpPr>
            <p:spPr bwMode="auto">
              <a:xfrm>
                <a:off x="3711575" y="3573463"/>
                <a:ext cx="446088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192" name="Rectangle 119"/>
              <p:cNvSpPr>
                <a:spLocks noChangeArrowheads="1"/>
              </p:cNvSpPr>
              <p:nvPr/>
            </p:nvSpPr>
            <p:spPr bwMode="auto">
              <a:xfrm>
                <a:off x="4283075" y="3573463"/>
                <a:ext cx="160338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93" name="Rectangle 120"/>
              <p:cNvSpPr>
                <a:spLocks noChangeArrowheads="1"/>
              </p:cNvSpPr>
              <p:nvPr/>
            </p:nvSpPr>
            <p:spPr bwMode="auto">
              <a:xfrm>
                <a:off x="4527550" y="3573463"/>
                <a:ext cx="446088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194" name="Rectangle 121"/>
              <p:cNvSpPr>
                <a:spLocks noChangeArrowheads="1"/>
              </p:cNvSpPr>
              <p:nvPr/>
            </p:nvSpPr>
            <p:spPr bwMode="auto">
              <a:xfrm>
                <a:off x="5091113" y="3573463"/>
                <a:ext cx="160337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95" name="Rectangle 122"/>
              <p:cNvSpPr>
                <a:spLocks noChangeArrowheads="1"/>
              </p:cNvSpPr>
              <p:nvPr/>
            </p:nvSpPr>
            <p:spPr bwMode="auto">
              <a:xfrm>
                <a:off x="5335588" y="3573463"/>
                <a:ext cx="446087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196" name="Rectangle 123"/>
              <p:cNvSpPr>
                <a:spLocks noChangeArrowheads="1"/>
              </p:cNvSpPr>
              <p:nvPr/>
            </p:nvSpPr>
            <p:spPr bwMode="auto">
              <a:xfrm>
                <a:off x="5880100" y="3584575"/>
                <a:ext cx="1587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97" name="Rectangle 124"/>
              <p:cNvSpPr>
                <a:spLocks noChangeArrowheads="1"/>
              </p:cNvSpPr>
              <p:nvPr/>
            </p:nvSpPr>
            <p:spPr bwMode="auto">
              <a:xfrm>
                <a:off x="6122988" y="3584575"/>
                <a:ext cx="44450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198" name="Rectangle 125"/>
              <p:cNvSpPr>
                <a:spLocks noChangeArrowheads="1"/>
              </p:cNvSpPr>
              <p:nvPr/>
            </p:nvSpPr>
            <p:spPr bwMode="auto">
              <a:xfrm>
                <a:off x="6735763" y="3573463"/>
                <a:ext cx="160337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199" name="Rectangle 126"/>
              <p:cNvSpPr>
                <a:spLocks noChangeArrowheads="1"/>
              </p:cNvSpPr>
              <p:nvPr/>
            </p:nvSpPr>
            <p:spPr bwMode="auto">
              <a:xfrm>
                <a:off x="6954838" y="3573463"/>
                <a:ext cx="446087" cy="144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4200" name="Rectangle 127"/>
              <p:cNvSpPr>
                <a:spLocks noChangeArrowheads="1"/>
              </p:cNvSpPr>
              <p:nvPr/>
            </p:nvSpPr>
            <p:spPr bwMode="auto">
              <a:xfrm>
                <a:off x="7497763" y="3582988"/>
                <a:ext cx="160337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4201" name="Rectangle 128"/>
              <p:cNvSpPr>
                <a:spLocks noChangeArrowheads="1"/>
              </p:cNvSpPr>
              <p:nvPr/>
            </p:nvSpPr>
            <p:spPr bwMode="auto">
              <a:xfrm>
                <a:off x="7742238" y="3582988"/>
                <a:ext cx="446087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2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continued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1212850" y="1447800"/>
            <a:ext cx="6740525" cy="3808413"/>
            <a:chOff x="1212850" y="1447800"/>
            <a:chExt cx="6740525" cy="3808413"/>
          </a:xfrm>
        </p:grpSpPr>
        <p:sp>
          <p:nvSpPr>
            <p:cNvPr id="5124" name="Rectangle 7"/>
            <p:cNvSpPr>
              <a:spLocks noChangeArrowheads="1"/>
            </p:cNvSpPr>
            <p:nvPr/>
          </p:nvSpPr>
          <p:spPr bwMode="auto">
            <a:xfrm>
              <a:off x="4073325" y="1447800"/>
              <a:ext cx="98103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Helvetica" pitchFamily="34" charset="0"/>
                </a:rPr>
                <a:t>Chromosome IV</a:t>
              </a:r>
              <a:endParaRPr lang="en-US" sz="2400" b="1" dirty="0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1212850" y="1600200"/>
              <a:ext cx="6740525" cy="3656013"/>
              <a:chOff x="1212850" y="1600200"/>
              <a:chExt cx="6740525" cy="3656013"/>
            </a:xfrm>
          </p:grpSpPr>
          <p:sp>
            <p:nvSpPr>
              <p:cNvPr id="5123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212850" y="1600200"/>
                <a:ext cx="6740525" cy="3656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5" name="Rectangle 8"/>
              <p:cNvSpPr>
                <a:spLocks noChangeArrowheads="1"/>
              </p:cNvSpPr>
              <p:nvPr/>
            </p:nvSpPr>
            <p:spPr bwMode="auto">
              <a:xfrm>
                <a:off x="1736725" y="1947863"/>
                <a:ext cx="24130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ciw5</a:t>
                </a:r>
                <a:endParaRPr lang="en-US"/>
              </a:p>
            </p:txBody>
          </p:sp>
          <p:sp>
            <p:nvSpPr>
              <p:cNvPr id="5126" name="Rectangle 9"/>
              <p:cNvSpPr>
                <a:spLocks noChangeArrowheads="1"/>
              </p:cNvSpPr>
              <p:nvPr/>
            </p:nvSpPr>
            <p:spPr bwMode="auto">
              <a:xfrm>
                <a:off x="2598738" y="1947863"/>
                <a:ext cx="26511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nga8</a:t>
                </a:r>
                <a:endParaRPr lang="en-US"/>
              </a:p>
            </p:txBody>
          </p:sp>
          <p:sp>
            <p:nvSpPr>
              <p:cNvPr id="5127" name="Rectangle 12"/>
              <p:cNvSpPr>
                <a:spLocks noChangeArrowheads="1"/>
              </p:cNvSpPr>
              <p:nvPr/>
            </p:nvSpPr>
            <p:spPr bwMode="auto">
              <a:xfrm>
                <a:off x="3378200" y="1947863"/>
                <a:ext cx="2841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1H1L</a:t>
                </a:r>
                <a:endParaRPr lang="en-US"/>
              </a:p>
            </p:txBody>
          </p:sp>
          <p:sp>
            <p:nvSpPr>
              <p:cNvPr id="5128" name="Rectangle 13"/>
              <p:cNvSpPr>
                <a:spLocks noChangeArrowheads="1"/>
              </p:cNvSpPr>
              <p:nvPr/>
            </p:nvSpPr>
            <p:spPr bwMode="auto">
              <a:xfrm>
                <a:off x="3595688" y="1947863"/>
                <a:ext cx="7620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/>
              </a:p>
            </p:txBody>
          </p:sp>
          <p:sp>
            <p:nvSpPr>
              <p:cNvPr id="5129" name="Rectangle 14"/>
              <p:cNvSpPr>
                <a:spLocks noChangeArrowheads="1"/>
              </p:cNvSpPr>
              <p:nvPr/>
            </p:nvSpPr>
            <p:spPr bwMode="auto">
              <a:xfrm>
                <a:off x="3629025" y="1947863"/>
                <a:ext cx="2254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1.6*</a:t>
                </a:r>
                <a:endParaRPr lang="en-US"/>
              </a:p>
            </p:txBody>
          </p:sp>
          <p:sp>
            <p:nvSpPr>
              <p:cNvPr id="5130" name="Rectangle 15"/>
              <p:cNvSpPr>
                <a:spLocks noChangeArrowheads="1"/>
              </p:cNvSpPr>
              <p:nvPr/>
            </p:nvSpPr>
            <p:spPr bwMode="auto">
              <a:xfrm>
                <a:off x="4873625" y="1947863"/>
                <a:ext cx="331788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20B4L</a:t>
                </a:r>
                <a:endParaRPr lang="en-US"/>
              </a:p>
            </p:txBody>
          </p:sp>
          <p:sp>
            <p:nvSpPr>
              <p:cNvPr id="5131" name="Rectangle 16"/>
              <p:cNvSpPr>
                <a:spLocks noChangeArrowheads="1"/>
              </p:cNvSpPr>
              <p:nvPr/>
            </p:nvSpPr>
            <p:spPr bwMode="auto">
              <a:xfrm>
                <a:off x="5130800" y="1947863"/>
                <a:ext cx="7461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/>
              </a:p>
            </p:txBody>
          </p:sp>
          <p:sp>
            <p:nvSpPr>
              <p:cNvPr id="5132" name="Rectangle 17"/>
              <p:cNvSpPr>
                <a:spLocks noChangeArrowheads="1"/>
              </p:cNvSpPr>
              <p:nvPr/>
            </p:nvSpPr>
            <p:spPr bwMode="auto">
              <a:xfrm>
                <a:off x="5164138" y="1947863"/>
                <a:ext cx="223837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1.6*</a:t>
                </a:r>
                <a:endParaRPr lang="en-US"/>
              </a:p>
            </p:txBody>
          </p:sp>
          <p:sp>
            <p:nvSpPr>
              <p:cNvPr id="5133" name="Rectangle 18"/>
              <p:cNvSpPr>
                <a:spLocks noChangeArrowheads="1"/>
              </p:cNvSpPr>
              <p:nvPr/>
            </p:nvSpPr>
            <p:spPr bwMode="auto">
              <a:xfrm>
                <a:off x="7343775" y="1947863"/>
                <a:ext cx="433388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nga1139</a:t>
                </a:r>
                <a:endParaRPr lang="en-US"/>
              </a:p>
            </p:txBody>
          </p:sp>
          <p:pic>
            <p:nvPicPr>
              <p:cNvPr id="5134" name="Picture 1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17650" y="2246313"/>
                <a:ext cx="557213" cy="1233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35" name="Rectangle 20"/>
              <p:cNvSpPr>
                <a:spLocks noChangeArrowheads="1"/>
              </p:cNvSpPr>
              <p:nvPr/>
            </p:nvSpPr>
            <p:spPr bwMode="auto">
              <a:xfrm>
                <a:off x="1365250" y="241776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36" name="Rectangle 21"/>
              <p:cNvSpPr>
                <a:spLocks noChangeArrowheads="1"/>
              </p:cNvSpPr>
              <p:nvPr/>
            </p:nvSpPr>
            <p:spPr bwMode="auto">
              <a:xfrm>
                <a:off x="1365250" y="316706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5137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93950" y="2246313"/>
                <a:ext cx="557213" cy="1233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38" name="Rectangle 26"/>
              <p:cNvSpPr>
                <a:spLocks noChangeArrowheads="1"/>
              </p:cNvSpPr>
              <p:nvPr/>
            </p:nvSpPr>
            <p:spPr bwMode="auto">
              <a:xfrm>
                <a:off x="2241550" y="2463800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39" name="Rectangle 27"/>
              <p:cNvSpPr>
                <a:spLocks noChangeArrowheads="1"/>
              </p:cNvSpPr>
              <p:nvPr/>
            </p:nvSpPr>
            <p:spPr bwMode="auto">
              <a:xfrm>
                <a:off x="2241550" y="3213100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5140" name="Picture 3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216275" y="2238375"/>
                <a:ext cx="557213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41" name="Rectangle 32"/>
              <p:cNvSpPr>
                <a:spLocks noChangeArrowheads="1"/>
              </p:cNvSpPr>
              <p:nvPr/>
            </p:nvSpPr>
            <p:spPr bwMode="auto">
              <a:xfrm>
                <a:off x="3006725" y="2333625"/>
                <a:ext cx="266700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1000</a:t>
                </a:r>
                <a:endParaRPr lang="en-US"/>
              </a:p>
            </p:txBody>
          </p:sp>
          <p:sp>
            <p:nvSpPr>
              <p:cNvPr id="5142" name="Rectangle 33"/>
              <p:cNvSpPr>
                <a:spLocks noChangeArrowheads="1"/>
              </p:cNvSpPr>
              <p:nvPr/>
            </p:nvSpPr>
            <p:spPr bwMode="auto">
              <a:xfrm>
                <a:off x="3057525" y="265906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5143" name="Rectangle 34"/>
              <p:cNvSpPr>
                <a:spLocks noChangeArrowheads="1"/>
              </p:cNvSpPr>
              <p:nvPr/>
            </p:nvSpPr>
            <p:spPr bwMode="auto">
              <a:xfrm>
                <a:off x="3057525" y="2865438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dirty="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 dirty="0"/>
              </a:p>
            </p:txBody>
          </p:sp>
          <p:sp>
            <p:nvSpPr>
              <p:cNvPr id="5144" name="Rectangle 35"/>
              <p:cNvSpPr>
                <a:spLocks noChangeArrowheads="1"/>
              </p:cNvSpPr>
              <p:nvPr/>
            </p:nvSpPr>
            <p:spPr bwMode="auto">
              <a:xfrm>
                <a:off x="3057525" y="3190875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pic>
            <p:nvPicPr>
              <p:cNvPr id="5145" name="Picture 3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797425" y="2254250"/>
                <a:ext cx="550863" cy="1233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46" name="Rectangle 37"/>
              <p:cNvSpPr>
                <a:spLocks noChangeArrowheads="1"/>
              </p:cNvSpPr>
              <p:nvPr/>
            </p:nvSpPr>
            <p:spPr bwMode="auto">
              <a:xfrm>
                <a:off x="4600575" y="2284413"/>
                <a:ext cx="26670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1000</a:t>
                </a:r>
                <a:endParaRPr lang="en-US"/>
              </a:p>
            </p:txBody>
          </p:sp>
          <p:sp>
            <p:nvSpPr>
              <p:cNvPr id="5147" name="Rectangle 38"/>
              <p:cNvSpPr>
                <a:spLocks noChangeArrowheads="1"/>
              </p:cNvSpPr>
              <p:nvPr/>
            </p:nvSpPr>
            <p:spPr bwMode="auto">
              <a:xfrm>
                <a:off x="4649788" y="2609850"/>
                <a:ext cx="20796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5148" name="Rectangle 39"/>
              <p:cNvSpPr>
                <a:spLocks noChangeArrowheads="1"/>
              </p:cNvSpPr>
              <p:nvPr/>
            </p:nvSpPr>
            <p:spPr bwMode="auto">
              <a:xfrm>
                <a:off x="4649788" y="2816225"/>
                <a:ext cx="207962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149" name="Rectangle 40"/>
              <p:cNvSpPr>
                <a:spLocks noChangeArrowheads="1"/>
              </p:cNvSpPr>
              <p:nvPr/>
            </p:nvSpPr>
            <p:spPr bwMode="auto">
              <a:xfrm>
                <a:off x="4649788" y="3141663"/>
                <a:ext cx="2079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5150" name="Rectangle 41"/>
              <p:cNvSpPr>
                <a:spLocks noChangeArrowheads="1"/>
              </p:cNvSpPr>
              <p:nvPr/>
            </p:nvSpPr>
            <p:spPr bwMode="auto">
              <a:xfrm>
                <a:off x="6530975" y="1952625"/>
                <a:ext cx="165100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B9</a:t>
                </a:r>
                <a:endParaRPr lang="en-US"/>
              </a:p>
            </p:txBody>
          </p:sp>
          <p:sp>
            <p:nvSpPr>
              <p:cNvPr id="5151" name="Rectangle 42"/>
              <p:cNvSpPr>
                <a:spLocks noChangeArrowheads="1"/>
              </p:cNvSpPr>
              <p:nvPr/>
            </p:nvSpPr>
            <p:spPr bwMode="auto">
              <a:xfrm>
                <a:off x="6638925" y="1952625"/>
                <a:ext cx="7461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/>
              </a:p>
            </p:txBody>
          </p:sp>
          <p:sp>
            <p:nvSpPr>
              <p:cNvPr id="5152" name="Rectangle 43"/>
              <p:cNvSpPr>
                <a:spLocks noChangeArrowheads="1"/>
              </p:cNvSpPr>
              <p:nvPr/>
            </p:nvSpPr>
            <p:spPr bwMode="auto">
              <a:xfrm>
                <a:off x="6672263" y="1952625"/>
                <a:ext cx="223837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1.8*</a:t>
                </a:r>
                <a:endParaRPr lang="en-US"/>
              </a:p>
            </p:txBody>
          </p:sp>
          <p:pic>
            <p:nvPicPr>
              <p:cNvPr id="5153" name="Picture 4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396038" y="2254250"/>
                <a:ext cx="550862" cy="1233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54" name="Rectangle 45"/>
              <p:cNvSpPr>
                <a:spLocks noChangeArrowheads="1"/>
              </p:cNvSpPr>
              <p:nvPr/>
            </p:nvSpPr>
            <p:spPr bwMode="auto">
              <a:xfrm>
                <a:off x="6186488" y="2436813"/>
                <a:ext cx="26670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1000</a:t>
                </a:r>
                <a:endParaRPr lang="en-US"/>
              </a:p>
            </p:txBody>
          </p:sp>
          <p:sp>
            <p:nvSpPr>
              <p:cNvPr id="5155" name="Rectangle 46"/>
              <p:cNvSpPr>
                <a:spLocks noChangeArrowheads="1"/>
              </p:cNvSpPr>
              <p:nvPr/>
            </p:nvSpPr>
            <p:spPr bwMode="auto">
              <a:xfrm>
                <a:off x="6237288" y="2871788"/>
                <a:ext cx="2079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5156" name="Rectangle 47"/>
              <p:cNvSpPr>
                <a:spLocks noChangeArrowheads="1"/>
              </p:cNvSpPr>
              <p:nvPr/>
            </p:nvSpPr>
            <p:spPr bwMode="auto">
              <a:xfrm>
                <a:off x="6237288" y="3078163"/>
                <a:ext cx="2079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157" name="Rectangle 48"/>
              <p:cNvSpPr>
                <a:spLocks noChangeArrowheads="1"/>
              </p:cNvSpPr>
              <p:nvPr/>
            </p:nvSpPr>
            <p:spPr bwMode="auto">
              <a:xfrm>
                <a:off x="6237288" y="3403600"/>
                <a:ext cx="20796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pic>
            <p:nvPicPr>
              <p:cNvPr id="5158" name="Picture 4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196138" y="2246313"/>
                <a:ext cx="549275" cy="1233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59" name="Rectangle 50"/>
              <p:cNvSpPr>
                <a:spLocks noChangeArrowheads="1"/>
              </p:cNvSpPr>
              <p:nvPr/>
            </p:nvSpPr>
            <p:spPr bwMode="auto">
              <a:xfrm>
                <a:off x="7050088" y="2339975"/>
                <a:ext cx="20796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60" name="Rectangle 51"/>
              <p:cNvSpPr>
                <a:spLocks noChangeArrowheads="1"/>
              </p:cNvSpPr>
              <p:nvPr/>
            </p:nvSpPr>
            <p:spPr bwMode="auto">
              <a:xfrm>
                <a:off x="7050088" y="3197225"/>
                <a:ext cx="20796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5161" name="Rectangle 52"/>
              <p:cNvSpPr>
                <a:spLocks noChangeArrowheads="1"/>
              </p:cNvSpPr>
              <p:nvPr/>
            </p:nvSpPr>
            <p:spPr bwMode="auto">
              <a:xfrm>
                <a:off x="1390650" y="2135188"/>
                <a:ext cx="15081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62" name="Rectangle 53"/>
              <p:cNvSpPr>
                <a:spLocks noChangeArrowheads="1"/>
              </p:cNvSpPr>
              <p:nvPr/>
            </p:nvSpPr>
            <p:spPr bwMode="auto">
              <a:xfrm>
                <a:off x="1631950" y="2135188"/>
                <a:ext cx="4413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63" name="Rectangle 56"/>
              <p:cNvSpPr>
                <a:spLocks noChangeArrowheads="1"/>
              </p:cNvSpPr>
              <p:nvPr/>
            </p:nvSpPr>
            <p:spPr bwMode="auto">
              <a:xfrm>
                <a:off x="2257425" y="2132013"/>
                <a:ext cx="1492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64" name="Rectangle 57"/>
              <p:cNvSpPr>
                <a:spLocks noChangeArrowheads="1"/>
              </p:cNvSpPr>
              <p:nvPr/>
            </p:nvSpPr>
            <p:spPr bwMode="auto">
              <a:xfrm>
                <a:off x="2498725" y="2132013"/>
                <a:ext cx="4413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65" name="Rectangle 60"/>
              <p:cNvSpPr>
                <a:spLocks noChangeArrowheads="1"/>
              </p:cNvSpPr>
              <p:nvPr/>
            </p:nvSpPr>
            <p:spPr bwMode="auto">
              <a:xfrm>
                <a:off x="3078163" y="2130425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66" name="Rectangle 61"/>
              <p:cNvSpPr>
                <a:spLocks noChangeArrowheads="1"/>
              </p:cNvSpPr>
              <p:nvPr/>
            </p:nvSpPr>
            <p:spPr bwMode="auto">
              <a:xfrm>
                <a:off x="3319463" y="2130425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67" name="Rectangle 62"/>
              <p:cNvSpPr>
                <a:spLocks noChangeArrowheads="1"/>
              </p:cNvSpPr>
              <p:nvPr/>
            </p:nvSpPr>
            <p:spPr bwMode="auto">
              <a:xfrm>
                <a:off x="4654550" y="2138363"/>
                <a:ext cx="15081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68" name="Rectangle 63"/>
              <p:cNvSpPr>
                <a:spLocks noChangeArrowheads="1"/>
              </p:cNvSpPr>
              <p:nvPr/>
            </p:nvSpPr>
            <p:spPr bwMode="auto">
              <a:xfrm>
                <a:off x="4895850" y="2138363"/>
                <a:ext cx="4413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69" name="Rectangle 64"/>
              <p:cNvSpPr>
                <a:spLocks noChangeArrowheads="1"/>
              </p:cNvSpPr>
              <p:nvPr/>
            </p:nvSpPr>
            <p:spPr bwMode="auto">
              <a:xfrm>
                <a:off x="5786438" y="1936750"/>
                <a:ext cx="241300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ciw7</a:t>
                </a:r>
                <a:endParaRPr lang="en-US"/>
              </a:p>
            </p:txBody>
          </p:sp>
          <p:pic>
            <p:nvPicPr>
              <p:cNvPr id="5170" name="Picture 6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597525" y="2254250"/>
                <a:ext cx="549275" cy="1233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71" name="Rectangle 66"/>
              <p:cNvSpPr>
                <a:spLocks noChangeArrowheads="1"/>
              </p:cNvSpPr>
              <p:nvPr/>
            </p:nvSpPr>
            <p:spPr bwMode="auto">
              <a:xfrm>
                <a:off x="5438775" y="2370138"/>
                <a:ext cx="207963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72" name="Rectangle 67"/>
              <p:cNvSpPr>
                <a:spLocks noChangeArrowheads="1"/>
              </p:cNvSpPr>
              <p:nvPr/>
            </p:nvSpPr>
            <p:spPr bwMode="auto">
              <a:xfrm>
                <a:off x="5438775" y="3121025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5173" name="Rectangle 68"/>
              <p:cNvSpPr>
                <a:spLocks noChangeArrowheads="1"/>
              </p:cNvSpPr>
              <p:nvPr/>
            </p:nvSpPr>
            <p:spPr bwMode="auto">
              <a:xfrm>
                <a:off x="5435600" y="2149475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74" name="Rectangle 69"/>
              <p:cNvSpPr>
                <a:spLocks noChangeArrowheads="1"/>
              </p:cNvSpPr>
              <p:nvPr/>
            </p:nvSpPr>
            <p:spPr bwMode="auto">
              <a:xfrm>
                <a:off x="5676900" y="2149475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75" name="Rectangle 70"/>
              <p:cNvSpPr>
                <a:spLocks noChangeArrowheads="1"/>
              </p:cNvSpPr>
              <p:nvPr/>
            </p:nvSpPr>
            <p:spPr bwMode="auto">
              <a:xfrm>
                <a:off x="6283325" y="2139950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76" name="Rectangle 71"/>
              <p:cNvSpPr>
                <a:spLocks noChangeArrowheads="1"/>
              </p:cNvSpPr>
              <p:nvPr/>
            </p:nvSpPr>
            <p:spPr bwMode="auto">
              <a:xfrm>
                <a:off x="6524625" y="2139950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77" name="Rectangle 72"/>
              <p:cNvSpPr>
                <a:spLocks noChangeArrowheads="1"/>
              </p:cNvSpPr>
              <p:nvPr/>
            </p:nvSpPr>
            <p:spPr bwMode="auto">
              <a:xfrm>
                <a:off x="7053263" y="2149475"/>
                <a:ext cx="15081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78" name="Rectangle 73"/>
              <p:cNvSpPr>
                <a:spLocks noChangeArrowheads="1"/>
              </p:cNvSpPr>
              <p:nvPr/>
            </p:nvSpPr>
            <p:spPr bwMode="auto">
              <a:xfrm>
                <a:off x="7294563" y="2149475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79" name="Rectangle 74"/>
              <p:cNvSpPr>
                <a:spLocks noChangeArrowheads="1"/>
              </p:cNvSpPr>
              <p:nvPr/>
            </p:nvSpPr>
            <p:spPr bwMode="auto">
              <a:xfrm>
                <a:off x="3257550" y="3697288"/>
                <a:ext cx="382588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JM411*</a:t>
                </a:r>
                <a:endParaRPr lang="en-US"/>
              </a:p>
            </p:txBody>
          </p:sp>
          <p:pic>
            <p:nvPicPr>
              <p:cNvPr id="5180" name="Picture 75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133725" y="3954463"/>
                <a:ext cx="549275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81" name="Rectangle 76"/>
              <p:cNvSpPr>
                <a:spLocks noChangeArrowheads="1"/>
              </p:cNvSpPr>
              <p:nvPr/>
            </p:nvSpPr>
            <p:spPr bwMode="auto">
              <a:xfrm>
                <a:off x="2995613" y="395605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182" name="Rectangle 77"/>
              <p:cNvSpPr>
                <a:spLocks noChangeArrowheads="1"/>
              </p:cNvSpPr>
              <p:nvPr/>
            </p:nvSpPr>
            <p:spPr bwMode="auto">
              <a:xfrm>
                <a:off x="2995613" y="4173538"/>
                <a:ext cx="20955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5183" name="Rectangle 78"/>
              <p:cNvSpPr>
                <a:spLocks noChangeArrowheads="1"/>
              </p:cNvSpPr>
              <p:nvPr/>
            </p:nvSpPr>
            <p:spPr bwMode="auto">
              <a:xfrm>
                <a:off x="2995613" y="4597400"/>
                <a:ext cx="209550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84" name="Rectangle 79"/>
              <p:cNvSpPr>
                <a:spLocks noChangeArrowheads="1"/>
              </p:cNvSpPr>
              <p:nvPr/>
            </p:nvSpPr>
            <p:spPr bwMode="auto">
              <a:xfrm>
                <a:off x="3001963" y="3846513"/>
                <a:ext cx="1492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85" name="Rectangle 80"/>
              <p:cNvSpPr>
                <a:spLocks noChangeArrowheads="1"/>
              </p:cNvSpPr>
              <p:nvPr/>
            </p:nvSpPr>
            <p:spPr bwMode="auto">
              <a:xfrm>
                <a:off x="3243263" y="3846513"/>
                <a:ext cx="4413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86" name="Rectangle 81"/>
              <p:cNvSpPr>
                <a:spLocks noChangeArrowheads="1"/>
              </p:cNvSpPr>
              <p:nvPr/>
            </p:nvSpPr>
            <p:spPr bwMode="auto">
              <a:xfrm>
                <a:off x="4075113" y="3697288"/>
                <a:ext cx="433387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nga1107</a:t>
                </a:r>
                <a:endParaRPr lang="en-US"/>
              </a:p>
            </p:txBody>
          </p:sp>
          <p:pic>
            <p:nvPicPr>
              <p:cNvPr id="5187" name="Picture 82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998913" y="3944938"/>
                <a:ext cx="557212" cy="1233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88" name="Rectangle 83"/>
              <p:cNvSpPr>
                <a:spLocks noChangeArrowheads="1"/>
              </p:cNvSpPr>
              <p:nvPr/>
            </p:nvSpPr>
            <p:spPr bwMode="auto">
              <a:xfrm>
                <a:off x="3851275" y="4035425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189" name="Rectangle 84"/>
              <p:cNvSpPr>
                <a:spLocks noChangeArrowheads="1"/>
              </p:cNvSpPr>
              <p:nvPr/>
            </p:nvSpPr>
            <p:spPr bwMode="auto">
              <a:xfrm>
                <a:off x="3851275" y="4892675"/>
                <a:ext cx="207963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5190" name="Rectangle 85"/>
              <p:cNvSpPr>
                <a:spLocks noChangeArrowheads="1"/>
              </p:cNvSpPr>
              <p:nvPr/>
            </p:nvSpPr>
            <p:spPr bwMode="auto">
              <a:xfrm>
                <a:off x="3857625" y="3846513"/>
                <a:ext cx="1492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191" name="Rectangle 86"/>
              <p:cNvSpPr>
                <a:spLocks noChangeArrowheads="1"/>
              </p:cNvSpPr>
              <p:nvPr/>
            </p:nvSpPr>
            <p:spPr bwMode="auto">
              <a:xfrm>
                <a:off x="4098925" y="3846513"/>
                <a:ext cx="4413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192" name="Rectangle 87"/>
              <p:cNvSpPr>
                <a:spLocks noChangeArrowheads="1"/>
              </p:cNvSpPr>
              <p:nvPr/>
            </p:nvSpPr>
            <p:spPr bwMode="auto">
              <a:xfrm>
                <a:off x="4144963" y="1947863"/>
                <a:ext cx="2841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1H1L</a:t>
                </a:r>
                <a:endParaRPr lang="en-US"/>
              </a:p>
            </p:txBody>
          </p:sp>
          <p:sp>
            <p:nvSpPr>
              <p:cNvPr id="5193" name="Rectangle 88"/>
              <p:cNvSpPr>
                <a:spLocks noChangeArrowheads="1"/>
              </p:cNvSpPr>
              <p:nvPr/>
            </p:nvSpPr>
            <p:spPr bwMode="auto">
              <a:xfrm>
                <a:off x="4362450" y="1947863"/>
                <a:ext cx="7620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-</a:t>
                </a:r>
                <a:endParaRPr lang="en-US"/>
              </a:p>
            </p:txBody>
          </p:sp>
          <p:sp>
            <p:nvSpPr>
              <p:cNvPr id="5194" name="Rectangle 89"/>
              <p:cNvSpPr>
                <a:spLocks noChangeArrowheads="1"/>
              </p:cNvSpPr>
              <p:nvPr/>
            </p:nvSpPr>
            <p:spPr bwMode="auto">
              <a:xfrm>
                <a:off x="4395788" y="1947863"/>
                <a:ext cx="22542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1.6*</a:t>
                </a:r>
                <a:endParaRPr lang="en-US"/>
              </a:p>
            </p:txBody>
          </p:sp>
          <p:pic>
            <p:nvPicPr>
              <p:cNvPr id="5195" name="Picture 90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4006850" y="2271713"/>
                <a:ext cx="558800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96" name="Rectangle 91"/>
              <p:cNvSpPr>
                <a:spLocks noChangeArrowheads="1"/>
              </p:cNvSpPr>
              <p:nvPr/>
            </p:nvSpPr>
            <p:spPr bwMode="auto">
              <a:xfrm>
                <a:off x="3846513" y="2325688"/>
                <a:ext cx="207962" cy="142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5197" name="Rectangle 92"/>
              <p:cNvSpPr>
                <a:spLocks noChangeArrowheads="1"/>
              </p:cNvSpPr>
              <p:nvPr/>
            </p:nvSpPr>
            <p:spPr bwMode="auto">
              <a:xfrm>
                <a:off x="3846513" y="2543175"/>
                <a:ext cx="207962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198" name="Rectangle 93"/>
              <p:cNvSpPr>
                <a:spLocks noChangeArrowheads="1"/>
              </p:cNvSpPr>
              <p:nvPr/>
            </p:nvSpPr>
            <p:spPr bwMode="auto">
              <a:xfrm>
                <a:off x="3846513" y="2859088"/>
                <a:ext cx="2079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5199" name="Rectangle 94"/>
              <p:cNvSpPr>
                <a:spLocks noChangeArrowheads="1"/>
              </p:cNvSpPr>
              <p:nvPr/>
            </p:nvSpPr>
            <p:spPr bwMode="auto">
              <a:xfrm>
                <a:off x="3846513" y="3325813"/>
                <a:ext cx="207962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200" name="Rectangle 95"/>
              <p:cNvSpPr>
                <a:spLocks noChangeArrowheads="1"/>
              </p:cNvSpPr>
              <p:nvPr/>
            </p:nvSpPr>
            <p:spPr bwMode="auto">
              <a:xfrm>
                <a:off x="3879850" y="2149475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201" name="Rectangle 96"/>
              <p:cNvSpPr>
                <a:spLocks noChangeArrowheads="1"/>
              </p:cNvSpPr>
              <p:nvPr/>
            </p:nvSpPr>
            <p:spPr bwMode="auto">
              <a:xfrm>
                <a:off x="4121150" y="2149475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202" name="Rectangle 97"/>
              <p:cNvSpPr>
                <a:spLocks noChangeArrowheads="1"/>
              </p:cNvSpPr>
              <p:nvPr/>
            </p:nvSpPr>
            <p:spPr bwMode="auto">
              <a:xfrm>
                <a:off x="1760538" y="3697288"/>
                <a:ext cx="333375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CAT2*</a:t>
                </a:r>
                <a:endParaRPr lang="en-US"/>
              </a:p>
            </p:txBody>
          </p:sp>
          <p:pic>
            <p:nvPicPr>
              <p:cNvPr id="5203" name="Picture 98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550988" y="3921125"/>
                <a:ext cx="549275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04" name="Rectangle 99"/>
              <p:cNvSpPr>
                <a:spLocks noChangeArrowheads="1"/>
              </p:cNvSpPr>
              <p:nvPr/>
            </p:nvSpPr>
            <p:spPr bwMode="auto">
              <a:xfrm>
                <a:off x="1384300" y="3938588"/>
                <a:ext cx="20955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5205" name="Rectangle 100"/>
              <p:cNvSpPr>
                <a:spLocks noChangeArrowheads="1"/>
              </p:cNvSpPr>
              <p:nvPr/>
            </p:nvSpPr>
            <p:spPr bwMode="auto">
              <a:xfrm>
                <a:off x="1384300" y="4156075"/>
                <a:ext cx="209550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206" name="Rectangle 101"/>
              <p:cNvSpPr>
                <a:spLocks noChangeArrowheads="1"/>
              </p:cNvSpPr>
              <p:nvPr/>
            </p:nvSpPr>
            <p:spPr bwMode="auto">
              <a:xfrm>
                <a:off x="1384300" y="4313238"/>
                <a:ext cx="209550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5207" name="Rectangle 102"/>
              <p:cNvSpPr>
                <a:spLocks noChangeArrowheads="1"/>
              </p:cNvSpPr>
              <p:nvPr/>
            </p:nvSpPr>
            <p:spPr bwMode="auto">
              <a:xfrm>
                <a:off x="1384300" y="4705350"/>
                <a:ext cx="209550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208" name="Rectangle 103"/>
              <p:cNvSpPr>
                <a:spLocks noChangeArrowheads="1"/>
              </p:cNvSpPr>
              <p:nvPr/>
            </p:nvSpPr>
            <p:spPr bwMode="auto">
              <a:xfrm>
                <a:off x="1411288" y="3822700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209" name="Rectangle 104"/>
              <p:cNvSpPr>
                <a:spLocks noChangeArrowheads="1"/>
              </p:cNvSpPr>
              <p:nvPr/>
            </p:nvSpPr>
            <p:spPr bwMode="auto">
              <a:xfrm>
                <a:off x="1652588" y="3822700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5210" name="Rectangle 105"/>
              <p:cNvSpPr>
                <a:spLocks noChangeArrowheads="1"/>
              </p:cNvSpPr>
              <p:nvPr/>
            </p:nvSpPr>
            <p:spPr bwMode="auto">
              <a:xfrm>
                <a:off x="2565400" y="3697288"/>
                <a:ext cx="331788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CAT2*</a:t>
                </a:r>
                <a:endParaRPr lang="en-US"/>
              </a:p>
            </p:txBody>
          </p:sp>
          <p:pic>
            <p:nvPicPr>
              <p:cNvPr id="5211" name="Picture 10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384425" y="3937000"/>
                <a:ext cx="549275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12" name="Rectangle 107"/>
              <p:cNvSpPr>
                <a:spLocks noChangeArrowheads="1"/>
              </p:cNvSpPr>
              <p:nvPr/>
            </p:nvSpPr>
            <p:spPr bwMode="auto">
              <a:xfrm>
                <a:off x="2219325" y="399256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5213" name="Rectangle 108"/>
              <p:cNvSpPr>
                <a:spLocks noChangeArrowheads="1"/>
              </p:cNvSpPr>
              <p:nvPr/>
            </p:nvSpPr>
            <p:spPr bwMode="auto">
              <a:xfrm>
                <a:off x="2219325" y="431641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5214" name="Rectangle 109"/>
              <p:cNvSpPr>
                <a:spLocks noChangeArrowheads="1"/>
              </p:cNvSpPr>
              <p:nvPr/>
            </p:nvSpPr>
            <p:spPr bwMode="auto">
              <a:xfrm>
                <a:off x="2219325" y="4741863"/>
                <a:ext cx="207963" cy="141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5215" name="Rectangle 110"/>
              <p:cNvSpPr>
                <a:spLocks noChangeArrowheads="1"/>
              </p:cNvSpPr>
              <p:nvPr/>
            </p:nvSpPr>
            <p:spPr bwMode="auto">
              <a:xfrm>
                <a:off x="2252663" y="3822700"/>
                <a:ext cx="1492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5216" name="Rectangle 111"/>
              <p:cNvSpPr>
                <a:spLocks noChangeArrowheads="1"/>
              </p:cNvSpPr>
              <p:nvPr/>
            </p:nvSpPr>
            <p:spPr bwMode="auto">
              <a:xfrm>
                <a:off x="2493963" y="3822700"/>
                <a:ext cx="441325" cy="14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6781800" y="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 2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continued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658813" y="1700262"/>
            <a:ext cx="7826375" cy="3453713"/>
            <a:chOff x="658813" y="1700262"/>
            <a:chExt cx="7826375" cy="3453713"/>
          </a:xfrm>
        </p:grpSpPr>
        <p:sp>
          <p:nvSpPr>
            <p:cNvPr id="6147" name="AutoShape 6"/>
            <p:cNvSpPr>
              <a:spLocks noChangeAspect="1" noChangeArrowheads="1" noTextEdit="1"/>
            </p:cNvSpPr>
            <p:nvPr/>
          </p:nvSpPr>
          <p:spPr bwMode="auto">
            <a:xfrm>
              <a:off x="658813" y="1725613"/>
              <a:ext cx="7826375" cy="340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Rectangle 8"/>
            <p:cNvSpPr>
              <a:spLocks noChangeArrowheads="1"/>
            </p:cNvSpPr>
            <p:nvPr/>
          </p:nvSpPr>
          <p:spPr bwMode="auto">
            <a:xfrm>
              <a:off x="4071332" y="1700262"/>
              <a:ext cx="94577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  <a:latin typeface="Helvetica" pitchFamily="34" charset="0"/>
                </a:rPr>
                <a:t>Chromosome V</a:t>
              </a:r>
              <a:endParaRPr lang="en-US" sz="2400" b="1" dirty="0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1447800" y="2025600"/>
              <a:ext cx="6192837" cy="1473200"/>
              <a:chOff x="1447800" y="2025600"/>
              <a:chExt cx="6192837" cy="1473200"/>
            </a:xfrm>
          </p:grpSpPr>
          <p:sp>
            <p:nvSpPr>
              <p:cNvPr id="6156" name="Rectangle 17"/>
              <p:cNvSpPr>
                <a:spLocks noChangeArrowheads="1"/>
              </p:cNvSpPr>
              <p:nvPr/>
            </p:nvSpPr>
            <p:spPr bwMode="auto">
              <a:xfrm>
                <a:off x="7245350" y="2025600"/>
                <a:ext cx="3111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nga76</a:t>
                </a:r>
                <a:endParaRPr lang="en-US"/>
              </a:p>
            </p:txBody>
          </p:sp>
          <p:pic>
            <p:nvPicPr>
              <p:cNvPr id="6191" name="Picture 5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92950" y="2273250"/>
                <a:ext cx="547687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92" name="Rectangle 58"/>
              <p:cNvSpPr>
                <a:spLocks noChangeArrowheads="1"/>
              </p:cNvSpPr>
              <p:nvPr/>
            </p:nvSpPr>
            <p:spPr bwMode="auto">
              <a:xfrm>
                <a:off x="6942137" y="2312938"/>
                <a:ext cx="195263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6193" name="Rectangle 59"/>
              <p:cNvSpPr>
                <a:spLocks noChangeArrowheads="1"/>
              </p:cNvSpPr>
              <p:nvPr/>
            </p:nvSpPr>
            <p:spPr bwMode="auto">
              <a:xfrm>
                <a:off x="6942137" y="2525663"/>
                <a:ext cx="195263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6194" name="Rectangle 60"/>
              <p:cNvSpPr>
                <a:spLocks noChangeArrowheads="1"/>
              </p:cNvSpPr>
              <p:nvPr/>
            </p:nvSpPr>
            <p:spPr bwMode="auto">
              <a:xfrm>
                <a:off x="6942137" y="2679650"/>
                <a:ext cx="203200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6195" name="Rectangle 61"/>
              <p:cNvSpPr>
                <a:spLocks noChangeArrowheads="1"/>
              </p:cNvSpPr>
              <p:nvPr/>
            </p:nvSpPr>
            <p:spPr bwMode="auto">
              <a:xfrm>
                <a:off x="6942137" y="3097163"/>
                <a:ext cx="195263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1447800" y="2025600"/>
                <a:ext cx="5399087" cy="1473200"/>
                <a:chOff x="1447800" y="2025600"/>
                <a:chExt cx="5399087" cy="1473200"/>
              </a:xfrm>
            </p:grpSpPr>
            <p:sp>
              <p:nvSpPr>
                <p:cNvPr id="6149" name="Rectangle 9"/>
                <p:cNvSpPr>
                  <a:spLocks noChangeArrowheads="1"/>
                </p:cNvSpPr>
                <p:nvPr/>
              </p:nvSpPr>
              <p:spPr bwMode="auto">
                <a:xfrm>
                  <a:off x="1717675" y="2025600"/>
                  <a:ext cx="441325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ATHCTR</a:t>
                  </a:r>
                  <a:endParaRPr lang="en-US"/>
                </a:p>
              </p:txBody>
            </p:sp>
            <p:sp>
              <p:nvSpPr>
                <p:cNvPr id="6150" name="Rectangle 10"/>
                <p:cNvSpPr>
                  <a:spLocks noChangeArrowheads="1"/>
                </p:cNvSpPr>
                <p:nvPr/>
              </p:nvSpPr>
              <p:spPr bwMode="auto">
                <a:xfrm>
                  <a:off x="3333750" y="2025600"/>
                  <a:ext cx="285750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ciw18</a:t>
                  </a:r>
                  <a:endParaRPr lang="en-US"/>
                </a:p>
              </p:txBody>
            </p:sp>
            <p:sp>
              <p:nvSpPr>
                <p:cNvPr id="6151" name="Rectangle 11"/>
                <p:cNvSpPr>
                  <a:spLocks noChangeArrowheads="1"/>
                </p:cNvSpPr>
                <p:nvPr/>
              </p:nvSpPr>
              <p:spPr bwMode="auto">
                <a:xfrm>
                  <a:off x="4078287" y="2025600"/>
                  <a:ext cx="366713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nga158</a:t>
                  </a:r>
                  <a:endParaRPr lang="en-US"/>
                </a:p>
              </p:txBody>
            </p:sp>
            <p:sp>
              <p:nvSpPr>
                <p:cNvPr id="6152" name="Rectangle 12"/>
                <p:cNvSpPr>
                  <a:spLocks noChangeArrowheads="1"/>
                </p:cNvSpPr>
                <p:nvPr/>
              </p:nvSpPr>
              <p:spPr bwMode="auto">
                <a:xfrm>
                  <a:off x="2493962" y="2025600"/>
                  <a:ext cx="368300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nga225</a:t>
                  </a:r>
                  <a:endParaRPr lang="en-US"/>
                </a:p>
              </p:txBody>
            </p:sp>
            <p:sp>
              <p:nvSpPr>
                <p:cNvPr id="6153" name="Rectangle 13"/>
                <p:cNvSpPr>
                  <a:spLocks noChangeArrowheads="1"/>
                </p:cNvSpPr>
                <p:nvPr/>
              </p:nvSpPr>
              <p:spPr bwMode="auto">
                <a:xfrm>
                  <a:off x="4902200" y="2025600"/>
                  <a:ext cx="254000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ca72</a:t>
                  </a:r>
                  <a:endParaRPr lang="en-US"/>
                </a:p>
              </p:txBody>
            </p:sp>
            <p:sp>
              <p:nvSpPr>
                <p:cNvPr id="6154" name="Rectangle 14"/>
                <p:cNvSpPr>
                  <a:spLocks noChangeArrowheads="1"/>
                </p:cNvSpPr>
                <p:nvPr/>
              </p:nvSpPr>
              <p:spPr bwMode="auto">
                <a:xfrm>
                  <a:off x="5662612" y="2025600"/>
                  <a:ext cx="368300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nga106</a:t>
                  </a:r>
                  <a:endParaRPr lang="en-US"/>
                </a:p>
              </p:txBody>
            </p:sp>
            <p:sp>
              <p:nvSpPr>
                <p:cNvPr id="6165" name="Rectangle 27"/>
                <p:cNvSpPr>
                  <a:spLocks noChangeArrowheads="1"/>
                </p:cNvSpPr>
                <p:nvPr/>
              </p:nvSpPr>
              <p:spPr bwMode="auto">
                <a:xfrm>
                  <a:off x="6462712" y="2025600"/>
                  <a:ext cx="366713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CDPK9</a:t>
                  </a:r>
                  <a:endParaRPr lang="en-US"/>
                </a:p>
              </p:txBody>
            </p:sp>
            <p:pic>
              <p:nvPicPr>
                <p:cNvPr id="6166" name="Picture 2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593850" y="2273250"/>
                  <a:ext cx="547687" cy="12096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67" name="Rectangle 29"/>
                <p:cNvSpPr>
                  <a:spLocks noChangeArrowheads="1"/>
                </p:cNvSpPr>
                <p:nvPr/>
              </p:nvSpPr>
              <p:spPr bwMode="auto">
                <a:xfrm>
                  <a:off x="1447800" y="2384375"/>
                  <a:ext cx="204787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68" name="Rectangle 30"/>
                <p:cNvSpPr>
                  <a:spLocks noChangeArrowheads="1"/>
                </p:cNvSpPr>
                <p:nvPr/>
              </p:nvSpPr>
              <p:spPr bwMode="auto">
                <a:xfrm>
                  <a:off x="1447800" y="3225750"/>
                  <a:ext cx="204787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6169" name="Picture 3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378075" y="2273250"/>
                  <a:ext cx="547687" cy="12096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70" name="Rectangle 32"/>
                <p:cNvSpPr>
                  <a:spLocks noChangeArrowheads="1"/>
                </p:cNvSpPr>
                <p:nvPr/>
              </p:nvSpPr>
              <p:spPr bwMode="auto">
                <a:xfrm>
                  <a:off x="2227262" y="2457400"/>
                  <a:ext cx="196850" cy="13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71" name="Rectangle 33"/>
                <p:cNvSpPr>
                  <a:spLocks noChangeArrowheads="1"/>
                </p:cNvSpPr>
                <p:nvPr/>
              </p:nvSpPr>
              <p:spPr bwMode="auto">
                <a:xfrm>
                  <a:off x="2227262" y="3192413"/>
                  <a:ext cx="204788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6172" name="Picture 34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162300" y="2282775"/>
                  <a:ext cx="539750" cy="12080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73" name="Rectangle 35"/>
                <p:cNvSpPr>
                  <a:spLocks noChangeArrowheads="1"/>
                </p:cNvSpPr>
                <p:nvPr/>
              </p:nvSpPr>
              <p:spPr bwMode="auto">
                <a:xfrm>
                  <a:off x="3008312" y="2408188"/>
                  <a:ext cx="196850" cy="13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74" name="Rectangle 36"/>
                <p:cNvSpPr>
                  <a:spLocks noChangeArrowheads="1"/>
                </p:cNvSpPr>
                <p:nvPr/>
              </p:nvSpPr>
              <p:spPr bwMode="auto">
                <a:xfrm>
                  <a:off x="3008312" y="3249563"/>
                  <a:ext cx="196850" cy="13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6175" name="Picture 37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946525" y="2273250"/>
                  <a:ext cx="547687" cy="12096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76" name="Rectangle 38"/>
                <p:cNvSpPr>
                  <a:spLocks noChangeArrowheads="1"/>
                </p:cNvSpPr>
                <p:nvPr/>
              </p:nvSpPr>
              <p:spPr bwMode="auto">
                <a:xfrm>
                  <a:off x="3797300" y="2316113"/>
                  <a:ext cx="204787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77" name="Rectangle 39"/>
                <p:cNvSpPr>
                  <a:spLocks noChangeArrowheads="1"/>
                </p:cNvSpPr>
                <p:nvPr/>
              </p:nvSpPr>
              <p:spPr bwMode="auto">
                <a:xfrm>
                  <a:off x="3797300" y="3206700"/>
                  <a:ext cx="204787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6178" name="Picture 40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730750" y="2273250"/>
                  <a:ext cx="547687" cy="12096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79" name="Rectangle 41"/>
                <p:cNvSpPr>
                  <a:spLocks noChangeArrowheads="1"/>
                </p:cNvSpPr>
                <p:nvPr/>
              </p:nvSpPr>
              <p:spPr bwMode="auto">
                <a:xfrm>
                  <a:off x="4573587" y="2331988"/>
                  <a:ext cx="204788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400</a:t>
                  </a:r>
                  <a:endParaRPr lang="en-US"/>
                </a:p>
              </p:txBody>
            </p:sp>
            <p:sp>
              <p:nvSpPr>
                <p:cNvPr id="6180" name="Rectangle 42"/>
                <p:cNvSpPr>
                  <a:spLocks noChangeArrowheads="1"/>
                </p:cNvSpPr>
                <p:nvPr/>
              </p:nvSpPr>
              <p:spPr bwMode="auto">
                <a:xfrm>
                  <a:off x="4573587" y="2651075"/>
                  <a:ext cx="196850" cy="13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300</a:t>
                  </a:r>
                  <a:endParaRPr lang="en-US"/>
                </a:p>
              </p:txBody>
            </p:sp>
            <p:sp>
              <p:nvSpPr>
                <p:cNvPr id="6181" name="Rectangle 43"/>
                <p:cNvSpPr>
                  <a:spLocks noChangeArrowheads="1"/>
                </p:cNvSpPr>
                <p:nvPr/>
              </p:nvSpPr>
              <p:spPr bwMode="auto">
                <a:xfrm>
                  <a:off x="4573587" y="3067000"/>
                  <a:ext cx="204788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 dirty="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 dirty="0"/>
                </a:p>
              </p:txBody>
            </p:sp>
            <p:pic>
              <p:nvPicPr>
                <p:cNvPr id="6182" name="Picture 44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514975" y="2290713"/>
                  <a:ext cx="547687" cy="12080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83" name="Rectangle 45"/>
                <p:cNvSpPr>
                  <a:spLocks noChangeArrowheads="1"/>
                </p:cNvSpPr>
                <p:nvPr/>
              </p:nvSpPr>
              <p:spPr bwMode="auto">
                <a:xfrm>
                  <a:off x="5368925" y="2371675"/>
                  <a:ext cx="204787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84" name="Rectangle 46"/>
                <p:cNvSpPr>
                  <a:spLocks noChangeArrowheads="1"/>
                </p:cNvSpPr>
                <p:nvPr/>
              </p:nvSpPr>
              <p:spPr bwMode="auto">
                <a:xfrm>
                  <a:off x="5368925" y="3213050"/>
                  <a:ext cx="204787" cy="122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pic>
              <p:nvPicPr>
                <p:cNvPr id="6185" name="Picture 47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6299200" y="2273250"/>
                  <a:ext cx="547687" cy="12096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86" name="Rectangle 48"/>
                <p:cNvSpPr>
                  <a:spLocks noChangeArrowheads="1"/>
                </p:cNvSpPr>
                <p:nvPr/>
              </p:nvSpPr>
              <p:spPr bwMode="auto">
                <a:xfrm>
                  <a:off x="6149975" y="2338338"/>
                  <a:ext cx="203200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200</a:t>
                  </a:r>
                  <a:endParaRPr lang="en-US"/>
                </a:p>
              </p:txBody>
            </p:sp>
            <p:sp>
              <p:nvSpPr>
                <p:cNvPr id="6187" name="Rectangle 49"/>
                <p:cNvSpPr>
                  <a:spLocks noChangeArrowheads="1"/>
                </p:cNvSpPr>
                <p:nvPr/>
              </p:nvSpPr>
              <p:spPr bwMode="auto">
                <a:xfrm>
                  <a:off x="6149975" y="3319413"/>
                  <a:ext cx="195262" cy="13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100</a:t>
                  </a:r>
                  <a:endParaRPr lang="en-US"/>
                </a:p>
              </p:txBody>
            </p:sp>
            <p:sp>
              <p:nvSpPr>
                <p:cNvPr id="6223" name="Rectangle 92"/>
                <p:cNvSpPr>
                  <a:spLocks noChangeArrowheads="1"/>
                </p:cNvSpPr>
                <p:nvPr/>
              </p:nvSpPr>
              <p:spPr bwMode="auto">
                <a:xfrm>
                  <a:off x="1479550" y="2176413"/>
                  <a:ext cx="146050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24" name="Rectangle 93"/>
                <p:cNvSpPr>
                  <a:spLocks noChangeArrowheads="1"/>
                </p:cNvSpPr>
                <p:nvPr/>
              </p:nvSpPr>
              <p:spPr bwMode="auto">
                <a:xfrm>
                  <a:off x="1716087" y="2176413"/>
                  <a:ext cx="423863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25" name="Rectangle 94"/>
                <p:cNvSpPr>
                  <a:spLocks noChangeArrowheads="1"/>
                </p:cNvSpPr>
                <p:nvPr/>
              </p:nvSpPr>
              <p:spPr bwMode="auto">
                <a:xfrm>
                  <a:off x="2243137" y="2173238"/>
                  <a:ext cx="147638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26" name="Rectangle 95"/>
                <p:cNvSpPr>
                  <a:spLocks noChangeArrowheads="1"/>
                </p:cNvSpPr>
                <p:nvPr/>
              </p:nvSpPr>
              <p:spPr bwMode="auto">
                <a:xfrm>
                  <a:off x="2481262" y="2173238"/>
                  <a:ext cx="425450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27" name="Rectangle 96"/>
                <p:cNvSpPr>
                  <a:spLocks noChangeArrowheads="1"/>
                </p:cNvSpPr>
                <p:nvPr/>
              </p:nvSpPr>
              <p:spPr bwMode="auto">
                <a:xfrm>
                  <a:off x="3036887" y="2173238"/>
                  <a:ext cx="147638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28" name="Rectangle 97"/>
                <p:cNvSpPr>
                  <a:spLocks noChangeArrowheads="1"/>
                </p:cNvSpPr>
                <p:nvPr/>
              </p:nvSpPr>
              <p:spPr bwMode="auto">
                <a:xfrm>
                  <a:off x="3275012" y="2173238"/>
                  <a:ext cx="425450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29" name="Rectangle 98"/>
                <p:cNvSpPr>
                  <a:spLocks noChangeArrowheads="1"/>
                </p:cNvSpPr>
                <p:nvPr/>
              </p:nvSpPr>
              <p:spPr bwMode="auto">
                <a:xfrm>
                  <a:off x="3811587" y="2173238"/>
                  <a:ext cx="147638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30" name="Rectangle 99"/>
                <p:cNvSpPr>
                  <a:spLocks noChangeArrowheads="1"/>
                </p:cNvSpPr>
                <p:nvPr/>
              </p:nvSpPr>
              <p:spPr bwMode="auto">
                <a:xfrm>
                  <a:off x="4049712" y="2173238"/>
                  <a:ext cx="425450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31" name="Rectangle 100"/>
                <p:cNvSpPr>
                  <a:spLocks noChangeArrowheads="1"/>
                </p:cNvSpPr>
                <p:nvPr/>
              </p:nvSpPr>
              <p:spPr bwMode="auto">
                <a:xfrm>
                  <a:off x="4605337" y="2173238"/>
                  <a:ext cx="146050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32" name="Rectangle 101"/>
                <p:cNvSpPr>
                  <a:spLocks noChangeArrowheads="1"/>
                </p:cNvSpPr>
                <p:nvPr/>
              </p:nvSpPr>
              <p:spPr bwMode="auto">
                <a:xfrm>
                  <a:off x="4841875" y="2173238"/>
                  <a:ext cx="423862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33" name="Rectangle 102"/>
                <p:cNvSpPr>
                  <a:spLocks noChangeArrowheads="1"/>
                </p:cNvSpPr>
                <p:nvPr/>
              </p:nvSpPr>
              <p:spPr bwMode="auto">
                <a:xfrm>
                  <a:off x="5389562" y="2173238"/>
                  <a:ext cx="147638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34" name="Rectangle 103"/>
                <p:cNvSpPr>
                  <a:spLocks noChangeArrowheads="1"/>
                </p:cNvSpPr>
                <p:nvPr/>
              </p:nvSpPr>
              <p:spPr bwMode="auto">
                <a:xfrm>
                  <a:off x="5627687" y="2173238"/>
                  <a:ext cx="425450" cy="122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  <p:sp>
              <p:nvSpPr>
                <p:cNvPr id="6235" name="Rectangle 104"/>
                <p:cNvSpPr>
                  <a:spLocks noChangeArrowheads="1"/>
                </p:cNvSpPr>
                <p:nvPr/>
              </p:nvSpPr>
              <p:spPr bwMode="auto">
                <a:xfrm>
                  <a:off x="6156325" y="2182763"/>
                  <a:ext cx="146050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bp</a:t>
                  </a:r>
                  <a:endParaRPr lang="en-US"/>
                </a:p>
              </p:txBody>
            </p:sp>
            <p:sp>
              <p:nvSpPr>
                <p:cNvPr id="6236" name="Rectangle 105"/>
                <p:cNvSpPr>
                  <a:spLocks noChangeArrowheads="1"/>
                </p:cNvSpPr>
                <p:nvPr/>
              </p:nvSpPr>
              <p:spPr bwMode="auto">
                <a:xfrm>
                  <a:off x="6392862" y="2182763"/>
                  <a:ext cx="423863" cy="1238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700">
                      <a:solidFill>
                        <a:srgbClr val="000000"/>
                      </a:solidFill>
                      <a:latin typeface="Helvetica" pitchFamily="34" charset="0"/>
                    </a:rPr>
                    <a:t>C         N</a:t>
                  </a:r>
                  <a:endParaRPr lang="en-US"/>
                </a:p>
              </p:txBody>
            </p:sp>
          </p:grpSp>
          <p:sp>
            <p:nvSpPr>
              <p:cNvPr id="6239" name="Rectangle 110"/>
              <p:cNvSpPr>
                <a:spLocks noChangeArrowheads="1"/>
              </p:cNvSpPr>
              <p:nvPr/>
            </p:nvSpPr>
            <p:spPr bwMode="auto">
              <a:xfrm>
                <a:off x="6965950" y="2173238"/>
                <a:ext cx="147637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40" name="Rectangle 111"/>
              <p:cNvSpPr>
                <a:spLocks noChangeArrowheads="1"/>
              </p:cNvSpPr>
              <p:nvPr/>
            </p:nvSpPr>
            <p:spPr bwMode="auto">
              <a:xfrm>
                <a:off x="7202487" y="2173238"/>
                <a:ext cx="425450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7680867" y="2025600"/>
              <a:ext cx="700088" cy="1443038"/>
              <a:chOff x="1465262" y="3714700"/>
              <a:chExt cx="700088" cy="1443038"/>
            </a:xfrm>
          </p:grpSpPr>
          <p:sp>
            <p:nvSpPr>
              <p:cNvPr id="6157" name="Rectangle 18"/>
              <p:cNvSpPr>
                <a:spLocks noChangeArrowheads="1"/>
              </p:cNvSpPr>
              <p:nvPr/>
            </p:nvSpPr>
            <p:spPr bwMode="auto">
              <a:xfrm>
                <a:off x="1731962" y="3714700"/>
                <a:ext cx="376238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LUG968</a:t>
                </a:r>
                <a:endParaRPr lang="en-US"/>
              </a:p>
            </p:txBody>
          </p:sp>
          <p:pic>
            <p:nvPicPr>
              <p:cNvPr id="6196" name="Picture 62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627187" y="3948063"/>
                <a:ext cx="538163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97" name="Rectangle 63"/>
              <p:cNvSpPr>
                <a:spLocks noChangeArrowheads="1"/>
              </p:cNvSpPr>
              <p:nvPr/>
            </p:nvSpPr>
            <p:spPr bwMode="auto">
              <a:xfrm>
                <a:off x="1465262" y="4283025"/>
                <a:ext cx="204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6241" name="Rectangle 112"/>
              <p:cNvSpPr>
                <a:spLocks noChangeArrowheads="1"/>
              </p:cNvSpPr>
              <p:nvPr/>
            </p:nvSpPr>
            <p:spPr bwMode="auto">
              <a:xfrm>
                <a:off x="1487487" y="3833763"/>
                <a:ext cx="147638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42" name="Rectangle 113"/>
              <p:cNvSpPr>
                <a:spLocks noChangeArrowheads="1"/>
              </p:cNvSpPr>
              <p:nvPr/>
            </p:nvSpPr>
            <p:spPr bwMode="auto">
              <a:xfrm>
                <a:off x="1724025" y="3833763"/>
                <a:ext cx="4254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1447800" y="3692390"/>
              <a:ext cx="4610100" cy="1447800"/>
              <a:chOff x="2241087" y="3702000"/>
              <a:chExt cx="4610100" cy="1447800"/>
            </a:xfrm>
          </p:grpSpPr>
          <p:sp>
            <p:nvSpPr>
              <p:cNvPr id="6158" name="Rectangle 19"/>
              <p:cNvSpPr>
                <a:spLocks noChangeArrowheads="1"/>
              </p:cNvSpPr>
              <p:nvPr/>
            </p:nvSpPr>
            <p:spPr bwMode="auto">
              <a:xfrm>
                <a:off x="2509375" y="3705175"/>
                <a:ext cx="4000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LUG847</a:t>
                </a:r>
                <a:endParaRPr lang="en-US"/>
              </a:p>
            </p:txBody>
          </p:sp>
          <p:sp>
            <p:nvSpPr>
              <p:cNvPr id="6159" name="Rectangle 20"/>
              <p:cNvSpPr>
                <a:spLocks noChangeArrowheads="1"/>
              </p:cNvSpPr>
              <p:nvPr/>
            </p:nvSpPr>
            <p:spPr bwMode="auto">
              <a:xfrm>
                <a:off x="3252325" y="3713113"/>
                <a:ext cx="466725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MBK23A*</a:t>
                </a:r>
                <a:endParaRPr lang="en-US"/>
              </a:p>
            </p:txBody>
          </p:sp>
          <p:sp>
            <p:nvSpPr>
              <p:cNvPr id="6160" name="Rectangle 21"/>
              <p:cNvSpPr>
                <a:spLocks noChangeArrowheads="1"/>
              </p:cNvSpPr>
              <p:nvPr/>
            </p:nvSpPr>
            <p:spPr bwMode="auto">
              <a:xfrm>
                <a:off x="4036550" y="3705175"/>
                <a:ext cx="40163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LUG151</a:t>
                </a:r>
                <a:endParaRPr lang="en-US"/>
              </a:p>
            </p:txBody>
          </p:sp>
          <p:sp>
            <p:nvSpPr>
              <p:cNvPr id="6161" name="Rectangle 22"/>
              <p:cNvSpPr>
                <a:spLocks noChangeArrowheads="1"/>
              </p:cNvSpPr>
              <p:nvPr/>
            </p:nvSpPr>
            <p:spPr bwMode="auto">
              <a:xfrm>
                <a:off x="4885862" y="3711525"/>
                <a:ext cx="342900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nga129</a:t>
                </a:r>
                <a:endParaRPr lang="en-US"/>
              </a:p>
            </p:txBody>
          </p:sp>
          <p:sp>
            <p:nvSpPr>
              <p:cNvPr id="6162" name="Rectangle 23"/>
              <p:cNvSpPr>
                <a:spLocks noChangeArrowheads="1"/>
              </p:cNvSpPr>
              <p:nvPr/>
            </p:nvSpPr>
            <p:spPr bwMode="auto">
              <a:xfrm>
                <a:off x="5671675" y="3702000"/>
                <a:ext cx="285750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ciw10</a:t>
                </a:r>
                <a:endParaRPr lang="en-US"/>
              </a:p>
            </p:txBody>
          </p:sp>
          <p:sp>
            <p:nvSpPr>
              <p:cNvPr id="6163" name="Rectangle 24"/>
              <p:cNvSpPr>
                <a:spLocks noChangeArrowheads="1"/>
              </p:cNvSpPr>
              <p:nvPr/>
            </p:nvSpPr>
            <p:spPr bwMode="auto">
              <a:xfrm>
                <a:off x="6471775" y="3711525"/>
                <a:ext cx="293687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LFY3*</a:t>
                </a:r>
                <a:endParaRPr lang="en-US"/>
              </a:p>
            </p:txBody>
          </p:sp>
          <p:pic>
            <p:nvPicPr>
              <p:cNvPr id="6198" name="Picture 64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407775" y="3940125"/>
                <a:ext cx="547687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99" name="Rectangle 65"/>
              <p:cNvSpPr>
                <a:spLocks noChangeArrowheads="1"/>
              </p:cNvSpPr>
              <p:nvPr/>
            </p:nvSpPr>
            <p:spPr bwMode="auto">
              <a:xfrm>
                <a:off x="2256962" y="4136975"/>
                <a:ext cx="204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6200" name="Rectangle 66"/>
              <p:cNvSpPr>
                <a:spLocks noChangeArrowheads="1"/>
              </p:cNvSpPr>
              <p:nvPr/>
            </p:nvSpPr>
            <p:spPr bwMode="auto">
              <a:xfrm>
                <a:off x="2256962" y="4505275"/>
                <a:ext cx="196850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pic>
            <p:nvPicPr>
              <p:cNvPr id="6201" name="Picture 6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166600" y="3940125"/>
                <a:ext cx="547687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02" name="Rectangle 68"/>
              <p:cNvSpPr>
                <a:spLocks noChangeArrowheads="1"/>
              </p:cNvSpPr>
              <p:nvPr/>
            </p:nvSpPr>
            <p:spPr bwMode="auto">
              <a:xfrm>
                <a:off x="2964987" y="4032200"/>
                <a:ext cx="246063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1000</a:t>
                </a:r>
                <a:endParaRPr lang="en-US"/>
              </a:p>
            </p:txBody>
          </p:sp>
          <p:sp>
            <p:nvSpPr>
              <p:cNvPr id="6203" name="Rectangle 69"/>
              <p:cNvSpPr>
                <a:spLocks noChangeArrowheads="1"/>
              </p:cNvSpPr>
              <p:nvPr/>
            </p:nvSpPr>
            <p:spPr bwMode="auto">
              <a:xfrm>
                <a:off x="3014200" y="4456063"/>
                <a:ext cx="20478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6204" name="Rectangle 70"/>
              <p:cNvSpPr>
                <a:spLocks noChangeArrowheads="1"/>
              </p:cNvSpPr>
              <p:nvPr/>
            </p:nvSpPr>
            <p:spPr bwMode="auto">
              <a:xfrm>
                <a:off x="3014200" y="4660850"/>
                <a:ext cx="20478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6205" name="Rectangle 71"/>
              <p:cNvSpPr>
                <a:spLocks noChangeArrowheads="1"/>
              </p:cNvSpPr>
              <p:nvPr/>
            </p:nvSpPr>
            <p:spPr bwMode="auto">
              <a:xfrm>
                <a:off x="3014200" y="4832300"/>
                <a:ext cx="20478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pic>
            <p:nvPicPr>
              <p:cNvPr id="6206" name="Picture 7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950825" y="3940125"/>
                <a:ext cx="547687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07" name="Rectangle 73"/>
              <p:cNvSpPr>
                <a:spLocks noChangeArrowheads="1"/>
              </p:cNvSpPr>
              <p:nvPr/>
            </p:nvSpPr>
            <p:spPr bwMode="auto">
              <a:xfrm>
                <a:off x="3796837" y="4200475"/>
                <a:ext cx="204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6208" name="Rectangle 74"/>
              <p:cNvSpPr>
                <a:spLocks noChangeArrowheads="1"/>
              </p:cNvSpPr>
              <p:nvPr/>
            </p:nvSpPr>
            <p:spPr bwMode="auto">
              <a:xfrm>
                <a:off x="3796837" y="4829125"/>
                <a:ext cx="2047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dirty="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 dirty="0"/>
              </a:p>
            </p:txBody>
          </p:sp>
          <p:pic>
            <p:nvPicPr>
              <p:cNvPr id="6209" name="Picture 75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736637" y="3940125"/>
                <a:ext cx="546100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10" name="Rectangle 76"/>
              <p:cNvSpPr>
                <a:spLocks noChangeArrowheads="1"/>
              </p:cNvSpPr>
              <p:nvPr/>
            </p:nvSpPr>
            <p:spPr bwMode="auto">
              <a:xfrm>
                <a:off x="4582650" y="4217938"/>
                <a:ext cx="20478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/>
              </a:p>
            </p:txBody>
          </p:sp>
          <p:sp>
            <p:nvSpPr>
              <p:cNvPr id="6211" name="Rectangle 77"/>
              <p:cNvSpPr>
                <a:spLocks noChangeArrowheads="1"/>
              </p:cNvSpPr>
              <p:nvPr/>
            </p:nvSpPr>
            <p:spPr bwMode="auto">
              <a:xfrm>
                <a:off x="4582650" y="4797375"/>
                <a:ext cx="20478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6212" name="Picture 7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520862" y="3940125"/>
                <a:ext cx="546100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13" name="Rectangle 79"/>
              <p:cNvSpPr>
                <a:spLocks noChangeArrowheads="1"/>
              </p:cNvSpPr>
              <p:nvPr/>
            </p:nvSpPr>
            <p:spPr bwMode="auto">
              <a:xfrm>
                <a:off x="5366875" y="4227463"/>
                <a:ext cx="20478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dirty="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 dirty="0"/>
              </a:p>
            </p:txBody>
          </p:sp>
          <p:sp>
            <p:nvSpPr>
              <p:cNvPr id="6214" name="Rectangle 80"/>
              <p:cNvSpPr>
                <a:spLocks noChangeArrowheads="1"/>
              </p:cNvSpPr>
              <p:nvPr/>
            </p:nvSpPr>
            <p:spPr bwMode="auto">
              <a:xfrm>
                <a:off x="5366875" y="4832300"/>
                <a:ext cx="20478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pic>
            <p:nvPicPr>
              <p:cNvPr id="6215" name="Picture 81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305087" y="3940125"/>
                <a:ext cx="546100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16" name="Rectangle 82"/>
              <p:cNvSpPr>
                <a:spLocks noChangeArrowheads="1"/>
              </p:cNvSpPr>
              <p:nvPr/>
            </p:nvSpPr>
            <p:spPr bwMode="auto">
              <a:xfrm>
                <a:off x="6084425" y="4146500"/>
                <a:ext cx="25400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1000</a:t>
                </a:r>
                <a:endParaRPr lang="en-US"/>
              </a:p>
            </p:txBody>
          </p:sp>
          <p:sp>
            <p:nvSpPr>
              <p:cNvPr id="6217" name="Rectangle 83"/>
              <p:cNvSpPr>
                <a:spLocks noChangeArrowheads="1"/>
              </p:cNvSpPr>
              <p:nvPr/>
            </p:nvSpPr>
            <p:spPr bwMode="auto">
              <a:xfrm>
                <a:off x="6133637" y="4465588"/>
                <a:ext cx="196850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500</a:t>
                </a:r>
                <a:endParaRPr lang="en-US"/>
              </a:p>
            </p:txBody>
          </p:sp>
          <p:sp>
            <p:nvSpPr>
              <p:cNvPr id="6218" name="Rectangle 84"/>
              <p:cNvSpPr>
                <a:spLocks noChangeArrowheads="1"/>
              </p:cNvSpPr>
              <p:nvPr/>
            </p:nvSpPr>
            <p:spPr bwMode="auto">
              <a:xfrm>
                <a:off x="6133637" y="4670375"/>
                <a:ext cx="196850" cy="130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400</a:t>
                </a:r>
                <a:endParaRPr lang="en-US"/>
              </a:p>
            </p:txBody>
          </p:sp>
          <p:sp>
            <p:nvSpPr>
              <p:cNvPr id="6219" name="Rectangle 85"/>
              <p:cNvSpPr>
                <a:spLocks noChangeArrowheads="1"/>
              </p:cNvSpPr>
              <p:nvPr/>
            </p:nvSpPr>
            <p:spPr bwMode="auto">
              <a:xfrm>
                <a:off x="6133637" y="4924375"/>
                <a:ext cx="20478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300</a:t>
                </a:r>
                <a:endParaRPr lang="en-US"/>
              </a:p>
            </p:txBody>
          </p:sp>
          <p:sp>
            <p:nvSpPr>
              <p:cNvPr id="6243" name="Rectangle 114"/>
              <p:cNvSpPr>
                <a:spLocks noChangeArrowheads="1"/>
              </p:cNvSpPr>
              <p:nvPr/>
            </p:nvSpPr>
            <p:spPr bwMode="auto">
              <a:xfrm>
                <a:off x="2241087" y="3833763"/>
                <a:ext cx="1460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44" name="Rectangle 115"/>
              <p:cNvSpPr>
                <a:spLocks noChangeArrowheads="1"/>
              </p:cNvSpPr>
              <p:nvPr/>
            </p:nvSpPr>
            <p:spPr bwMode="auto">
              <a:xfrm>
                <a:off x="2477625" y="3833763"/>
                <a:ext cx="423862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6245" name="Rectangle 116"/>
              <p:cNvSpPr>
                <a:spLocks noChangeArrowheads="1"/>
              </p:cNvSpPr>
              <p:nvPr/>
            </p:nvSpPr>
            <p:spPr bwMode="auto">
              <a:xfrm>
                <a:off x="3009437" y="3833763"/>
                <a:ext cx="147638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46" name="Rectangle 117"/>
              <p:cNvSpPr>
                <a:spLocks noChangeArrowheads="1"/>
              </p:cNvSpPr>
              <p:nvPr/>
            </p:nvSpPr>
            <p:spPr bwMode="auto">
              <a:xfrm>
                <a:off x="3247562" y="3833763"/>
                <a:ext cx="4254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6247" name="Rectangle 118"/>
              <p:cNvSpPr>
                <a:spLocks noChangeArrowheads="1"/>
              </p:cNvSpPr>
              <p:nvPr/>
            </p:nvSpPr>
            <p:spPr bwMode="auto">
              <a:xfrm>
                <a:off x="3803187" y="3833763"/>
                <a:ext cx="1460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48" name="Rectangle 119"/>
              <p:cNvSpPr>
                <a:spLocks noChangeArrowheads="1"/>
              </p:cNvSpPr>
              <p:nvPr/>
            </p:nvSpPr>
            <p:spPr bwMode="auto">
              <a:xfrm>
                <a:off x="4039725" y="3833763"/>
                <a:ext cx="423862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6249" name="Rectangle 120"/>
              <p:cNvSpPr>
                <a:spLocks noChangeArrowheads="1"/>
              </p:cNvSpPr>
              <p:nvPr/>
            </p:nvSpPr>
            <p:spPr bwMode="auto">
              <a:xfrm>
                <a:off x="4587412" y="3833763"/>
                <a:ext cx="147638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50" name="Rectangle 121"/>
              <p:cNvSpPr>
                <a:spLocks noChangeArrowheads="1"/>
              </p:cNvSpPr>
              <p:nvPr/>
            </p:nvSpPr>
            <p:spPr bwMode="auto">
              <a:xfrm>
                <a:off x="4825537" y="3833763"/>
                <a:ext cx="4254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6251" name="Rectangle 122"/>
              <p:cNvSpPr>
                <a:spLocks noChangeArrowheads="1"/>
              </p:cNvSpPr>
              <p:nvPr/>
            </p:nvSpPr>
            <p:spPr bwMode="auto">
              <a:xfrm>
                <a:off x="5354175" y="3833763"/>
                <a:ext cx="1460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52" name="Rectangle 123"/>
              <p:cNvSpPr>
                <a:spLocks noChangeArrowheads="1"/>
              </p:cNvSpPr>
              <p:nvPr/>
            </p:nvSpPr>
            <p:spPr bwMode="auto">
              <a:xfrm>
                <a:off x="5590712" y="3833763"/>
                <a:ext cx="423863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  <p:sp>
            <p:nvSpPr>
              <p:cNvPr id="6253" name="Rectangle 124"/>
              <p:cNvSpPr>
                <a:spLocks noChangeArrowheads="1"/>
              </p:cNvSpPr>
              <p:nvPr/>
            </p:nvSpPr>
            <p:spPr bwMode="auto">
              <a:xfrm>
                <a:off x="6186025" y="3833763"/>
                <a:ext cx="14763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54" name="Rectangle 125"/>
              <p:cNvSpPr>
                <a:spLocks noChangeArrowheads="1"/>
              </p:cNvSpPr>
              <p:nvPr/>
            </p:nvSpPr>
            <p:spPr bwMode="auto">
              <a:xfrm>
                <a:off x="6422562" y="3833763"/>
                <a:ext cx="423863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6974812" y="3692390"/>
              <a:ext cx="688975" cy="1435100"/>
              <a:chOff x="6974812" y="3714700"/>
              <a:chExt cx="688975" cy="1435100"/>
            </a:xfrm>
          </p:grpSpPr>
          <p:sp>
            <p:nvSpPr>
              <p:cNvPr id="6164" name="Rectangle 26"/>
              <p:cNvSpPr>
                <a:spLocks noChangeArrowheads="1"/>
              </p:cNvSpPr>
              <p:nvPr/>
            </p:nvSpPr>
            <p:spPr bwMode="auto">
              <a:xfrm>
                <a:off x="7243099" y="3714700"/>
                <a:ext cx="319088" cy="12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M555*</a:t>
                </a:r>
                <a:endParaRPr lang="en-US"/>
              </a:p>
            </p:txBody>
          </p:sp>
          <p:pic>
            <p:nvPicPr>
              <p:cNvPr id="6220" name="Picture 89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116099" y="3940125"/>
                <a:ext cx="547688" cy="1209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21" name="Rectangle 90"/>
              <p:cNvSpPr>
                <a:spLocks noChangeArrowheads="1"/>
              </p:cNvSpPr>
              <p:nvPr/>
            </p:nvSpPr>
            <p:spPr bwMode="auto">
              <a:xfrm>
                <a:off x="6976399" y="4352875"/>
                <a:ext cx="96838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/>
              </a:p>
            </p:txBody>
          </p:sp>
          <p:sp>
            <p:nvSpPr>
              <p:cNvPr id="6222" name="Rectangle 91"/>
              <p:cNvSpPr>
                <a:spLocks noChangeArrowheads="1"/>
              </p:cNvSpPr>
              <p:nvPr/>
            </p:nvSpPr>
            <p:spPr bwMode="auto">
              <a:xfrm>
                <a:off x="7024024" y="4352875"/>
                <a:ext cx="146050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00</a:t>
                </a:r>
                <a:endParaRPr lang="en-US"/>
              </a:p>
            </p:txBody>
          </p:sp>
          <p:sp>
            <p:nvSpPr>
              <p:cNvPr id="6255" name="Rectangle 128"/>
              <p:cNvSpPr>
                <a:spLocks noChangeArrowheads="1"/>
              </p:cNvSpPr>
              <p:nvPr/>
            </p:nvSpPr>
            <p:spPr bwMode="auto">
              <a:xfrm>
                <a:off x="6974812" y="3833763"/>
                <a:ext cx="14763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6256" name="Rectangle 129"/>
              <p:cNvSpPr>
                <a:spLocks noChangeArrowheads="1"/>
              </p:cNvSpPr>
              <p:nvPr/>
            </p:nvSpPr>
            <p:spPr bwMode="auto">
              <a:xfrm>
                <a:off x="7211349" y="3833763"/>
                <a:ext cx="4254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6189519" y="3692390"/>
              <a:ext cx="708995" cy="1461585"/>
              <a:chOff x="6849275" y="5127650"/>
              <a:chExt cx="708995" cy="146158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6991110" y="5382227"/>
                <a:ext cx="567160" cy="1207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" name="Rectangle 23"/>
              <p:cNvSpPr>
                <a:spLocks noChangeArrowheads="1"/>
              </p:cNvSpPr>
              <p:nvPr/>
            </p:nvSpPr>
            <p:spPr bwMode="auto">
              <a:xfrm>
                <a:off x="7166775" y="5127650"/>
                <a:ext cx="243656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dirty="0" smtClean="0">
                    <a:solidFill>
                      <a:srgbClr val="000000"/>
                    </a:solidFill>
                    <a:latin typeface="Helvetica" pitchFamily="34" charset="0"/>
                  </a:rPr>
                  <a:t>MBK5</a:t>
                </a:r>
                <a:endParaRPr lang="en-US" dirty="0"/>
              </a:p>
            </p:txBody>
          </p:sp>
          <p:sp>
            <p:nvSpPr>
              <p:cNvPr id="117" name="Rectangle 79"/>
              <p:cNvSpPr>
                <a:spLocks noChangeArrowheads="1"/>
              </p:cNvSpPr>
              <p:nvPr/>
            </p:nvSpPr>
            <p:spPr bwMode="auto">
              <a:xfrm>
                <a:off x="6861975" y="5653113"/>
                <a:ext cx="204787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dirty="0">
                    <a:solidFill>
                      <a:srgbClr val="000000"/>
                    </a:solidFill>
                    <a:latin typeface="Helvetica" pitchFamily="34" charset="0"/>
                  </a:rPr>
                  <a:t>200</a:t>
                </a:r>
                <a:endParaRPr lang="en-US" dirty="0"/>
              </a:p>
            </p:txBody>
          </p:sp>
          <p:sp>
            <p:nvSpPr>
              <p:cNvPr id="118" name="Rectangle 80"/>
              <p:cNvSpPr>
                <a:spLocks noChangeArrowheads="1"/>
              </p:cNvSpPr>
              <p:nvPr/>
            </p:nvSpPr>
            <p:spPr bwMode="auto">
              <a:xfrm>
                <a:off x="6861975" y="6257950"/>
                <a:ext cx="204787" cy="122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100</a:t>
                </a:r>
                <a:endParaRPr lang="en-US"/>
              </a:p>
            </p:txBody>
          </p:sp>
          <p:sp>
            <p:nvSpPr>
              <p:cNvPr id="119" name="Rectangle 122"/>
              <p:cNvSpPr>
                <a:spLocks noChangeArrowheads="1"/>
              </p:cNvSpPr>
              <p:nvPr/>
            </p:nvSpPr>
            <p:spPr bwMode="auto">
              <a:xfrm>
                <a:off x="6849275" y="5259413"/>
                <a:ext cx="146050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bp</a:t>
                </a:r>
                <a:endParaRPr lang="en-US"/>
              </a:p>
            </p:txBody>
          </p:sp>
          <p:sp>
            <p:nvSpPr>
              <p:cNvPr id="120" name="Rectangle 123"/>
              <p:cNvSpPr>
                <a:spLocks noChangeArrowheads="1"/>
              </p:cNvSpPr>
              <p:nvPr/>
            </p:nvSpPr>
            <p:spPr bwMode="auto">
              <a:xfrm>
                <a:off x="7085812" y="5259413"/>
                <a:ext cx="423863" cy="122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>
                    <a:solidFill>
                      <a:srgbClr val="000000"/>
                    </a:solidFill>
                    <a:latin typeface="Helvetica" pitchFamily="34" charset="0"/>
                  </a:rPr>
                  <a:t>C         N</a:t>
                </a:r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844</Words>
  <Application>Microsoft Office PowerPoint</Application>
  <PresentationFormat>On-screen Show (4:3)</PresentationFormat>
  <Paragraphs>437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Sahu, Binod B [AGRON]</dc:creator>
  <cp:lastModifiedBy>mbhattac</cp:lastModifiedBy>
  <cp:revision>16</cp:revision>
  <dcterms:created xsi:type="dcterms:W3CDTF">2006-08-16T00:00:00Z</dcterms:created>
  <dcterms:modified xsi:type="dcterms:W3CDTF">2012-01-05T18:25:51Z</dcterms:modified>
</cp:coreProperties>
</file>