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1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0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0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8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6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3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6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09A13-33D9-4864-A5F6-E9F3C49F240B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A0B78-92B6-4875-B92E-AADAEDE57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1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0"/>
            <a:ext cx="9144000" cy="815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191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2013-07-28T13:22:08Z</dcterms:created>
  <dcterms:modified xsi:type="dcterms:W3CDTF">2013-07-28T13:31:07Z</dcterms:modified>
</cp:coreProperties>
</file>