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4.xml" ContentType="application/vnd.openxmlformats-officedocument.theme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5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6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7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8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9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10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theme/theme11.xml" ContentType="application/vnd.openxmlformats-officedocument.theme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theme/theme12.xml" ContentType="application/vnd.openxmlformats-officedocument.theme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theme/theme13.xml" ContentType="application/vnd.openxmlformats-officedocument.theme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14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theme/theme15.xml" ContentType="application/vnd.openxmlformats-officedocument.theme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theme/theme16.xml" ContentType="application/vnd.openxmlformats-officedocument.theme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theme/theme17.xml" ContentType="application/vnd.openxmlformats-officedocument.theme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theme/theme18.xml" ContentType="application/vnd.openxmlformats-officedocument.theme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theme/theme19.xml" ContentType="application/vnd.openxmlformats-officedocument.theme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theme/theme20.xml" ContentType="application/vnd.openxmlformats-officedocument.theme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theme/theme21.xml" ContentType="application/vnd.openxmlformats-officedocument.theme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theme/theme22.xml" ContentType="application/vnd.openxmlformats-officedocument.theme+xml"/>
  <Override PartName="/ppt/theme/theme23.xml" ContentType="application/vnd.openxmlformats-officedocument.theme+xml"/>
  <Override PartName="/ppt/theme/theme2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4" r:id="rId1"/>
    <p:sldMasterId id="2147483775" r:id="rId2"/>
    <p:sldMasterId id="2147483697" r:id="rId3"/>
    <p:sldMasterId id="2147483681" r:id="rId4"/>
    <p:sldMasterId id="2147483797" r:id="rId5"/>
    <p:sldMasterId id="2147483808" r:id="rId6"/>
    <p:sldMasterId id="2147483705" r:id="rId7"/>
    <p:sldMasterId id="2147483689" r:id="rId8"/>
    <p:sldMasterId id="2147483713" r:id="rId9"/>
    <p:sldMasterId id="2147483819" r:id="rId10"/>
    <p:sldMasterId id="2147483830" r:id="rId11"/>
    <p:sldMasterId id="2147483656" r:id="rId12"/>
    <p:sldMasterId id="2147483721" r:id="rId13"/>
    <p:sldMasterId id="2147483788" r:id="rId14"/>
    <p:sldMasterId id="2147483665" r:id="rId15"/>
    <p:sldMasterId id="2147483729" r:id="rId16"/>
    <p:sldMasterId id="2147483856" r:id="rId17"/>
    <p:sldMasterId id="2147483865" r:id="rId18"/>
    <p:sldMasterId id="2147483673" r:id="rId19"/>
    <p:sldMasterId id="2147483737" r:id="rId20"/>
    <p:sldMasterId id="2147483838" r:id="rId21"/>
    <p:sldMasterId id="2147483847" r:id="rId22"/>
  </p:sldMasterIdLst>
  <p:notesMasterIdLst>
    <p:notesMasterId r:id="rId32"/>
  </p:notesMasterIdLst>
  <p:handoutMasterIdLst>
    <p:handoutMasterId r:id="rId33"/>
  </p:handoutMasterIdLst>
  <p:sldIdLst>
    <p:sldId id="298" r:id="rId23"/>
    <p:sldId id="405" r:id="rId24"/>
    <p:sldId id="406" r:id="rId25"/>
    <p:sldId id="304" r:id="rId26"/>
    <p:sldId id="303" r:id="rId27"/>
    <p:sldId id="403" r:id="rId28"/>
    <p:sldId id="299" r:id="rId29"/>
    <p:sldId id="302" r:id="rId30"/>
    <p:sldId id="404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Orange/Maroon (bottom)" id="{CA5DFFF5-725B-794F-A05D-F18867C433C0}">
          <p14:sldIdLst>
            <p14:sldId id="298"/>
            <p14:sldId id="405"/>
            <p14:sldId id="406"/>
            <p14:sldId id="304"/>
            <p14:sldId id="303"/>
            <p14:sldId id="403"/>
            <p14:sldId id="299"/>
            <p14:sldId id="302"/>
            <p14:sldId id="404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2448"/>
    <a:srgbClr val="323232"/>
    <a:srgbClr val="656565"/>
    <a:srgbClr val="CDCCC7"/>
    <a:srgbClr val="FF5900"/>
    <a:srgbClr val="670800"/>
    <a:srgbClr val="3C5B6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20" autoAdjust="0"/>
    <p:restoredTop sz="52532"/>
  </p:normalViewPr>
  <p:slideViewPr>
    <p:cSldViewPr snapToGrid="0" snapToObjects="1">
      <p:cViewPr varScale="1">
        <p:scale>
          <a:sx n="86" d="100"/>
          <a:sy n="86" d="100"/>
        </p:scale>
        <p:origin x="69" y="459"/>
      </p:cViewPr>
      <p:guideLst/>
    </p:cSldViewPr>
  </p:slideViewPr>
  <p:outlineViewPr>
    <p:cViewPr>
      <p:scale>
        <a:sx n="33" d="100"/>
        <a:sy n="33" d="100"/>
      </p:scale>
      <p:origin x="0" y="-568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170" d="100"/>
          <a:sy n="170" d="100"/>
        </p:scale>
        <p:origin x="6584" y="1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4.xml"/><Relationship Id="rId3" Type="http://schemas.openxmlformats.org/officeDocument/2006/relationships/slideMaster" Target="slideMasters/slideMaster3.xml"/><Relationship Id="rId21" Type="http://schemas.openxmlformats.org/officeDocument/2006/relationships/slideMaster" Target="slideMasters/slideMaster21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3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7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2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1.xml"/><Relationship Id="rId28" Type="http://schemas.openxmlformats.org/officeDocument/2006/relationships/slide" Target="slides/slide6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" Target="slides/slide5.xml"/><Relationship Id="rId30" Type="http://schemas.openxmlformats.org/officeDocument/2006/relationships/slide" Target="slides/slide8.xml"/><Relationship Id="rId35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57982F-D23E-234E-8831-304C6127E413}" type="datetimeFigureOut">
              <a:rPr lang="en-US" smtClean="0"/>
              <a:t>4/24/2017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8AB4D5-5C07-8540-A512-658153C6EAC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689223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6E4C7F-4300-D147-B876-3BC8D0FE3C03}" type="datetimeFigureOut">
              <a:rPr lang="en-US" smtClean="0"/>
              <a:t>4/24/2017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A748B4-344D-A648-A485-179E698A6BC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0515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2.xml"/></Relationships>
</file>

<file path=ppt/slideLayouts/_rels/slideLayout10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2.xml"/></Relationships>
</file>

<file path=ppt/slideLayouts/_rels/slideLayout1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2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3.xml"/></Relationships>
</file>

<file path=ppt/slideLayouts/_rels/slideLayout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3.xml"/></Relationships>
</file>

<file path=ppt/slideLayouts/_rels/slideLayout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3.xml"/></Relationships>
</file>

<file path=ppt/slideLayouts/_rels/slideLayout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3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3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4.xml"/></Relationships>
</file>

<file path=ppt/slideLayouts/_rels/slideLayout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4.xml"/></Relationships>
</file>

<file path=ppt/slideLayouts/_rels/slideLayout1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4.xml"/></Relationships>
</file>

<file path=ppt/slideLayouts/_rels/slideLayout1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4.xml"/></Relationships>
</file>

<file path=ppt/slideLayouts/_rels/slideLayout1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14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5.xml"/></Relationships>
</file>

<file path=ppt/slideLayouts/_rels/slideLayout1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5.xml"/></Relationships>
</file>

<file path=ppt/slideLayouts/_rels/slideLayout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5.xml"/></Relationships>
</file>

<file path=ppt/slideLayouts/_rels/slideLayout1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5.xml"/></Relationships>
</file>

<file path=ppt/slideLayouts/_rels/slideLayout1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5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6.xml"/></Relationships>
</file>

<file path=ppt/slideLayouts/_rels/slideLayout1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6.xml"/></Relationships>
</file>

<file path=ppt/slideLayouts/_rels/slideLayout1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6.xml"/></Relationships>
</file>

<file path=ppt/slideLayouts/_rels/slideLayout1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6.xml"/></Relationships>
</file>

<file path=ppt/slideLayouts/_rels/slideLayout1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16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7.xml"/></Relationships>
</file>

<file path=ppt/slideLayouts/_rels/slideLayout1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7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7.xml"/></Relationships>
</file>

<file path=ppt/slideLayouts/_rels/slideLayout1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7.xml"/></Relationships>
</file>

<file path=ppt/slideLayouts/_rels/slideLayout1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7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8.xml"/></Relationships>
</file>

<file path=ppt/slideLayouts/_rels/slideLayout1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8.xml"/></Relationships>
</file>

<file path=ppt/slideLayouts/_rels/slideLayout1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8.xml"/></Relationships>
</file>

<file path=ppt/slideLayouts/_rels/slideLayout1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8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18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9.xml"/></Relationships>
</file>

<file path=ppt/slideLayouts/_rels/slideLayout1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9.xml"/></Relationships>
</file>

<file path=ppt/slideLayouts/_rels/slideLayout1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9.xml"/></Relationships>
</file>

<file path=ppt/slideLayouts/_rels/slideLayout1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9.xml"/></Relationships>
</file>

<file path=ppt/slideLayouts/_rels/slideLayout1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19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20.xml"/></Relationships>
</file>

<file path=ppt/slideLayouts/_rels/slideLayout1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20.xml"/></Relationships>
</file>

<file path=ppt/slideLayouts/_rels/slideLayout1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20.xml"/></Relationships>
</file>

<file path=ppt/slideLayouts/_rels/slideLayout16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20.xml"/></Relationships>
</file>

<file path=ppt/slideLayouts/_rels/slideLayout16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20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21.xml"/></Relationships>
</file>

<file path=ppt/slideLayouts/_rels/slideLayout17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21.xml"/></Relationships>
</file>

<file path=ppt/slideLayouts/_rels/slideLayout1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21.xml"/></Relationships>
</file>

<file path=ppt/slideLayouts/_rels/slideLayout17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21.xml"/></Relationships>
</file>

<file path=ppt/slideLayouts/_rels/slideLayout1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21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7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22.xml"/></Relationships>
</file>

<file path=ppt/slideLayouts/_rels/slideLayout17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22.xml"/></Relationships>
</file>

<file path=ppt/slideLayouts/_rels/slideLayout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2.emf"/></Relationships>
</file>

<file path=ppt/slideLayouts/_rels/slideLayout1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22.xml"/></Relationships>
</file>

<file path=ppt/slideLayouts/_rels/slideLayout18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22.xml"/></Relationships>
</file>

<file path=ppt/slideLayouts/_rels/slideLayout18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22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2.emf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6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2.emf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7.xml"/></Relationships>
</file>

<file path=ppt/slideLayouts/_rels/slideLayout5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7.xml"/></Relationships>
</file>

<file path=ppt/slideLayouts/_rels/slideLayout5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8.xml"/></Relationships>
</file>

<file path=ppt/slideLayouts/_rels/slideLayout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8.xml"/></Relationships>
</file>

<file path=ppt/slideLayouts/_rels/slideLayout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8.xml"/></Relationships>
</file>

<file path=ppt/slideLayouts/_rels/slideLayout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8.xml"/></Relationships>
</file>

<file path=ppt/slideLayouts/_rels/slideLayout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8.xml"/></Relationships>
</file>

<file path=ppt/slideLayouts/_rels/slideLayout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9.xml"/></Relationships>
</file>

<file path=ppt/slideLayouts/_rels/slideLayout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9.xml"/></Relationships>
</file>

<file path=ppt/slideLayouts/_rels/slideLayout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9.xml"/></Relationships>
</file>

<file path=ppt/slideLayouts/_rels/slideLayout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9.xml"/></Relationships>
</file>

<file path=ppt/slideLayouts/_rels/slideLayout7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9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9.xml"/></Relationships>
</file>

<file path=ppt/slideLayouts/_rels/slideLayout7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9.xml"/></Relationships>
</file>

<file path=ppt/slideLayouts/_rels/slideLayout7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9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0.xml"/></Relationships>
</file>

<file path=ppt/slideLayouts/_rels/slideLayout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0.xml"/></Relationships>
</file>

<file path=ppt/slideLayouts/_rels/slideLayout8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0.xml"/></Relationships>
</file>

<file path=ppt/slideLayouts/_rels/slideLayout8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0.xml"/></Relationships>
</file>

<file path=ppt/slideLayouts/_rels/slideLayout8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0.xml"/></Relationships>
</file>

<file path=ppt/slideLayouts/_rels/slideLayout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0.xml"/></Relationships>
</file>

<file path=ppt/slideLayouts/_rels/slideLayout8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0.xml"/></Relationships>
</file>

<file path=ppt/slideLayouts/_rels/slideLayout8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0.xml"/></Relationships>
</file>

<file path=ppt/slideLayouts/_rels/slideLayout8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0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2.emf"/></Relationships>
</file>

<file path=ppt/slideLayouts/_rels/slideLayout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2.emf"/></Relationships>
</file>

<file path=ppt/slideLayouts/_rels/slideLayout9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1.xml"/></Relationships>
</file>

<file path=ppt/slideLayouts/_rels/slideLayout9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1.xml"/></Relationships>
</file>

<file path=ppt/slideLayouts/_rels/slideLayout9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1.xml"/></Relationships>
</file>

<file path=ppt/slideLayouts/_rels/slideLayout9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1.xml"/></Relationships>
</file>

<file path=ppt/slideLayouts/_rels/slideLayout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1.xml"/></Relationships>
</file>

<file path=ppt/slideLayouts/_rels/slideLayout9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11.xml"/></Relationships>
</file>

<file path=ppt/slideLayouts/_rels/slideLayout9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1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2.xml"/></Relationships>
</file>

<file path=ppt/slideLayouts/_rels/slideLayout9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1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39789" y="1122363"/>
            <a:ext cx="9144000" cy="2387600"/>
          </a:xfrm>
        </p:spPr>
        <p:txBody>
          <a:bodyPr anchor="b"/>
          <a:lstStyle>
            <a:lvl1pPr algn="l">
              <a:defRPr sz="6000" b="1" i="0" spc="100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9789" y="3602038"/>
            <a:ext cx="9144000" cy="1655762"/>
          </a:xfrm>
        </p:spPr>
        <p:txBody>
          <a:bodyPr/>
          <a:lstStyle>
            <a:lvl1pPr marL="0" indent="0" algn="l">
              <a:buNone/>
              <a:defRPr sz="2400" b="0" i="0" spc="100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</a:p>
          <a:p>
            <a:endParaRPr lang="en-US" dirty="0"/>
          </a:p>
        </p:txBody>
      </p:sp>
      <p:sp>
        <p:nvSpPr>
          <p:cNvPr id="11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713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  <p:sp>
        <p:nvSpPr>
          <p:cNvPr id="33" name="Text Placeholder 11"/>
          <p:cNvSpPr txBox="1">
            <a:spLocks/>
          </p:cNvSpPr>
          <p:nvPr userDrawn="1"/>
        </p:nvSpPr>
        <p:spPr>
          <a:xfrm>
            <a:off x="3438360" y="2032618"/>
            <a:ext cx="3943556" cy="683638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54088" h="6864101">
                <a:moveTo>
                  <a:pt x="4355" y="0"/>
                </a:moveTo>
                <a:lnTo>
                  <a:pt x="9407290" y="2292"/>
                </a:lnTo>
                <a:lnTo>
                  <a:pt x="10754088" y="3316200"/>
                </a:lnTo>
                <a:lnTo>
                  <a:pt x="7012522" y="68641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noFill/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800" kern="1200" baseline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 marL="91437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 marL="137156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 marL="182875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800 Drillfield Drive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Blacksburg, VA 24060</a:t>
            </a:r>
          </a:p>
        </p:txBody>
      </p:sp>
      <p:sp>
        <p:nvSpPr>
          <p:cNvPr id="34" name="Text Placeholder 11"/>
          <p:cNvSpPr txBox="1">
            <a:spLocks/>
          </p:cNvSpPr>
          <p:nvPr userDrawn="1"/>
        </p:nvSpPr>
        <p:spPr>
          <a:xfrm>
            <a:off x="3438360" y="3186413"/>
            <a:ext cx="3943556" cy="43027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800" kern="120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 marL="91437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 marL="137156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 marL="182875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email@vt.edu</a:t>
            </a:r>
          </a:p>
        </p:txBody>
      </p:sp>
      <p:sp>
        <p:nvSpPr>
          <p:cNvPr id="35" name="Text Placeholder 11"/>
          <p:cNvSpPr txBox="1">
            <a:spLocks/>
          </p:cNvSpPr>
          <p:nvPr userDrawn="1"/>
        </p:nvSpPr>
        <p:spPr>
          <a:xfrm>
            <a:off x="3438360" y="4185953"/>
            <a:ext cx="3943556" cy="43027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800" kern="120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 marL="91437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 marL="137156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 marL="182875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(540) 231-0000</a:t>
            </a:r>
          </a:p>
        </p:txBody>
      </p:sp>
      <p:sp>
        <p:nvSpPr>
          <p:cNvPr id="36" name="Freeform 171"/>
          <p:cNvSpPr>
            <a:spLocks noEditPoints="1"/>
          </p:cNvSpPr>
          <p:nvPr userDrawn="1"/>
        </p:nvSpPr>
        <p:spPr bwMode="auto">
          <a:xfrm>
            <a:off x="2757277" y="2131488"/>
            <a:ext cx="331167" cy="492071"/>
          </a:xfrm>
          <a:custGeom>
            <a:avLst/>
            <a:gdLst>
              <a:gd name="T0" fmla="*/ 228 w 267"/>
              <a:gd name="T1" fmla="*/ 39 h 400"/>
              <a:gd name="T2" fmla="*/ 133 w 267"/>
              <a:gd name="T3" fmla="*/ 0 h 400"/>
              <a:gd name="T4" fmla="*/ 39 w 267"/>
              <a:gd name="T5" fmla="*/ 39 h 400"/>
              <a:gd name="T6" fmla="*/ 0 w 267"/>
              <a:gd name="T7" fmla="*/ 133 h 400"/>
              <a:gd name="T8" fmla="*/ 9 w 267"/>
              <a:gd name="T9" fmla="*/ 180 h 400"/>
              <a:gd name="T10" fmla="*/ 104 w 267"/>
              <a:gd name="T11" fmla="*/ 382 h 400"/>
              <a:gd name="T12" fmla="*/ 116 w 267"/>
              <a:gd name="T13" fmla="*/ 395 h 400"/>
              <a:gd name="T14" fmla="*/ 133 w 267"/>
              <a:gd name="T15" fmla="*/ 400 h 400"/>
              <a:gd name="T16" fmla="*/ 151 w 267"/>
              <a:gd name="T17" fmla="*/ 395 h 400"/>
              <a:gd name="T18" fmla="*/ 163 w 267"/>
              <a:gd name="T19" fmla="*/ 382 h 400"/>
              <a:gd name="T20" fmla="*/ 258 w 267"/>
              <a:gd name="T21" fmla="*/ 180 h 400"/>
              <a:gd name="T22" fmla="*/ 267 w 267"/>
              <a:gd name="T23" fmla="*/ 133 h 400"/>
              <a:gd name="T24" fmla="*/ 228 w 267"/>
              <a:gd name="T25" fmla="*/ 39 h 400"/>
              <a:gd name="T26" fmla="*/ 181 w 267"/>
              <a:gd name="T27" fmla="*/ 181 h 400"/>
              <a:gd name="T28" fmla="*/ 133 w 267"/>
              <a:gd name="T29" fmla="*/ 200 h 400"/>
              <a:gd name="T30" fmla="*/ 86 w 267"/>
              <a:gd name="T31" fmla="*/ 181 h 400"/>
              <a:gd name="T32" fmla="*/ 67 w 267"/>
              <a:gd name="T33" fmla="*/ 133 h 400"/>
              <a:gd name="T34" fmla="*/ 86 w 267"/>
              <a:gd name="T35" fmla="*/ 86 h 400"/>
              <a:gd name="T36" fmla="*/ 133 w 267"/>
              <a:gd name="T37" fmla="*/ 67 h 400"/>
              <a:gd name="T38" fmla="*/ 181 w 267"/>
              <a:gd name="T39" fmla="*/ 86 h 400"/>
              <a:gd name="T40" fmla="*/ 200 w 267"/>
              <a:gd name="T41" fmla="*/ 133 h 400"/>
              <a:gd name="T42" fmla="*/ 181 w 267"/>
              <a:gd name="T43" fmla="*/ 181 h 400"/>
              <a:gd name="T44" fmla="*/ 181 w 267"/>
              <a:gd name="T45" fmla="*/ 181 h 400"/>
              <a:gd name="T46" fmla="*/ 181 w 267"/>
              <a:gd name="T47" fmla="*/ 18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67" h="400">
                <a:moveTo>
                  <a:pt x="228" y="39"/>
                </a:moveTo>
                <a:cubicBezTo>
                  <a:pt x="202" y="13"/>
                  <a:pt x="170" y="0"/>
                  <a:pt x="133" y="0"/>
                </a:cubicBezTo>
                <a:cubicBezTo>
                  <a:pt x="97" y="0"/>
                  <a:pt x="65" y="13"/>
                  <a:pt x="39" y="39"/>
                </a:cubicBezTo>
                <a:cubicBezTo>
                  <a:pt x="13" y="65"/>
                  <a:pt x="0" y="97"/>
                  <a:pt x="0" y="133"/>
                </a:cubicBezTo>
                <a:cubicBezTo>
                  <a:pt x="0" y="152"/>
                  <a:pt x="3" y="168"/>
                  <a:pt x="9" y="180"/>
                </a:cubicBezTo>
                <a:cubicBezTo>
                  <a:pt x="104" y="382"/>
                  <a:pt x="104" y="382"/>
                  <a:pt x="104" y="382"/>
                </a:cubicBezTo>
                <a:cubicBezTo>
                  <a:pt x="106" y="388"/>
                  <a:pt x="110" y="392"/>
                  <a:pt x="116" y="395"/>
                </a:cubicBezTo>
                <a:cubicBezTo>
                  <a:pt x="121" y="399"/>
                  <a:pt x="127" y="400"/>
                  <a:pt x="133" y="400"/>
                </a:cubicBezTo>
                <a:cubicBezTo>
                  <a:pt x="140" y="400"/>
                  <a:pt x="146" y="399"/>
                  <a:pt x="151" y="395"/>
                </a:cubicBezTo>
                <a:cubicBezTo>
                  <a:pt x="157" y="392"/>
                  <a:pt x="161" y="388"/>
                  <a:pt x="163" y="382"/>
                </a:cubicBezTo>
                <a:cubicBezTo>
                  <a:pt x="258" y="180"/>
                  <a:pt x="258" y="180"/>
                  <a:pt x="258" y="180"/>
                </a:cubicBezTo>
                <a:cubicBezTo>
                  <a:pt x="264" y="168"/>
                  <a:pt x="267" y="152"/>
                  <a:pt x="267" y="133"/>
                </a:cubicBezTo>
                <a:cubicBezTo>
                  <a:pt x="267" y="97"/>
                  <a:pt x="254" y="65"/>
                  <a:pt x="228" y="39"/>
                </a:cubicBezTo>
                <a:close/>
                <a:moveTo>
                  <a:pt x="181" y="181"/>
                </a:moveTo>
                <a:cubicBezTo>
                  <a:pt x="168" y="194"/>
                  <a:pt x="152" y="200"/>
                  <a:pt x="133" y="200"/>
                </a:cubicBezTo>
                <a:cubicBezTo>
                  <a:pt x="115" y="200"/>
                  <a:pt x="99" y="194"/>
                  <a:pt x="86" y="181"/>
                </a:cubicBezTo>
                <a:cubicBezTo>
                  <a:pt x="73" y="168"/>
                  <a:pt x="67" y="152"/>
                  <a:pt x="67" y="133"/>
                </a:cubicBezTo>
                <a:cubicBezTo>
                  <a:pt x="67" y="115"/>
                  <a:pt x="73" y="99"/>
                  <a:pt x="86" y="86"/>
                </a:cubicBezTo>
                <a:cubicBezTo>
                  <a:pt x="99" y="73"/>
                  <a:pt x="115" y="67"/>
                  <a:pt x="133" y="67"/>
                </a:cubicBezTo>
                <a:cubicBezTo>
                  <a:pt x="152" y="67"/>
                  <a:pt x="168" y="73"/>
                  <a:pt x="181" y="86"/>
                </a:cubicBezTo>
                <a:cubicBezTo>
                  <a:pt x="194" y="99"/>
                  <a:pt x="200" y="115"/>
                  <a:pt x="200" y="133"/>
                </a:cubicBezTo>
                <a:cubicBezTo>
                  <a:pt x="200" y="152"/>
                  <a:pt x="194" y="168"/>
                  <a:pt x="181" y="181"/>
                </a:cubicBezTo>
                <a:close/>
                <a:moveTo>
                  <a:pt x="181" y="181"/>
                </a:moveTo>
                <a:cubicBezTo>
                  <a:pt x="181" y="181"/>
                  <a:pt x="181" y="181"/>
                  <a:pt x="181" y="181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2A2A2A"/>
              </a:solidFill>
            </a:endParaRPr>
          </a:p>
        </p:txBody>
      </p:sp>
      <p:sp>
        <p:nvSpPr>
          <p:cNvPr id="37" name="Oval 36"/>
          <p:cNvSpPr/>
          <p:nvPr userDrawn="1"/>
        </p:nvSpPr>
        <p:spPr>
          <a:xfrm>
            <a:off x="2511642" y="1957688"/>
            <a:ext cx="815381" cy="815381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A2A2A"/>
              </a:solidFill>
            </a:endParaRPr>
          </a:p>
        </p:txBody>
      </p:sp>
      <p:sp>
        <p:nvSpPr>
          <p:cNvPr id="38" name="Freeform 37"/>
          <p:cNvSpPr>
            <a:spLocks/>
          </p:cNvSpPr>
          <p:nvPr userDrawn="1"/>
        </p:nvSpPr>
        <p:spPr bwMode="auto">
          <a:xfrm>
            <a:off x="2741218" y="4179684"/>
            <a:ext cx="398358" cy="399055"/>
          </a:xfrm>
          <a:custGeom>
            <a:avLst/>
            <a:gdLst>
              <a:gd name="T0" fmla="*/ 676 w 697"/>
              <a:gd name="T1" fmla="*/ 542 h 699"/>
              <a:gd name="T2" fmla="*/ 571 w 697"/>
              <a:gd name="T3" fmla="*/ 437 h 699"/>
              <a:gd name="T4" fmla="*/ 494 w 697"/>
              <a:gd name="T5" fmla="*/ 439 h 699"/>
              <a:gd name="T6" fmla="*/ 441 w 697"/>
              <a:gd name="T7" fmla="*/ 492 h 699"/>
              <a:gd name="T8" fmla="*/ 431 w 697"/>
              <a:gd name="T9" fmla="*/ 486 h 699"/>
              <a:gd name="T10" fmla="*/ 304 w 697"/>
              <a:gd name="T11" fmla="*/ 394 h 699"/>
              <a:gd name="T12" fmla="*/ 211 w 697"/>
              <a:gd name="T13" fmla="*/ 266 h 699"/>
              <a:gd name="T14" fmla="*/ 206 w 697"/>
              <a:gd name="T15" fmla="*/ 256 h 699"/>
              <a:gd name="T16" fmla="*/ 241 w 697"/>
              <a:gd name="T17" fmla="*/ 221 h 699"/>
              <a:gd name="T18" fmla="*/ 259 w 697"/>
              <a:gd name="T19" fmla="*/ 203 h 699"/>
              <a:gd name="T20" fmla="*/ 260 w 697"/>
              <a:gd name="T21" fmla="*/ 126 h 699"/>
              <a:gd name="T22" fmla="*/ 155 w 697"/>
              <a:gd name="T23" fmla="*/ 21 h 699"/>
              <a:gd name="T24" fmla="*/ 78 w 697"/>
              <a:gd name="T25" fmla="*/ 23 h 699"/>
              <a:gd name="T26" fmla="*/ 48 w 697"/>
              <a:gd name="T27" fmla="*/ 52 h 699"/>
              <a:gd name="T28" fmla="*/ 49 w 697"/>
              <a:gd name="T29" fmla="*/ 53 h 699"/>
              <a:gd name="T30" fmla="*/ 25 w 697"/>
              <a:gd name="T31" fmla="*/ 96 h 699"/>
              <a:gd name="T32" fmla="*/ 14 w 697"/>
              <a:gd name="T33" fmla="*/ 140 h 699"/>
              <a:gd name="T34" fmla="*/ 195 w 697"/>
              <a:gd name="T35" fmla="*/ 502 h 699"/>
              <a:gd name="T36" fmla="*/ 558 w 697"/>
              <a:gd name="T37" fmla="*/ 683 h 699"/>
              <a:gd name="T38" fmla="*/ 601 w 697"/>
              <a:gd name="T39" fmla="*/ 672 h 699"/>
              <a:gd name="T40" fmla="*/ 644 w 697"/>
              <a:gd name="T41" fmla="*/ 648 h 699"/>
              <a:gd name="T42" fmla="*/ 645 w 697"/>
              <a:gd name="T43" fmla="*/ 649 h 699"/>
              <a:gd name="T44" fmla="*/ 675 w 697"/>
              <a:gd name="T45" fmla="*/ 619 h 699"/>
              <a:gd name="T46" fmla="*/ 676 w 697"/>
              <a:gd name="T47" fmla="*/ 542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697" h="699">
                <a:moveTo>
                  <a:pt x="676" y="542"/>
                </a:moveTo>
                <a:cubicBezTo>
                  <a:pt x="571" y="437"/>
                  <a:pt x="571" y="437"/>
                  <a:pt x="571" y="437"/>
                </a:cubicBezTo>
                <a:cubicBezTo>
                  <a:pt x="550" y="416"/>
                  <a:pt x="516" y="417"/>
                  <a:pt x="494" y="439"/>
                </a:cubicBezTo>
                <a:cubicBezTo>
                  <a:pt x="441" y="492"/>
                  <a:pt x="441" y="492"/>
                  <a:pt x="441" y="492"/>
                </a:cubicBezTo>
                <a:cubicBezTo>
                  <a:pt x="438" y="490"/>
                  <a:pt x="434" y="488"/>
                  <a:pt x="431" y="486"/>
                </a:cubicBezTo>
                <a:cubicBezTo>
                  <a:pt x="397" y="467"/>
                  <a:pt x="352" y="442"/>
                  <a:pt x="304" y="394"/>
                </a:cubicBezTo>
                <a:cubicBezTo>
                  <a:pt x="255" y="346"/>
                  <a:pt x="230" y="300"/>
                  <a:pt x="211" y="266"/>
                </a:cubicBezTo>
                <a:cubicBezTo>
                  <a:pt x="209" y="263"/>
                  <a:pt x="208" y="259"/>
                  <a:pt x="206" y="256"/>
                </a:cubicBezTo>
                <a:cubicBezTo>
                  <a:pt x="241" y="221"/>
                  <a:pt x="241" y="221"/>
                  <a:pt x="241" y="221"/>
                </a:cubicBezTo>
                <a:cubicBezTo>
                  <a:pt x="259" y="203"/>
                  <a:pt x="259" y="203"/>
                  <a:pt x="259" y="203"/>
                </a:cubicBezTo>
                <a:cubicBezTo>
                  <a:pt x="280" y="182"/>
                  <a:pt x="281" y="147"/>
                  <a:pt x="260" y="126"/>
                </a:cubicBezTo>
                <a:cubicBezTo>
                  <a:pt x="155" y="21"/>
                  <a:pt x="155" y="21"/>
                  <a:pt x="155" y="21"/>
                </a:cubicBezTo>
                <a:cubicBezTo>
                  <a:pt x="134" y="0"/>
                  <a:pt x="100" y="1"/>
                  <a:pt x="78" y="23"/>
                </a:cubicBezTo>
                <a:cubicBezTo>
                  <a:pt x="48" y="52"/>
                  <a:pt x="48" y="52"/>
                  <a:pt x="48" y="52"/>
                </a:cubicBezTo>
                <a:cubicBezTo>
                  <a:pt x="49" y="53"/>
                  <a:pt x="49" y="53"/>
                  <a:pt x="49" y="53"/>
                </a:cubicBezTo>
                <a:cubicBezTo>
                  <a:pt x="39" y="66"/>
                  <a:pt x="31" y="81"/>
                  <a:pt x="25" y="96"/>
                </a:cubicBezTo>
                <a:cubicBezTo>
                  <a:pt x="19" y="111"/>
                  <a:pt x="16" y="126"/>
                  <a:pt x="14" y="140"/>
                </a:cubicBezTo>
                <a:cubicBezTo>
                  <a:pt x="0" y="255"/>
                  <a:pt x="53" y="360"/>
                  <a:pt x="195" y="502"/>
                </a:cubicBezTo>
                <a:cubicBezTo>
                  <a:pt x="392" y="699"/>
                  <a:pt x="551" y="684"/>
                  <a:pt x="558" y="683"/>
                </a:cubicBezTo>
                <a:cubicBezTo>
                  <a:pt x="572" y="682"/>
                  <a:pt x="587" y="678"/>
                  <a:pt x="601" y="672"/>
                </a:cubicBezTo>
                <a:cubicBezTo>
                  <a:pt x="617" y="666"/>
                  <a:pt x="631" y="658"/>
                  <a:pt x="644" y="648"/>
                </a:cubicBezTo>
                <a:cubicBezTo>
                  <a:pt x="645" y="649"/>
                  <a:pt x="645" y="649"/>
                  <a:pt x="645" y="649"/>
                </a:cubicBezTo>
                <a:cubicBezTo>
                  <a:pt x="675" y="619"/>
                  <a:pt x="675" y="619"/>
                  <a:pt x="675" y="619"/>
                </a:cubicBezTo>
                <a:cubicBezTo>
                  <a:pt x="696" y="598"/>
                  <a:pt x="697" y="563"/>
                  <a:pt x="676" y="5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2A2A2A"/>
              </a:solidFill>
            </a:endParaRPr>
          </a:p>
        </p:txBody>
      </p:sp>
      <p:sp>
        <p:nvSpPr>
          <p:cNvPr id="39" name="Oval 38"/>
          <p:cNvSpPr/>
          <p:nvPr userDrawn="1"/>
        </p:nvSpPr>
        <p:spPr>
          <a:xfrm>
            <a:off x="2514384" y="3961958"/>
            <a:ext cx="815381" cy="815381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A2A2A"/>
              </a:solidFill>
            </a:endParaRPr>
          </a:p>
        </p:txBody>
      </p:sp>
      <p:grpSp>
        <p:nvGrpSpPr>
          <p:cNvPr id="40" name="Group 39"/>
          <p:cNvGrpSpPr/>
          <p:nvPr userDrawn="1"/>
        </p:nvGrpSpPr>
        <p:grpSpPr>
          <a:xfrm>
            <a:off x="2682142" y="3222178"/>
            <a:ext cx="485868" cy="362266"/>
            <a:chOff x="7369603" y="5046774"/>
            <a:chExt cx="270571" cy="201739"/>
          </a:xfrm>
          <a:solidFill>
            <a:schemeClr val="bg1"/>
          </a:solidFill>
        </p:grpSpPr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7382202" y="5168981"/>
              <a:ext cx="243929" cy="79532"/>
            </a:xfrm>
            <a:custGeom>
              <a:avLst/>
              <a:gdLst>
                <a:gd name="T0" fmla="*/ 574 w 612"/>
                <a:gd name="T1" fmla="*/ 200 h 200"/>
                <a:gd name="T2" fmla="*/ 612 w 612"/>
                <a:gd name="T3" fmla="*/ 185 h 200"/>
                <a:gd name="T4" fmla="*/ 427 w 612"/>
                <a:gd name="T5" fmla="*/ 0 h 200"/>
                <a:gd name="T6" fmla="*/ 414 w 612"/>
                <a:gd name="T7" fmla="*/ 9 h 200"/>
                <a:gd name="T8" fmla="*/ 381 w 612"/>
                <a:gd name="T9" fmla="*/ 33 h 200"/>
                <a:gd name="T10" fmla="*/ 346 w 612"/>
                <a:gd name="T11" fmla="*/ 51 h 200"/>
                <a:gd name="T12" fmla="*/ 306 w 612"/>
                <a:gd name="T13" fmla="*/ 60 h 200"/>
                <a:gd name="T14" fmla="*/ 306 w 612"/>
                <a:gd name="T15" fmla="*/ 60 h 200"/>
                <a:gd name="T16" fmla="*/ 305 w 612"/>
                <a:gd name="T17" fmla="*/ 60 h 200"/>
                <a:gd name="T18" fmla="*/ 265 w 612"/>
                <a:gd name="T19" fmla="*/ 51 h 200"/>
                <a:gd name="T20" fmla="*/ 231 w 612"/>
                <a:gd name="T21" fmla="*/ 33 h 200"/>
                <a:gd name="T22" fmla="*/ 197 w 612"/>
                <a:gd name="T23" fmla="*/ 9 h 200"/>
                <a:gd name="T24" fmla="*/ 185 w 612"/>
                <a:gd name="T25" fmla="*/ 0 h 200"/>
                <a:gd name="T26" fmla="*/ 0 w 612"/>
                <a:gd name="T27" fmla="*/ 185 h 200"/>
                <a:gd name="T28" fmla="*/ 38 w 612"/>
                <a:gd name="T29" fmla="*/ 200 h 200"/>
                <a:gd name="T30" fmla="*/ 574 w 612"/>
                <a:gd name="T3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12" h="200">
                  <a:moveTo>
                    <a:pt x="574" y="200"/>
                  </a:moveTo>
                  <a:cubicBezTo>
                    <a:pt x="588" y="200"/>
                    <a:pt x="601" y="195"/>
                    <a:pt x="612" y="185"/>
                  </a:cubicBezTo>
                  <a:cubicBezTo>
                    <a:pt x="427" y="0"/>
                    <a:pt x="427" y="0"/>
                    <a:pt x="427" y="0"/>
                  </a:cubicBezTo>
                  <a:cubicBezTo>
                    <a:pt x="423" y="3"/>
                    <a:pt x="418" y="7"/>
                    <a:pt x="414" y="9"/>
                  </a:cubicBezTo>
                  <a:cubicBezTo>
                    <a:pt x="400" y="20"/>
                    <a:pt x="389" y="28"/>
                    <a:pt x="381" y="33"/>
                  </a:cubicBezTo>
                  <a:cubicBezTo>
                    <a:pt x="372" y="39"/>
                    <a:pt x="361" y="45"/>
                    <a:pt x="346" y="51"/>
                  </a:cubicBezTo>
                  <a:cubicBezTo>
                    <a:pt x="332" y="57"/>
                    <a:pt x="319" y="60"/>
                    <a:pt x="306" y="60"/>
                  </a:cubicBezTo>
                  <a:cubicBezTo>
                    <a:pt x="306" y="60"/>
                    <a:pt x="306" y="60"/>
                    <a:pt x="306" y="60"/>
                  </a:cubicBezTo>
                  <a:cubicBezTo>
                    <a:pt x="305" y="60"/>
                    <a:pt x="305" y="60"/>
                    <a:pt x="305" y="60"/>
                  </a:cubicBezTo>
                  <a:cubicBezTo>
                    <a:pt x="293" y="60"/>
                    <a:pt x="280" y="57"/>
                    <a:pt x="265" y="51"/>
                  </a:cubicBezTo>
                  <a:cubicBezTo>
                    <a:pt x="251" y="45"/>
                    <a:pt x="240" y="39"/>
                    <a:pt x="231" y="33"/>
                  </a:cubicBezTo>
                  <a:cubicBezTo>
                    <a:pt x="222" y="28"/>
                    <a:pt x="211" y="20"/>
                    <a:pt x="197" y="9"/>
                  </a:cubicBezTo>
                  <a:cubicBezTo>
                    <a:pt x="193" y="7"/>
                    <a:pt x="189" y="4"/>
                    <a:pt x="185" y="0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10" y="195"/>
                    <a:pt x="23" y="200"/>
                    <a:pt x="38" y="200"/>
                  </a:cubicBezTo>
                  <a:lnTo>
                    <a:pt x="574" y="20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2A2A2A"/>
                </a:solidFill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7369603" y="5109817"/>
              <a:ext cx="64983" cy="112023"/>
            </a:xfrm>
            <a:custGeom>
              <a:avLst/>
              <a:gdLst>
                <a:gd name="T0" fmla="*/ 37 w 163"/>
                <a:gd name="T1" fmla="*/ 32 h 281"/>
                <a:gd name="T2" fmla="*/ 0 w 163"/>
                <a:gd name="T3" fmla="*/ 0 h 281"/>
                <a:gd name="T4" fmla="*/ 0 w 163"/>
                <a:gd name="T5" fmla="*/ 281 h 281"/>
                <a:gd name="T6" fmla="*/ 163 w 163"/>
                <a:gd name="T7" fmla="*/ 119 h 281"/>
                <a:gd name="T8" fmla="*/ 37 w 163"/>
                <a:gd name="T9" fmla="*/ 32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281">
                  <a:moveTo>
                    <a:pt x="37" y="32"/>
                  </a:moveTo>
                  <a:cubicBezTo>
                    <a:pt x="23" y="23"/>
                    <a:pt x="11" y="12"/>
                    <a:pt x="0" y="0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63" y="119"/>
                    <a:pt x="163" y="119"/>
                    <a:pt x="163" y="119"/>
                  </a:cubicBezTo>
                  <a:cubicBezTo>
                    <a:pt x="130" y="96"/>
                    <a:pt x="88" y="67"/>
                    <a:pt x="37" y="3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2A2A2A"/>
                </a:solidFill>
              </a:endParaRPr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7575191" y="5109817"/>
              <a:ext cx="64983" cy="112023"/>
            </a:xfrm>
            <a:custGeom>
              <a:avLst/>
              <a:gdLst>
                <a:gd name="T0" fmla="*/ 126 w 163"/>
                <a:gd name="T1" fmla="*/ 32 h 281"/>
                <a:gd name="T2" fmla="*/ 0 w 163"/>
                <a:gd name="T3" fmla="*/ 119 h 281"/>
                <a:gd name="T4" fmla="*/ 163 w 163"/>
                <a:gd name="T5" fmla="*/ 281 h 281"/>
                <a:gd name="T6" fmla="*/ 163 w 163"/>
                <a:gd name="T7" fmla="*/ 0 h 281"/>
                <a:gd name="T8" fmla="*/ 126 w 163"/>
                <a:gd name="T9" fmla="*/ 32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281">
                  <a:moveTo>
                    <a:pt x="126" y="32"/>
                  </a:moveTo>
                  <a:cubicBezTo>
                    <a:pt x="77" y="65"/>
                    <a:pt x="34" y="94"/>
                    <a:pt x="0" y="119"/>
                  </a:cubicBezTo>
                  <a:cubicBezTo>
                    <a:pt x="163" y="281"/>
                    <a:pt x="163" y="281"/>
                    <a:pt x="163" y="281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52" y="12"/>
                    <a:pt x="140" y="22"/>
                    <a:pt x="126" y="3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2A2A2A"/>
                </a:solidFill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7374443" y="5046774"/>
              <a:ext cx="259932" cy="130451"/>
            </a:xfrm>
            <a:custGeom>
              <a:avLst/>
              <a:gdLst>
                <a:gd name="T0" fmla="*/ 594 w 652"/>
                <a:gd name="T1" fmla="*/ 0 h 327"/>
                <a:gd name="T2" fmla="*/ 58 w 652"/>
                <a:gd name="T3" fmla="*/ 0 h 327"/>
                <a:gd name="T4" fmla="*/ 15 w 652"/>
                <a:gd name="T5" fmla="*/ 19 h 327"/>
                <a:gd name="T6" fmla="*/ 0 w 652"/>
                <a:gd name="T7" fmla="*/ 67 h 327"/>
                <a:gd name="T8" fmla="*/ 20 w 652"/>
                <a:gd name="T9" fmla="*/ 116 h 327"/>
                <a:gd name="T10" fmla="*/ 62 w 652"/>
                <a:gd name="T11" fmla="*/ 158 h 327"/>
                <a:gd name="T12" fmla="*/ 137 w 652"/>
                <a:gd name="T13" fmla="*/ 210 h 327"/>
                <a:gd name="T14" fmla="*/ 195 w 652"/>
                <a:gd name="T15" fmla="*/ 251 h 327"/>
                <a:gd name="T16" fmla="*/ 232 w 652"/>
                <a:gd name="T17" fmla="*/ 277 h 327"/>
                <a:gd name="T18" fmla="*/ 238 w 652"/>
                <a:gd name="T19" fmla="*/ 281 h 327"/>
                <a:gd name="T20" fmla="*/ 248 w 652"/>
                <a:gd name="T21" fmla="*/ 288 h 327"/>
                <a:gd name="T22" fmla="*/ 267 w 652"/>
                <a:gd name="T23" fmla="*/ 302 h 327"/>
                <a:gd name="T24" fmla="*/ 286 w 652"/>
                <a:gd name="T25" fmla="*/ 314 h 327"/>
                <a:gd name="T26" fmla="*/ 307 w 652"/>
                <a:gd name="T27" fmla="*/ 323 h 327"/>
                <a:gd name="T28" fmla="*/ 325 w 652"/>
                <a:gd name="T29" fmla="*/ 327 h 327"/>
                <a:gd name="T30" fmla="*/ 326 w 652"/>
                <a:gd name="T31" fmla="*/ 327 h 327"/>
                <a:gd name="T32" fmla="*/ 326 w 652"/>
                <a:gd name="T33" fmla="*/ 327 h 327"/>
                <a:gd name="T34" fmla="*/ 344 w 652"/>
                <a:gd name="T35" fmla="*/ 323 h 327"/>
                <a:gd name="T36" fmla="*/ 365 w 652"/>
                <a:gd name="T37" fmla="*/ 314 h 327"/>
                <a:gd name="T38" fmla="*/ 384 w 652"/>
                <a:gd name="T39" fmla="*/ 302 h 327"/>
                <a:gd name="T40" fmla="*/ 404 w 652"/>
                <a:gd name="T41" fmla="*/ 288 h 327"/>
                <a:gd name="T42" fmla="*/ 414 w 652"/>
                <a:gd name="T43" fmla="*/ 281 h 327"/>
                <a:gd name="T44" fmla="*/ 419 w 652"/>
                <a:gd name="T45" fmla="*/ 277 h 327"/>
                <a:gd name="T46" fmla="*/ 456 w 652"/>
                <a:gd name="T47" fmla="*/ 251 h 327"/>
                <a:gd name="T48" fmla="*/ 590 w 652"/>
                <a:gd name="T49" fmla="*/ 158 h 327"/>
                <a:gd name="T50" fmla="*/ 634 w 652"/>
                <a:gd name="T51" fmla="*/ 114 h 327"/>
                <a:gd name="T52" fmla="*/ 652 w 652"/>
                <a:gd name="T53" fmla="*/ 59 h 327"/>
                <a:gd name="T54" fmla="*/ 635 w 652"/>
                <a:gd name="T55" fmla="*/ 17 h 327"/>
                <a:gd name="T56" fmla="*/ 594 w 652"/>
                <a:gd name="T57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2" h="327">
                  <a:moveTo>
                    <a:pt x="594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39" y="0"/>
                    <a:pt x="25" y="7"/>
                    <a:pt x="15" y="19"/>
                  </a:cubicBezTo>
                  <a:cubicBezTo>
                    <a:pt x="5" y="32"/>
                    <a:pt x="0" y="48"/>
                    <a:pt x="0" y="67"/>
                  </a:cubicBezTo>
                  <a:cubicBezTo>
                    <a:pt x="0" y="82"/>
                    <a:pt x="6" y="98"/>
                    <a:pt x="20" y="116"/>
                  </a:cubicBezTo>
                  <a:cubicBezTo>
                    <a:pt x="33" y="134"/>
                    <a:pt x="47" y="148"/>
                    <a:pt x="62" y="158"/>
                  </a:cubicBezTo>
                  <a:cubicBezTo>
                    <a:pt x="70" y="164"/>
                    <a:pt x="95" y="182"/>
                    <a:pt x="137" y="210"/>
                  </a:cubicBezTo>
                  <a:cubicBezTo>
                    <a:pt x="159" y="226"/>
                    <a:pt x="179" y="239"/>
                    <a:pt x="195" y="251"/>
                  </a:cubicBezTo>
                  <a:cubicBezTo>
                    <a:pt x="210" y="261"/>
                    <a:pt x="222" y="270"/>
                    <a:pt x="232" y="277"/>
                  </a:cubicBezTo>
                  <a:cubicBezTo>
                    <a:pt x="233" y="278"/>
                    <a:pt x="235" y="279"/>
                    <a:pt x="238" y="281"/>
                  </a:cubicBezTo>
                  <a:cubicBezTo>
                    <a:pt x="240" y="283"/>
                    <a:pt x="244" y="285"/>
                    <a:pt x="248" y="288"/>
                  </a:cubicBezTo>
                  <a:cubicBezTo>
                    <a:pt x="256" y="294"/>
                    <a:pt x="262" y="298"/>
                    <a:pt x="267" y="302"/>
                  </a:cubicBezTo>
                  <a:cubicBezTo>
                    <a:pt x="273" y="305"/>
                    <a:pt x="279" y="309"/>
                    <a:pt x="286" y="314"/>
                  </a:cubicBezTo>
                  <a:cubicBezTo>
                    <a:pt x="294" y="318"/>
                    <a:pt x="301" y="321"/>
                    <a:pt x="307" y="323"/>
                  </a:cubicBezTo>
                  <a:cubicBezTo>
                    <a:pt x="314" y="326"/>
                    <a:pt x="320" y="327"/>
                    <a:pt x="325" y="327"/>
                  </a:cubicBezTo>
                  <a:cubicBezTo>
                    <a:pt x="326" y="327"/>
                    <a:pt x="326" y="327"/>
                    <a:pt x="326" y="327"/>
                  </a:cubicBezTo>
                  <a:cubicBezTo>
                    <a:pt x="326" y="327"/>
                    <a:pt x="326" y="327"/>
                    <a:pt x="326" y="327"/>
                  </a:cubicBezTo>
                  <a:cubicBezTo>
                    <a:pt x="332" y="327"/>
                    <a:pt x="338" y="326"/>
                    <a:pt x="344" y="323"/>
                  </a:cubicBezTo>
                  <a:cubicBezTo>
                    <a:pt x="351" y="321"/>
                    <a:pt x="358" y="318"/>
                    <a:pt x="365" y="314"/>
                  </a:cubicBezTo>
                  <a:cubicBezTo>
                    <a:pt x="373" y="309"/>
                    <a:pt x="379" y="305"/>
                    <a:pt x="384" y="302"/>
                  </a:cubicBezTo>
                  <a:cubicBezTo>
                    <a:pt x="389" y="298"/>
                    <a:pt x="396" y="294"/>
                    <a:pt x="404" y="288"/>
                  </a:cubicBezTo>
                  <a:cubicBezTo>
                    <a:pt x="408" y="285"/>
                    <a:pt x="411" y="283"/>
                    <a:pt x="414" y="281"/>
                  </a:cubicBezTo>
                  <a:cubicBezTo>
                    <a:pt x="416" y="279"/>
                    <a:pt x="418" y="278"/>
                    <a:pt x="419" y="277"/>
                  </a:cubicBezTo>
                  <a:cubicBezTo>
                    <a:pt x="427" y="271"/>
                    <a:pt x="440" y="263"/>
                    <a:pt x="456" y="251"/>
                  </a:cubicBezTo>
                  <a:cubicBezTo>
                    <a:pt x="486" y="230"/>
                    <a:pt x="531" y="199"/>
                    <a:pt x="590" y="158"/>
                  </a:cubicBezTo>
                  <a:cubicBezTo>
                    <a:pt x="608" y="146"/>
                    <a:pt x="622" y="131"/>
                    <a:pt x="634" y="114"/>
                  </a:cubicBezTo>
                  <a:cubicBezTo>
                    <a:pt x="646" y="96"/>
                    <a:pt x="652" y="78"/>
                    <a:pt x="652" y="59"/>
                  </a:cubicBezTo>
                  <a:cubicBezTo>
                    <a:pt x="652" y="43"/>
                    <a:pt x="646" y="29"/>
                    <a:pt x="635" y="17"/>
                  </a:cubicBezTo>
                  <a:cubicBezTo>
                    <a:pt x="623" y="6"/>
                    <a:pt x="610" y="0"/>
                    <a:pt x="594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2A2A2A"/>
                </a:solidFill>
              </a:endParaRPr>
            </a:p>
          </p:txBody>
        </p:sp>
      </p:grpSp>
      <p:sp>
        <p:nvSpPr>
          <p:cNvPr id="45" name="Oval 44"/>
          <p:cNvSpPr/>
          <p:nvPr userDrawn="1"/>
        </p:nvSpPr>
        <p:spPr>
          <a:xfrm>
            <a:off x="2511642" y="2993861"/>
            <a:ext cx="815381" cy="815381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A2A2A"/>
              </a:solidFill>
            </a:endParaRPr>
          </a:p>
        </p:txBody>
      </p:sp>
      <p:cxnSp>
        <p:nvCxnSpPr>
          <p:cNvPr id="46" name="Straight Connector 45"/>
          <p:cNvCxnSpPr/>
          <p:nvPr userDrawn="1"/>
        </p:nvCxnSpPr>
        <p:spPr>
          <a:xfrm>
            <a:off x="2192215" y="1948596"/>
            <a:ext cx="0" cy="300177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11247345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6291" y="763814"/>
            <a:ext cx="11146354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606291" y="2292835"/>
            <a:ext cx="5220351" cy="2343150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2"/>
          </p:nvPr>
        </p:nvSpPr>
        <p:spPr>
          <a:xfrm>
            <a:off x="6273209" y="2292835"/>
            <a:ext cx="5479436" cy="2343150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305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06290" y="455204"/>
            <a:ext cx="10812279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6291" y="1780767"/>
            <a:ext cx="5463039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2"/>
          </p:nvPr>
        </p:nvSpPr>
        <p:spPr>
          <a:xfrm>
            <a:off x="606291" y="2728504"/>
            <a:ext cx="5463039" cy="1934936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3"/>
          <p:cNvSpPr>
            <a:spLocks noGrp="1"/>
          </p:cNvSpPr>
          <p:nvPr>
            <p:ph sz="half" idx="12"/>
          </p:nvPr>
        </p:nvSpPr>
        <p:spPr>
          <a:xfrm>
            <a:off x="6389870" y="2713808"/>
            <a:ext cx="5028699" cy="1934936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389870" y="1780767"/>
            <a:ext cx="5028699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025867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06290" y="455204"/>
            <a:ext cx="10812279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6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2312785" y="1983706"/>
            <a:ext cx="224028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47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2312784" y="3868068"/>
            <a:ext cx="2240281" cy="346075"/>
          </a:xfrm>
          <a:solidFill>
            <a:schemeClr val="bg1">
              <a:lumMod val="85000"/>
            </a:schemeClr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48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2310831" y="4214143"/>
            <a:ext cx="2242509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49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2310831" y="4560219"/>
            <a:ext cx="2242509" cy="504250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50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4955246" y="1983706"/>
            <a:ext cx="224028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51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955245" y="3868068"/>
            <a:ext cx="2240281" cy="346075"/>
          </a:xfrm>
          <a:solidFill>
            <a:schemeClr val="bg1">
              <a:lumMod val="85000"/>
            </a:schemeClr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52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4953292" y="4214143"/>
            <a:ext cx="2242509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53" name="Text Placeholder 17"/>
          <p:cNvSpPr>
            <a:spLocks noGrp="1"/>
          </p:cNvSpPr>
          <p:nvPr>
            <p:ph type="body" sz="quarter" idx="29" hasCustomPrompt="1"/>
          </p:nvPr>
        </p:nvSpPr>
        <p:spPr>
          <a:xfrm>
            <a:off x="4953292" y="4560219"/>
            <a:ext cx="2242509" cy="504250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54" name="Picture Placeholder 14"/>
          <p:cNvSpPr>
            <a:spLocks noGrp="1"/>
          </p:cNvSpPr>
          <p:nvPr>
            <p:ph type="pic" sz="quarter" idx="30"/>
          </p:nvPr>
        </p:nvSpPr>
        <p:spPr>
          <a:xfrm>
            <a:off x="7597707" y="1983706"/>
            <a:ext cx="224028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55" name="Text Placeholder 17"/>
          <p:cNvSpPr>
            <a:spLocks noGrp="1"/>
          </p:cNvSpPr>
          <p:nvPr>
            <p:ph type="body" sz="quarter" idx="31" hasCustomPrompt="1"/>
          </p:nvPr>
        </p:nvSpPr>
        <p:spPr>
          <a:xfrm>
            <a:off x="7597706" y="3868068"/>
            <a:ext cx="2240281" cy="346075"/>
          </a:xfrm>
          <a:solidFill>
            <a:schemeClr val="bg1">
              <a:lumMod val="85000"/>
            </a:schemeClr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56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7595753" y="4214143"/>
            <a:ext cx="2242509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57" name="Text Placeholder 17"/>
          <p:cNvSpPr>
            <a:spLocks noGrp="1"/>
          </p:cNvSpPr>
          <p:nvPr>
            <p:ph type="body" sz="quarter" idx="33" hasCustomPrompt="1"/>
          </p:nvPr>
        </p:nvSpPr>
        <p:spPr>
          <a:xfrm>
            <a:off x="7595753" y="4560219"/>
            <a:ext cx="2242509" cy="504250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1776808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-9999" y="-140"/>
            <a:ext cx="12202000" cy="5905876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02000" h="5905876">
                <a:moveTo>
                  <a:pt x="2314" y="0"/>
                </a:moveTo>
                <a:lnTo>
                  <a:pt x="12200581" y="7889"/>
                </a:lnTo>
                <a:lnTo>
                  <a:pt x="12202000" y="4972151"/>
                </a:lnTo>
                <a:lnTo>
                  <a:pt x="6328745" y="5905876"/>
                </a:lnTo>
                <a:lnTo>
                  <a:pt x="0" y="3329816"/>
                </a:lnTo>
                <a:cubicBezTo>
                  <a:pt x="1452" y="1041782"/>
                  <a:pt x="862" y="2288034"/>
                  <a:pt x="2314" y="0"/>
                </a:cubicBez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180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11434082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-9999" y="-140"/>
            <a:ext cx="12202000" cy="5905876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02000" h="5905876">
                <a:moveTo>
                  <a:pt x="2314" y="0"/>
                </a:moveTo>
                <a:lnTo>
                  <a:pt x="12200581" y="7889"/>
                </a:lnTo>
                <a:lnTo>
                  <a:pt x="12202000" y="4972151"/>
                </a:lnTo>
                <a:lnTo>
                  <a:pt x="6328745" y="5905876"/>
                </a:lnTo>
                <a:lnTo>
                  <a:pt x="0" y="3329816"/>
                </a:lnTo>
                <a:cubicBezTo>
                  <a:pt x="1452" y="1041782"/>
                  <a:pt x="862" y="2288034"/>
                  <a:pt x="2314" y="0"/>
                </a:cubicBez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180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5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5594129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-9999" y="-140"/>
            <a:ext cx="12202000" cy="5905876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02000" h="5905876">
                <a:moveTo>
                  <a:pt x="2314" y="0"/>
                </a:moveTo>
                <a:lnTo>
                  <a:pt x="12200581" y="7889"/>
                </a:lnTo>
                <a:lnTo>
                  <a:pt x="12202000" y="4972151"/>
                </a:lnTo>
                <a:lnTo>
                  <a:pt x="6328745" y="5905876"/>
                </a:lnTo>
                <a:lnTo>
                  <a:pt x="0" y="3329816"/>
                </a:lnTo>
                <a:cubicBezTo>
                  <a:pt x="1452" y="1041782"/>
                  <a:pt x="862" y="2288034"/>
                  <a:pt x="2314" y="0"/>
                </a:cubicBezTo>
                <a:close/>
              </a:path>
            </a:pathLst>
          </a:custGeom>
          <a:pattFill prst="pct2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80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 i="0" spc="100" baseline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 spc="100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</a:p>
          <a:p>
            <a:endParaRPr lang="en-US" dirty="0"/>
          </a:p>
        </p:txBody>
      </p:sp>
      <p:sp>
        <p:nvSpPr>
          <p:cNvPr id="5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3091989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-7785" y="-140"/>
            <a:ext cx="12199786" cy="63345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4972151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9786" h="6334501">
                <a:moveTo>
                  <a:pt x="100" y="0"/>
                </a:moveTo>
                <a:lnTo>
                  <a:pt x="12198367" y="7889"/>
                </a:lnTo>
                <a:lnTo>
                  <a:pt x="12199786" y="5786538"/>
                </a:lnTo>
                <a:lnTo>
                  <a:pt x="6326531" y="6334501"/>
                </a:lnTo>
                <a:cubicBezTo>
                  <a:pt x="4059786" y="5790139"/>
                  <a:pt x="2221667" y="5402940"/>
                  <a:pt x="12073" y="4887153"/>
                </a:cubicBezTo>
                <a:cubicBezTo>
                  <a:pt x="13525" y="4185031"/>
                  <a:pt x="-1352" y="2288034"/>
                  <a:pt x="100" y="0"/>
                </a:cubicBezTo>
                <a:close/>
              </a:path>
            </a:pathLst>
          </a:custGeom>
          <a:pattFill prst="pct2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>
            <a:lvl1pPr>
              <a:defRPr b="1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838200" y="1825627"/>
            <a:ext cx="10515600" cy="354647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Aft>
                <a:spcPts val="800"/>
              </a:spcAft>
              <a:defRPr sz="36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lnSpc>
                <a:spcPct val="100000"/>
              </a:lnSpc>
              <a:spcAft>
                <a:spcPts val="800"/>
              </a:spcAft>
              <a:defRPr sz="32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lnSpc>
                <a:spcPct val="100000"/>
              </a:lnSpc>
              <a:spcAft>
                <a:spcPts val="800"/>
              </a:spcAft>
              <a:defRPr sz="2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lnSpc>
                <a:spcPct val="100000"/>
              </a:lnSpc>
              <a:spcAft>
                <a:spcPts val="800"/>
              </a:spcAft>
              <a:defRPr sz="2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lnSpc>
                <a:spcPct val="100000"/>
              </a:lnSpc>
              <a:spcAft>
                <a:spcPts val="800"/>
              </a:spcAft>
              <a:defRPr sz="2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5304983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-7785" y="-140"/>
            <a:ext cx="12199786" cy="63345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4972151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9786" h="6334501">
                <a:moveTo>
                  <a:pt x="100" y="0"/>
                </a:moveTo>
                <a:lnTo>
                  <a:pt x="12198367" y="7889"/>
                </a:lnTo>
                <a:lnTo>
                  <a:pt x="12199786" y="5786538"/>
                </a:lnTo>
                <a:lnTo>
                  <a:pt x="6326531" y="6334501"/>
                </a:lnTo>
                <a:cubicBezTo>
                  <a:pt x="4059786" y="5790139"/>
                  <a:pt x="2221667" y="5402940"/>
                  <a:pt x="12073" y="4887153"/>
                </a:cubicBezTo>
                <a:cubicBezTo>
                  <a:pt x="13525" y="4185031"/>
                  <a:pt x="-1352" y="2288034"/>
                  <a:pt x="100" y="0"/>
                </a:cubicBezTo>
                <a:close/>
              </a:path>
            </a:pathLst>
          </a:custGeom>
          <a:pattFill prst="pct2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en-US" dirty="0"/>
          </a:p>
        </p:txBody>
      </p:sp>
      <p:sp>
        <p:nvSpPr>
          <p:cNvPr id="5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1850" y="1103950"/>
            <a:ext cx="9912350" cy="2852737"/>
          </a:xfrm>
        </p:spPr>
        <p:txBody>
          <a:bodyPr anchor="b">
            <a:normAutofit/>
          </a:bodyPr>
          <a:lstStyle>
            <a:lvl1pPr>
              <a:defRPr sz="5400" b="1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31850" y="3983674"/>
            <a:ext cx="9912349" cy="642104"/>
          </a:xfrm>
        </p:spPr>
        <p:txBody>
          <a:bodyPr anchor="ctr"/>
          <a:lstStyle>
            <a:lvl1pPr marL="0" indent="0">
              <a:buNone/>
              <a:defRPr sz="2400" b="0" i="0" spc="151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4877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-7785" y="-140"/>
            <a:ext cx="12199786" cy="63345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4972151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9786" h="6334501">
                <a:moveTo>
                  <a:pt x="100" y="0"/>
                </a:moveTo>
                <a:lnTo>
                  <a:pt x="12198367" y="7889"/>
                </a:lnTo>
                <a:lnTo>
                  <a:pt x="12199786" y="5786538"/>
                </a:lnTo>
                <a:lnTo>
                  <a:pt x="6326531" y="6334501"/>
                </a:lnTo>
                <a:cubicBezTo>
                  <a:pt x="4059786" y="5790139"/>
                  <a:pt x="2221667" y="5402940"/>
                  <a:pt x="12073" y="4887153"/>
                </a:cubicBezTo>
                <a:cubicBezTo>
                  <a:pt x="13525" y="4185031"/>
                  <a:pt x="-1352" y="2288034"/>
                  <a:pt x="100" y="0"/>
                </a:cubicBezTo>
                <a:close/>
              </a:path>
            </a:pathLst>
          </a:custGeom>
          <a:pattFill prst="pct2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en-US" dirty="0"/>
          </a:p>
        </p:txBody>
      </p:sp>
      <p:sp>
        <p:nvSpPr>
          <p:cNvPr id="8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6291" y="763814"/>
            <a:ext cx="11146354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606291" y="2292835"/>
            <a:ext cx="5220351" cy="2343150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2"/>
          </p:nvPr>
        </p:nvSpPr>
        <p:spPr>
          <a:xfrm>
            <a:off x="6273209" y="2292835"/>
            <a:ext cx="5479436" cy="2343150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20568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-7785" y="-140"/>
            <a:ext cx="12199786" cy="63345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4972151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9786" h="6334501">
                <a:moveTo>
                  <a:pt x="100" y="0"/>
                </a:moveTo>
                <a:lnTo>
                  <a:pt x="12198367" y="7889"/>
                </a:lnTo>
                <a:lnTo>
                  <a:pt x="12199786" y="5786538"/>
                </a:lnTo>
                <a:lnTo>
                  <a:pt x="6326531" y="6334501"/>
                </a:lnTo>
                <a:cubicBezTo>
                  <a:pt x="4059786" y="5790139"/>
                  <a:pt x="2221667" y="5402940"/>
                  <a:pt x="12073" y="4887153"/>
                </a:cubicBezTo>
                <a:cubicBezTo>
                  <a:pt x="13525" y="4185031"/>
                  <a:pt x="-1352" y="2288034"/>
                  <a:pt x="100" y="0"/>
                </a:cubicBezTo>
                <a:close/>
              </a:path>
            </a:pathLst>
          </a:custGeom>
          <a:pattFill prst="pct2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en-US" dirty="0"/>
          </a:p>
        </p:txBody>
      </p:sp>
      <p:sp>
        <p:nvSpPr>
          <p:cNvPr id="8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06290" y="455204"/>
            <a:ext cx="10812279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6291" y="1780767"/>
            <a:ext cx="5463039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2"/>
          </p:nvPr>
        </p:nvSpPr>
        <p:spPr>
          <a:xfrm>
            <a:off x="606291" y="2728504"/>
            <a:ext cx="5463039" cy="1934936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3"/>
          <p:cNvSpPr>
            <a:spLocks noGrp="1"/>
          </p:cNvSpPr>
          <p:nvPr>
            <p:ph sz="half" idx="12"/>
          </p:nvPr>
        </p:nvSpPr>
        <p:spPr>
          <a:xfrm>
            <a:off x="6389870" y="2713808"/>
            <a:ext cx="5028699" cy="1934936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389870" y="1780767"/>
            <a:ext cx="5028699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51300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1913" y="-6119"/>
            <a:ext cx="10754088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54088" h="6864101">
                <a:moveTo>
                  <a:pt x="4355" y="0"/>
                </a:moveTo>
                <a:lnTo>
                  <a:pt x="9407290" y="2292"/>
                </a:lnTo>
                <a:lnTo>
                  <a:pt x="10754088" y="3316200"/>
                </a:lnTo>
                <a:lnTo>
                  <a:pt x="7012522" y="68641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39789" y="1122363"/>
            <a:ext cx="9144000" cy="2387600"/>
          </a:xfrm>
        </p:spPr>
        <p:txBody>
          <a:bodyPr anchor="b"/>
          <a:lstStyle>
            <a:lvl1pPr algn="l">
              <a:defRPr sz="6000" b="1" i="0" spc="100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9789" y="3602038"/>
            <a:ext cx="9144000" cy="1655762"/>
          </a:xfrm>
        </p:spPr>
        <p:txBody>
          <a:bodyPr/>
          <a:lstStyle>
            <a:lvl1pPr marL="0" indent="0" algn="l">
              <a:buNone/>
              <a:defRPr sz="2400" b="0" i="0" spc="100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</a:p>
          <a:p>
            <a:endParaRPr lang="en-US" dirty="0"/>
          </a:p>
        </p:txBody>
      </p:sp>
      <p:sp>
        <p:nvSpPr>
          <p:cNvPr id="11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6096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-7785" y="-140"/>
            <a:ext cx="12199786" cy="63345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4972151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9786" h="6334501">
                <a:moveTo>
                  <a:pt x="100" y="0"/>
                </a:moveTo>
                <a:lnTo>
                  <a:pt x="12198367" y="7889"/>
                </a:lnTo>
                <a:lnTo>
                  <a:pt x="12199786" y="5786538"/>
                </a:lnTo>
                <a:lnTo>
                  <a:pt x="6326531" y="6334501"/>
                </a:lnTo>
                <a:cubicBezTo>
                  <a:pt x="4059786" y="5790139"/>
                  <a:pt x="2221667" y="5402940"/>
                  <a:pt x="12073" y="4887153"/>
                </a:cubicBezTo>
                <a:cubicBezTo>
                  <a:pt x="13525" y="4185031"/>
                  <a:pt x="-1352" y="2288034"/>
                  <a:pt x="100" y="0"/>
                </a:cubicBezTo>
                <a:close/>
              </a:path>
            </a:pathLst>
          </a:custGeom>
          <a:pattFill prst="pct2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en-US" dirty="0"/>
          </a:p>
        </p:txBody>
      </p:sp>
      <p:sp>
        <p:nvSpPr>
          <p:cNvPr id="8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28" name="Title 1"/>
          <p:cNvSpPr>
            <a:spLocks noGrp="1"/>
          </p:cNvSpPr>
          <p:nvPr>
            <p:ph type="title"/>
          </p:nvPr>
        </p:nvSpPr>
        <p:spPr>
          <a:xfrm>
            <a:off x="606290" y="455204"/>
            <a:ext cx="10812279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2312785" y="1983706"/>
            <a:ext cx="224028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30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2312784" y="3868068"/>
            <a:ext cx="2240281" cy="346075"/>
          </a:xfrm>
          <a:solidFill>
            <a:schemeClr val="bg1">
              <a:lumMod val="85000"/>
            </a:schemeClr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31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2310831" y="4214143"/>
            <a:ext cx="2242509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32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2310831" y="4560219"/>
            <a:ext cx="2242509" cy="504250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4955246" y="1983706"/>
            <a:ext cx="224028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34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955245" y="3868068"/>
            <a:ext cx="2240281" cy="346075"/>
          </a:xfrm>
          <a:solidFill>
            <a:schemeClr val="bg1">
              <a:lumMod val="85000"/>
            </a:schemeClr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35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4953292" y="4214143"/>
            <a:ext cx="2242509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36" name="Text Placeholder 17"/>
          <p:cNvSpPr>
            <a:spLocks noGrp="1"/>
          </p:cNvSpPr>
          <p:nvPr>
            <p:ph type="body" sz="quarter" idx="29" hasCustomPrompt="1"/>
          </p:nvPr>
        </p:nvSpPr>
        <p:spPr>
          <a:xfrm>
            <a:off x="4953292" y="4560219"/>
            <a:ext cx="2242509" cy="504250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30"/>
          </p:nvPr>
        </p:nvSpPr>
        <p:spPr>
          <a:xfrm>
            <a:off x="7597707" y="1983706"/>
            <a:ext cx="224028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38" name="Text Placeholder 17"/>
          <p:cNvSpPr>
            <a:spLocks noGrp="1"/>
          </p:cNvSpPr>
          <p:nvPr>
            <p:ph type="body" sz="quarter" idx="31" hasCustomPrompt="1"/>
          </p:nvPr>
        </p:nvSpPr>
        <p:spPr>
          <a:xfrm>
            <a:off x="7597706" y="3868068"/>
            <a:ext cx="2240281" cy="346075"/>
          </a:xfrm>
          <a:solidFill>
            <a:schemeClr val="bg1">
              <a:lumMod val="85000"/>
            </a:schemeClr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39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7595753" y="4214143"/>
            <a:ext cx="2242509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40" name="Text Placeholder 17"/>
          <p:cNvSpPr>
            <a:spLocks noGrp="1"/>
          </p:cNvSpPr>
          <p:nvPr>
            <p:ph type="body" sz="quarter" idx="33" hasCustomPrompt="1"/>
          </p:nvPr>
        </p:nvSpPr>
        <p:spPr>
          <a:xfrm>
            <a:off x="7595753" y="4560219"/>
            <a:ext cx="2242509" cy="504250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8605161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-9999" y="-140"/>
            <a:ext cx="12202000" cy="5905876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02000" h="5905876">
                <a:moveTo>
                  <a:pt x="2314" y="0"/>
                </a:moveTo>
                <a:lnTo>
                  <a:pt x="12200581" y="7889"/>
                </a:lnTo>
                <a:lnTo>
                  <a:pt x="12202000" y="4972151"/>
                </a:lnTo>
                <a:lnTo>
                  <a:pt x="6328745" y="5905876"/>
                </a:lnTo>
                <a:lnTo>
                  <a:pt x="0" y="3329816"/>
                </a:lnTo>
                <a:cubicBezTo>
                  <a:pt x="1452" y="1041782"/>
                  <a:pt x="862" y="2288034"/>
                  <a:pt x="2314" y="0"/>
                </a:cubicBezTo>
                <a:close/>
              </a:path>
            </a:pathLst>
          </a:custGeom>
          <a:pattFill prst="pct2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10251258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0" y="-140"/>
            <a:ext cx="12202000" cy="5905876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02000" h="5905876">
                <a:moveTo>
                  <a:pt x="2314" y="0"/>
                </a:moveTo>
                <a:lnTo>
                  <a:pt x="12200581" y="7889"/>
                </a:lnTo>
                <a:lnTo>
                  <a:pt x="12202000" y="4972151"/>
                </a:lnTo>
                <a:lnTo>
                  <a:pt x="6328745" y="5905876"/>
                </a:lnTo>
                <a:lnTo>
                  <a:pt x="0" y="3329816"/>
                </a:lnTo>
                <a:cubicBezTo>
                  <a:pt x="1452" y="1041782"/>
                  <a:pt x="862" y="2288034"/>
                  <a:pt x="2314" y="0"/>
                </a:cubicBezTo>
                <a:close/>
              </a:path>
            </a:pathLst>
          </a:custGeom>
          <a:pattFill prst="pct2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en-US" dirty="0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-9999" y="-140"/>
            <a:ext cx="12202000" cy="5905876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02000" h="5905876">
                <a:moveTo>
                  <a:pt x="2314" y="0"/>
                </a:moveTo>
                <a:lnTo>
                  <a:pt x="12200581" y="7889"/>
                </a:lnTo>
                <a:lnTo>
                  <a:pt x="12202000" y="4972151"/>
                </a:lnTo>
                <a:lnTo>
                  <a:pt x="6328745" y="5905876"/>
                </a:lnTo>
                <a:lnTo>
                  <a:pt x="0" y="3329816"/>
                </a:lnTo>
                <a:cubicBezTo>
                  <a:pt x="1452" y="1041782"/>
                  <a:pt x="862" y="2288034"/>
                  <a:pt x="2314" y="0"/>
                </a:cubicBezTo>
                <a:close/>
              </a:path>
            </a:pathLst>
          </a:custGeom>
        </p:spPr>
        <p:txBody>
          <a:bodyPr/>
          <a:lstStyle/>
          <a:p>
            <a:endParaRPr lang="en-US" dirty="0"/>
          </a:p>
        </p:txBody>
      </p:sp>
      <p:sp>
        <p:nvSpPr>
          <p:cNvPr id="5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1261072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-9999" y="-10160"/>
            <a:ext cx="12202000" cy="5905736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02000" h="5905876">
                <a:moveTo>
                  <a:pt x="2314" y="0"/>
                </a:moveTo>
                <a:lnTo>
                  <a:pt x="12200581" y="7889"/>
                </a:lnTo>
                <a:lnTo>
                  <a:pt x="12202000" y="4972151"/>
                </a:lnTo>
                <a:lnTo>
                  <a:pt x="6328745" y="5905876"/>
                </a:lnTo>
                <a:lnTo>
                  <a:pt x="0" y="3329816"/>
                </a:lnTo>
                <a:cubicBezTo>
                  <a:pt x="1452" y="1041782"/>
                  <a:pt x="862" y="2288034"/>
                  <a:pt x="2314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 i="0" spc="100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 spc="100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</a:p>
          <a:p>
            <a:endParaRPr lang="en-US" dirty="0"/>
          </a:p>
        </p:txBody>
      </p:sp>
      <p:sp>
        <p:nvSpPr>
          <p:cNvPr id="5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8605161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-7785" y="0"/>
            <a:ext cx="12199786" cy="633436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4972151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9786" h="6334501">
                <a:moveTo>
                  <a:pt x="100" y="0"/>
                </a:moveTo>
                <a:lnTo>
                  <a:pt x="12198367" y="7889"/>
                </a:lnTo>
                <a:lnTo>
                  <a:pt x="12199786" y="5786538"/>
                </a:lnTo>
                <a:lnTo>
                  <a:pt x="6326531" y="6334501"/>
                </a:lnTo>
                <a:cubicBezTo>
                  <a:pt x="4059786" y="5790139"/>
                  <a:pt x="2221667" y="5402940"/>
                  <a:pt x="12073" y="4887153"/>
                </a:cubicBezTo>
                <a:cubicBezTo>
                  <a:pt x="13525" y="4185031"/>
                  <a:pt x="-1352" y="2288034"/>
                  <a:pt x="100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838200" y="1825627"/>
            <a:ext cx="10515600" cy="354647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Aft>
                <a:spcPts val="800"/>
              </a:spcAft>
              <a:defRPr sz="3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lnSpc>
                <a:spcPct val="100000"/>
              </a:lnSpc>
              <a:spcAft>
                <a:spcPts val="800"/>
              </a:spcAft>
              <a:defRPr sz="32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lnSpc>
                <a:spcPct val="100000"/>
              </a:lnSpc>
              <a:spcAft>
                <a:spcPts val="800"/>
              </a:spcAft>
              <a:defRPr sz="2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lnSpc>
                <a:spcPct val="100000"/>
              </a:lnSpc>
              <a:spcAft>
                <a:spcPts val="800"/>
              </a:spcAft>
              <a:defRPr sz="2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lnSpc>
                <a:spcPct val="100000"/>
              </a:lnSpc>
              <a:spcAft>
                <a:spcPts val="800"/>
              </a:spcAft>
              <a:defRPr sz="2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15437556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-7785" y="0"/>
            <a:ext cx="12199786" cy="633436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4972151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9786" h="6334501">
                <a:moveTo>
                  <a:pt x="100" y="0"/>
                </a:moveTo>
                <a:lnTo>
                  <a:pt x="12198367" y="7889"/>
                </a:lnTo>
                <a:lnTo>
                  <a:pt x="12199786" y="5786538"/>
                </a:lnTo>
                <a:lnTo>
                  <a:pt x="6326531" y="6334501"/>
                </a:lnTo>
                <a:cubicBezTo>
                  <a:pt x="4059786" y="5790139"/>
                  <a:pt x="2221667" y="5402940"/>
                  <a:pt x="12073" y="4887153"/>
                </a:cubicBezTo>
                <a:cubicBezTo>
                  <a:pt x="13525" y="4185031"/>
                  <a:pt x="-1352" y="2288034"/>
                  <a:pt x="100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5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1850" y="1103950"/>
            <a:ext cx="9912350" cy="2852737"/>
          </a:xfrm>
        </p:spPr>
        <p:txBody>
          <a:bodyPr anchor="b">
            <a:normAutofit/>
          </a:bodyPr>
          <a:lstStyle>
            <a:lvl1pPr>
              <a:defRPr sz="5400"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31850" y="3983674"/>
            <a:ext cx="9912349" cy="642104"/>
          </a:xfrm>
        </p:spPr>
        <p:txBody>
          <a:bodyPr anchor="ctr"/>
          <a:lstStyle>
            <a:lvl1pPr marL="0" indent="0">
              <a:buNone/>
              <a:defRPr sz="24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555909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-7785" y="0"/>
            <a:ext cx="12199786" cy="633436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4972151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9786" h="6334501">
                <a:moveTo>
                  <a:pt x="100" y="0"/>
                </a:moveTo>
                <a:lnTo>
                  <a:pt x="12198367" y="7889"/>
                </a:lnTo>
                <a:lnTo>
                  <a:pt x="12199786" y="5786538"/>
                </a:lnTo>
                <a:lnTo>
                  <a:pt x="6326531" y="6334501"/>
                </a:lnTo>
                <a:cubicBezTo>
                  <a:pt x="4059786" y="5790139"/>
                  <a:pt x="2221667" y="5402940"/>
                  <a:pt x="12073" y="4887153"/>
                </a:cubicBezTo>
                <a:cubicBezTo>
                  <a:pt x="13525" y="4185031"/>
                  <a:pt x="-1352" y="2288034"/>
                  <a:pt x="100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8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6291" y="763814"/>
            <a:ext cx="11146354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606291" y="2292835"/>
            <a:ext cx="5220351" cy="2343150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2"/>
          </p:nvPr>
        </p:nvSpPr>
        <p:spPr>
          <a:xfrm>
            <a:off x="6273209" y="2292835"/>
            <a:ext cx="5479436" cy="2343150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6364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-7785" y="0"/>
            <a:ext cx="12199786" cy="633436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4972151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9786" h="6334501">
                <a:moveTo>
                  <a:pt x="100" y="0"/>
                </a:moveTo>
                <a:lnTo>
                  <a:pt x="12198367" y="7889"/>
                </a:lnTo>
                <a:lnTo>
                  <a:pt x="12199786" y="5786538"/>
                </a:lnTo>
                <a:lnTo>
                  <a:pt x="6326531" y="6334501"/>
                </a:lnTo>
                <a:cubicBezTo>
                  <a:pt x="4059786" y="5790139"/>
                  <a:pt x="2221667" y="5402940"/>
                  <a:pt x="12073" y="4887153"/>
                </a:cubicBezTo>
                <a:cubicBezTo>
                  <a:pt x="13525" y="4185031"/>
                  <a:pt x="-1352" y="2288034"/>
                  <a:pt x="100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8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06290" y="455204"/>
            <a:ext cx="10812279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6291" y="1780767"/>
            <a:ext cx="5463039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solidFill>
                  <a:schemeClr val="bg1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2"/>
          </p:nvPr>
        </p:nvSpPr>
        <p:spPr>
          <a:xfrm>
            <a:off x="606291" y="2728504"/>
            <a:ext cx="5463039" cy="1934936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3"/>
          <p:cNvSpPr>
            <a:spLocks noGrp="1"/>
          </p:cNvSpPr>
          <p:nvPr>
            <p:ph sz="half" idx="12"/>
          </p:nvPr>
        </p:nvSpPr>
        <p:spPr>
          <a:xfrm>
            <a:off x="6389870" y="2713808"/>
            <a:ext cx="5028699" cy="1934936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389870" y="1780767"/>
            <a:ext cx="5028699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solidFill>
                  <a:schemeClr val="bg1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4725763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-7785" y="0"/>
            <a:ext cx="12199786" cy="633436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4972151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9786" h="6334501">
                <a:moveTo>
                  <a:pt x="100" y="0"/>
                </a:moveTo>
                <a:lnTo>
                  <a:pt x="12198367" y="7889"/>
                </a:lnTo>
                <a:lnTo>
                  <a:pt x="12199786" y="5786538"/>
                </a:lnTo>
                <a:lnTo>
                  <a:pt x="6326531" y="6334501"/>
                </a:lnTo>
                <a:cubicBezTo>
                  <a:pt x="4059786" y="5790139"/>
                  <a:pt x="2221667" y="5402940"/>
                  <a:pt x="12073" y="4887153"/>
                </a:cubicBezTo>
                <a:cubicBezTo>
                  <a:pt x="13525" y="4185031"/>
                  <a:pt x="-1352" y="2288034"/>
                  <a:pt x="100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8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06290" y="455204"/>
            <a:ext cx="10812279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6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2312785" y="1983706"/>
            <a:ext cx="224028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47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2312784" y="3868068"/>
            <a:ext cx="2240281" cy="346075"/>
          </a:xfrm>
          <a:solidFill>
            <a:schemeClr val="bg1"/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48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2310831" y="4214143"/>
            <a:ext cx="2242509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49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2310831" y="4560219"/>
            <a:ext cx="2242509" cy="504250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50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4955246" y="1983706"/>
            <a:ext cx="224028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51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955245" y="3868068"/>
            <a:ext cx="2240281" cy="346075"/>
          </a:xfrm>
          <a:solidFill>
            <a:schemeClr val="bg1"/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52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4953292" y="4214143"/>
            <a:ext cx="2242509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53" name="Text Placeholder 17"/>
          <p:cNvSpPr>
            <a:spLocks noGrp="1"/>
          </p:cNvSpPr>
          <p:nvPr>
            <p:ph type="body" sz="quarter" idx="29" hasCustomPrompt="1"/>
          </p:nvPr>
        </p:nvSpPr>
        <p:spPr>
          <a:xfrm>
            <a:off x="4953292" y="4560219"/>
            <a:ext cx="2242509" cy="504250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54" name="Picture Placeholder 14"/>
          <p:cNvSpPr>
            <a:spLocks noGrp="1"/>
          </p:cNvSpPr>
          <p:nvPr>
            <p:ph type="pic" sz="quarter" idx="30"/>
          </p:nvPr>
        </p:nvSpPr>
        <p:spPr>
          <a:xfrm>
            <a:off x="7597707" y="1983706"/>
            <a:ext cx="224028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55" name="Text Placeholder 17"/>
          <p:cNvSpPr>
            <a:spLocks noGrp="1"/>
          </p:cNvSpPr>
          <p:nvPr>
            <p:ph type="body" sz="quarter" idx="31" hasCustomPrompt="1"/>
          </p:nvPr>
        </p:nvSpPr>
        <p:spPr>
          <a:xfrm>
            <a:off x="7597706" y="3868068"/>
            <a:ext cx="2240281" cy="346075"/>
          </a:xfrm>
          <a:solidFill>
            <a:schemeClr val="bg1"/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56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7595753" y="4214143"/>
            <a:ext cx="2242509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57" name="Text Placeholder 17"/>
          <p:cNvSpPr>
            <a:spLocks noGrp="1"/>
          </p:cNvSpPr>
          <p:nvPr>
            <p:ph type="body" sz="quarter" idx="33" hasCustomPrompt="1"/>
          </p:nvPr>
        </p:nvSpPr>
        <p:spPr>
          <a:xfrm>
            <a:off x="7595753" y="4560219"/>
            <a:ext cx="2242509" cy="504250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13292029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-9999" y="-10160"/>
            <a:ext cx="12202000" cy="5905736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02000" h="5905876">
                <a:moveTo>
                  <a:pt x="2314" y="0"/>
                </a:moveTo>
                <a:lnTo>
                  <a:pt x="12200581" y="7889"/>
                </a:lnTo>
                <a:lnTo>
                  <a:pt x="12202000" y="4972151"/>
                </a:lnTo>
                <a:lnTo>
                  <a:pt x="6328745" y="5905876"/>
                </a:lnTo>
                <a:lnTo>
                  <a:pt x="0" y="3329816"/>
                </a:lnTo>
                <a:cubicBezTo>
                  <a:pt x="1452" y="1041782"/>
                  <a:pt x="862" y="2288034"/>
                  <a:pt x="2314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-9999" y="-140"/>
            <a:ext cx="12202000" cy="5905876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02000" h="5905876">
                <a:moveTo>
                  <a:pt x="2314" y="0"/>
                </a:moveTo>
                <a:lnTo>
                  <a:pt x="12200581" y="7889"/>
                </a:lnTo>
                <a:lnTo>
                  <a:pt x="12202000" y="4972151"/>
                </a:lnTo>
                <a:lnTo>
                  <a:pt x="6328745" y="5905876"/>
                </a:lnTo>
                <a:lnTo>
                  <a:pt x="0" y="3329816"/>
                </a:lnTo>
                <a:cubicBezTo>
                  <a:pt x="1452" y="1041782"/>
                  <a:pt x="862" y="2288034"/>
                  <a:pt x="2314" y="0"/>
                </a:cubicBez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12194079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-16663" y="-6119"/>
            <a:ext cx="11300188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8981022 w 10754088"/>
              <a:gd name="connsiteY3" fmla="*/ 68514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1300188"/>
              <a:gd name="connsiteY0" fmla="*/ 0 h 6864101"/>
              <a:gd name="connsiteX1" fmla="*/ 94072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  <a:gd name="connsiteX0" fmla="*/ 4355 w 11300188"/>
              <a:gd name="connsiteY0" fmla="*/ 0 h 6864101"/>
              <a:gd name="connsiteX1" fmla="*/ 104613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00188" h="6864101">
                <a:moveTo>
                  <a:pt x="4355" y="0"/>
                </a:moveTo>
                <a:lnTo>
                  <a:pt x="10461390" y="2292"/>
                </a:lnTo>
                <a:lnTo>
                  <a:pt x="11300188" y="3303500"/>
                </a:lnTo>
                <a:lnTo>
                  <a:pt x="8981022" y="68514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/>
          <a:lstStyle>
            <a:lvl1pPr>
              <a:defRPr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7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838200" y="1825627"/>
            <a:ext cx="10515600" cy="354647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Aft>
                <a:spcPts val="800"/>
              </a:spcAft>
              <a:defRPr sz="3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lnSpc>
                <a:spcPct val="100000"/>
              </a:lnSpc>
              <a:spcAft>
                <a:spcPts val="800"/>
              </a:spcAft>
              <a:defRPr sz="32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lnSpc>
                <a:spcPct val="100000"/>
              </a:lnSpc>
              <a:spcAft>
                <a:spcPts val="800"/>
              </a:spcAft>
              <a:defRPr sz="2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lnSpc>
                <a:spcPct val="100000"/>
              </a:lnSpc>
              <a:spcAft>
                <a:spcPts val="800"/>
              </a:spcAft>
              <a:defRPr sz="2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lnSpc>
                <a:spcPct val="100000"/>
              </a:lnSpc>
              <a:spcAft>
                <a:spcPts val="800"/>
              </a:spcAft>
              <a:defRPr sz="2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1672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-9999" y="-10160"/>
            <a:ext cx="12202000" cy="5905736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02000" h="5905876">
                <a:moveTo>
                  <a:pt x="2314" y="0"/>
                </a:moveTo>
                <a:lnTo>
                  <a:pt x="12200581" y="7889"/>
                </a:lnTo>
                <a:lnTo>
                  <a:pt x="12202000" y="4972151"/>
                </a:lnTo>
                <a:lnTo>
                  <a:pt x="6328745" y="5905876"/>
                </a:lnTo>
                <a:lnTo>
                  <a:pt x="0" y="3329816"/>
                </a:lnTo>
                <a:cubicBezTo>
                  <a:pt x="1452" y="1041782"/>
                  <a:pt x="862" y="2288034"/>
                  <a:pt x="2314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-9999" y="-140"/>
            <a:ext cx="12202000" cy="5905876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02000" h="5905876">
                <a:moveTo>
                  <a:pt x="2314" y="0"/>
                </a:moveTo>
                <a:lnTo>
                  <a:pt x="12200581" y="7889"/>
                </a:lnTo>
                <a:lnTo>
                  <a:pt x="12202000" y="4972151"/>
                </a:lnTo>
                <a:lnTo>
                  <a:pt x="6328745" y="5905876"/>
                </a:lnTo>
                <a:lnTo>
                  <a:pt x="0" y="3329816"/>
                </a:lnTo>
                <a:cubicBezTo>
                  <a:pt x="1452" y="1041782"/>
                  <a:pt x="862" y="2288034"/>
                  <a:pt x="2314" y="0"/>
                </a:cubicBez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5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122602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 i="0" spc="100" baseline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 spc="100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</a:p>
          <a:p>
            <a:endParaRPr lang="en-US" dirty="0"/>
          </a:p>
        </p:txBody>
      </p:sp>
      <p:sp>
        <p:nvSpPr>
          <p:cNvPr id="11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76849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>
            <a:lvl1pPr>
              <a:defRPr b="1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838200" y="1825627"/>
            <a:ext cx="10515600" cy="354647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Aft>
                <a:spcPts val="800"/>
              </a:spcAft>
              <a:defRPr sz="36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lnSpc>
                <a:spcPct val="100000"/>
              </a:lnSpc>
              <a:spcAft>
                <a:spcPts val="800"/>
              </a:spcAft>
              <a:defRPr sz="32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lnSpc>
                <a:spcPct val="100000"/>
              </a:lnSpc>
              <a:spcAft>
                <a:spcPts val="800"/>
              </a:spcAft>
              <a:defRPr sz="2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lnSpc>
                <a:spcPct val="100000"/>
              </a:lnSpc>
              <a:spcAft>
                <a:spcPts val="800"/>
              </a:spcAft>
              <a:defRPr sz="2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lnSpc>
                <a:spcPct val="100000"/>
              </a:lnSpc>
              <a:spcAft>
                <a:spcPts val="800"/>
              </a:spcAft>
              <a:defRPr sz="2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7118458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850" y="1103950"/>
            <a:ext cx="9912350" cy="2852737"/>
          </a:xfrm>
        </p:spPr>
        <p:txBody>
          <a:bodyPr anchor="b">
            <a:normAutofit/>
          </a:bodyPr>
          <a:lstStyle>
            <a:lvl1pPr>
              <a:defRPr sz="5400" b="1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831850" y="3983674"/>
            <a:ext cx="9912349" cy="642104"/>
          </a:xfrm>
        </p:spPr>
        <p:txBody>
          <a:bodyPr anchor="ctr"/>
          <a:lstStyle>
            <a:lvl1pPr marL="0" indent="0">
              <a:buNone/>
              <a:defRPr sz="2400" b="0" i="0" spc="151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373701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06291" y="763814"/>
            <a:ext cx="11146354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2"/>
          </p:nvPr>
        </p:nvSpPr>
        <p:spPr>
          <a:xfrm>
            <a:off x="606291" y="2292835"/>
            <a:ext cx="5220351" cy="2343150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3"/>
          <p:cNvSpPr>
            <a:spLocks noGrp="1"/>
          </p:cNvSpPr>
          <p:nvPr>
            <p:ph sz="half" idx="12"/>
          </p:nvPr>
        </p:nvSpPr>
        <p:spPr>
          <a:xfrm>
            <a:off x="6273209" y="2292835"/>
            <a:ext cx="5479436" cy="2343150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19733879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06290" y="455204"/>
            <a:ext cx="10812279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6291" y="1780767"/>
            <a:ext cx="5463039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3"/>
          <p:cNvSpPr>
            <a:spLocks noGrp="1"/>
          </p:cNvSpPr>
          <p:nvPr>
            <p:ph sz="half" idx="2"/>
          </p:nvPr>
        </p:nvSpPr>
        <p:spPr>
          <a:xfrm>
            <a:off x="606291" y="2728504"/>
            <a:ext cx="5463039" cy="1934936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3"/>
          <p:cNvSpPr>
            <a:spLocks noGrp="1"/>
          </p:cNvSpPr>
          <p:nvPr>
            <p:ph sz="half" idx="12"/>
          </p:nvPr>
        </p:nvSpPr>
        <p:spPr>
          <a:xfrm>
            <a:off x="6389870" y="2713808"/>
            <a:ext cx="5028699" cy="1934936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389870" y="1780767"/>
            <a:ext cx="5028699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012529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06290" y="455204"/>
            <a:ext cx="10812279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1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2312785" y="1983706"/>
            <a:ext cx="224028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12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2312784" y="3868068"/>
            <a:ext cx="2240281" cy="346075"/>
          </a:xfrm>
          <a:solidFill>
            <a:schemeClr val="bg1">
              <a:lumMod val="85000"/>
            </a:schemeClr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2310831" y="4214143"/>
            <a:ext cx="2242509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2310831" y="4560219"/>
            <a:ext cx="2242509" cy="504250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19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4955246" y="1983706"/>
            <a:ext cx="224028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20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955245" y="3868068"/>
            <a:ext cx="2240281" cy="346075"/>
          </a:xfrm>
          <a:solidFill>
            <a:schemeClr val="bg1">
              <a:lumMod val="85000"/>
            </a:schemeClr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21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4953292" y="4214143"/>
            <a:ext cx="2242509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22" name="Text Placeholder 17"/>
          <p:cNvSpPr>
            <a:spLocks noGrp="1"/>
          </p:cNvSpPr>
          <p:nvPr>
            <p:ph type="body" sz="quarter" idx="29" hasCustomPrompt="1"/>
          </p:nvPr>
        </p:nvSpPr>
        <p:spPr>
          <a:xfrm>
            <a:off x="4953292" y="4560219"/>
            <a:ext cx="2242509" cy="504250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23" name="Picture Placeholder 14"/>
          <p:cNvSpPr>
            <a:spLocks noGrp="1"/>
          </p:cNvSpPr>
          <p:nvPr>
            <p:ph type="pic" sz="quarter" idx="30"/>
          </p:nvPr>
        </p:nvSpPr>
        <p:spPr>
          <a:xfrm>
            <a:off x="7597707" y="1983706"/>
            <a:ext cx="224028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31" hasCustomPrompt="1"/>
          </p:nvPr>
        </p:nvSpPr>
        <p:spPr>
          <a:xfrm>
            <a:off x="7597706" y="3868068"/>
            <a:ext cx="2240281" cy="346075"/>
          </a:xfrm>
          <a:solidFill>
            <a:schemeClr val="bg1">
              <a:lumMod val="85000"/>
            </a:schemeClr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7595753" y="4214143"/>
            <a:ext cx="2242509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33" hasCustomPrompt="1"/>
          </p:nvPr>
        </p:nvSpPr>
        <p:spPr>
          <a:xfrm>
            <a:off x="7595753" y="4560219"/>
            <a:ext cx="2242509" cy="504250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3282982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-9999" y="-140"/>
            <a:ext cx="12202000" cy="5905876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02000" h="5905876">
                <a:moveTo>
                  <a:pt x="2314" y="0"/>
                </a:moveTo>
                <a:lnTo>
                  <a:pt x="12200581" y="7889"/>
                </a:lnTo>
                <a:lnTo>
                  <a:pt x="12202000" y="4972151"/>
                </a:lnTo>
                <a:lnTo>
                  <a:pt x="6328745" y="5905876"/>
                </a:lnTo>
                <a:lnTo>
                  <a:pt x="0" y="3329816"/>
                </a:lnTo>
                <a:cubicBezTo>
                  <a:pt x="1452" y="1041782"/>
                  <a:pt x="862" y="2288034"/>
                  <a:pt x="2314" y="0"/>
                </a:cubicBez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180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14727137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-9999" y="-140"/>
            <a:ext cx="12202000" cy="5905876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02000" h="5905876">
                <a:moveTo>
                  <a:pt x="2314" y="0"/>
                </a:moveTo>
                <a:lnTo>
                  <a:pt x="12200581" y="7889"/>
                </a:lnTo>
                <a:lnTo>
                  <a:pt x="12202000" y="4972151"/>
                </a:lnTo>
                <a:lnTo>
                  <a:pt x="6328745" y="5905876"/>
                </a:lnTo>
                <a:lnTo>
                  <a:pt x="0" y="3329816"/>
                </a:lnTo>
                <a:cubicBezTo>
                  <a:pt x="1452" y="1041782"/>
                  <a:pt x="862" y="2288034"/>
                  <a:pt x="2314" y="0"/>
                </a:cubicBez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180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5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16627396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-9999" y="-140"/>
            <a:ext cx="12202000" cy="5905876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02000" h="5905876">
                <a:moveTo>
                  <a:pt x="2314" y="0"/>
                </a:moveTo>
                <a:lnTo>
                  <a:pt x="12200581" y="7889"/>
                </a:lnTo>
                <a:lnTo>
                  <a:pt x="12202000" y="4972151"/>
                </a:lnTo>
                <a:lnTo>
                  <a:pt x="6328745" y="5905876"/>
                </a:lnTo>
                <a:lnTo>
                  <a:pt x="0" y="3329816"/>
                </a:lnTo>
                <a:cubicBezTo>
                  <a:pt x="1452" y="1041782"/>
                  <a:pt x="862" y="2288034"/>
                  <a:pt x="2314" y="0"/>
                </a:cubicBezTo>
                <a:close/>
              </a:path>
            </a:pathLst>
          </a:custGeom>
          <a:pattFill prst="pct2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 i="0" spc="100" baseline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 spc="100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</a:p>
          <a:p>
            <a:endParaRPr lang="en-US" dirty="0"/>
          </a:p>
        </p:txBody>
      </p:sp>
      <p:sp>
        <p:nvSpPr>
          <p:cNvPr id="11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20691106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-16663" y="-6119"/>
            <a:ext cx="11300188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8981022 w 10754088"/>
              <a:gd name="connsiteY3" fmla="*/ 68514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1300188"/>
              <a:gd name="connsiteY0" fmla="*/ 0 h 6864101"/>
              <a:gd name="connsiteX1" fmla="*/ 94072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  <a:gd name="connsiteX0" fmla="*/ 4355 w 11300188"/>
              <a:gd name="connsiteY0" fmla="*/ 0 h 6864101"/>
              <a:gd name="connsiteX1" fmla="*/ 104613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00188" h="6864101">
                <a:moveTo>
                  <a:pt x="4355" y="0"/>
                </a:moveTo>
                <a:lnTo>
                  <a:pt x="10461390" y="2292"/>
                </a:lnTo>
                <a:lnTo>
                  <a:pt x="11300188" y="3303500"/>
                </a:lnTo>
                <a:lnTo>
                  <a:pt x="8981022" y="68514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/>
          <a:lstStyle>
            <a:lvl1pPr>
              <a:defRPr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7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7707992" cy="2852737"/>
          </a:xfrm>
        </p:spPr>
        <p:txBody>
          <a:bodyPr anchor="b">
            <a:normAutofit/>
          </a:bodyPr>
          <a:lstStyle>
            <a:lvl1pPr>
              <a:defRPr sz="5400"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7707992" cy="642104"/>
          </a:xfrm>
        </p:spPr>
        <p:txBody>
          <a:bodyPr/>
          <a:lstStyle>
            <a:lvl1pPr marL="0" indent="0">
              <a:buNone/>
              <a:defRPr sz="24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429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-7785" y="-140"/>
            <a:ext cx="12199786" cy="63345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4972151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9786" h="6334501">
                <a:moveTo>
                  <a:pt x="100" y="0"/>
                </a:moveTo>
                <a:lnTo>
                  <a:pt x="12198367" y="7889"/>
                </a:lnTo>
                <a:lnTo>
                  <a:pt x="12199786" y="5786538"/>
                </a:lnTo>
                <a:lnTo>
                  <a:pt x="6326531" y="6334501"/>
                </a:lnTo>
                <a:cubicBezTo>
                  <a:pt x="4059786" y="5790139"/>
                  <a:pt x="2221667" y="5402940"/>
                  <a:pt x="12073" y="4887153"/>
                </a:cubicBezTo>
                <a:cubicBezTo>
                  <a:pt x="13525" y="4185031"/>
                  <a:pt x="-1352" y="2288034"/>
                  <a:pt x="100" y="0"/>
                </a:cubicBezTo>
                <a:close/>
              </a:path>
            </a:pathLst>
          </a:custGeom>
          <a:pattFill prst="pct2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>
            <a:lvl1pPr>
              <a:defRPr b="1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838200" y="1825627"/>
            <a:ext cx="10515600" cy="354647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Aft>
                <a:spcPts val="800"/>
              </a:spcAft>
              <a:defRPr sz="36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lnSpc>
                <a:spcPct val="100000"/>
              </a:lnSpc>
              <a:spcAft>
                <a:spcPts val="800"/>
              </a:spcAft>
              <a:defRPr sz="32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lnSpc>
                <a:spcPct val="100000"/>
              </a:lnSpc>
              <a:spcAft>
                <a:spcPts val="800"/>
              </a:spcAft>
              <a:defRPr sz="2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lnSpc>
                <a:spcPct val="100000"/>
              </a:lnSpc>
              <a:spcAft>
                <a:spcPts val="800"/>
              </a:spcAft>
              <a:defRPr sz="2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lnSpc>
                <a:spcPct val="100000"/>
              </a:lnSpc>
              <a:spcAft>
                <a:spcPts val="800"/>
              </a:spcAft>
              <a:defRPr sz="2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8641018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-7785" y="-140"/>
            <a:ext cx="12199786" cy="63345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4972151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9786" h="6334501">
                <a:moveTo>
                  <a:pt x="100" y="0"/>
                </a:moveTo>
                <a:lnTo>
                  <a:pt x="12198367" y="7889"/>
                </a:lnTo>
                <a:lnTo>
                  <a:pt x="12199786" y="5786538"/>
                </a:lnTo>
                <a:lnTo>
                  <a:pt x="6326531" y="6334501"/>
                </a:lnTo>
                <a:cubicBezTo>
                  <a:pt x="4059786" y="5790139"/>
                  <a:pt x="2221667" y="5402940"/>
                  <a:pt x="12073" y="4887153"/>
                </a:cubicBezTo>
                <a:cubicBezTo>
                  <a:pt x="13525" y="4185031"/>
                  <a:pt x="-1352" y="2288034"/>
                  <a:pt x="100" y="0"/>
                </a:cubicBezTo>
                <a:close/>
              </a:path>
            </a:pathLst>
          </a:custGeom>
          <a:pattFill prst="pct2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en-US" dirty="0"/>
          </a:p>
        </p:txBody>
      </p:sp>
      <p:sp>
        <p:nvSpPr>
          <p:cNvPr id="5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850" y="1103950"/>
            <a:ext cx="9912350" cy="2852737"/>
          </a:xfrm>
        </p:spPr>
        <p:txBody>
          <a:bodyPr anchor="b">
            <a:normAutofit/>
          </a:bodyPr>
          <a:lstStyle>
            <a:lvl1pPr>
              <a:defRPr sz="5400" b="1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/>
          </p:nvPr>
        </p:nvSpPr>
        <p:spPr>
          <a:xfrm>
            <a:off x="831850" y="3983674"/>
            <a:ext cx="9912349" cy="642104"/>
          </a:xfrm>
        </p:spPr>
        <p:txBody>
          <a:bodyPr anchor="ctr"/>
          <a:lstStyle>
            <a:lvl1pPr marL="0" indent="0">
              <a:buNone/>
              <a:defRPr sz="2400" b="0" i="0" spc="151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06683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-7785" y="-140"/>
            <a:ext cx="12199786" cy="63345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4972151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9786" h="6334501">
                <a:moveTo>
                  <a:pt x="100" y="0"/>
                </a:moveTo>
                <a:lnTo>
                  <a:pt x="12198367" y="7889"/>
                </a:lnTo>
                <a:lnTo>
                  <a:pt x="12199786" y="5786538"/>
                </a:lnTo>
                <a:lnTo>
                  <a:pt x="6326531" y="6334501"/>
                </a:lnTo>
                <a:cubicBezTo>
                  <a:pt x="4059786" y="5790139"/>
                  <a:pt x="2221667" y="5402940"/>
                  <a:pt x="12073" y="4887153"/>
                </a:cubicBezTo>
                <a:cubicBezTo>
                  <a:pt x="13525" y="4185031"/>
                  <a:pt x="-1352" y="2288034"/>
                  <a:pt x="100" y="0"/>
                </a:cubicBezTo>
                <a:close/>
              </a:path>
            </a:pathLst>
          </a:custGeom>
          <a:pattFill prst="pct2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06291" y="763814"/>
            <a:ext cx="11146354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2"/>
          </p:nvPr>
        </p:nvSpPr>
        <p:spPr>
          <a:xfrm>
            <a:off x="606291" y="2292835"/>
            <a:ext cx="5220351" cy="2343150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3"/>
          <p:cNvSpPr>
            <a:spLocks noGrp="1"/>
          </p:cNvSpPr>
          <p:nvPr>
            <p:ph sz="half" idx="12"/>
          </p:nvPr>
        </p:nvSpPr>
        <p:spPr>
          <a:xfrm>
            <a:off x="6273209" y="2292835"/>
            <a:ext cx="5479436" cy="2343150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4102287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-7785" y="-140"/>
            <a:ext cx="12199786" cy="63345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4972151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9786" h="6334501">
                <a:moveTo>
                  <a:pt x="100" y="0"/>
                </a:moveTo>
                <a:lnTo>
                  <a:pt x="12198367" y="7889"/>
                </a:lnTo>
                <a:lnTo>
                  <a:pt x="12199786" y="5786538"/>
                </a:lnTo>
                <a:lnTo>
                  <a:pt x="6326531" y="6334501"/>
                </a:lnTo>
                <a:cubicBezTo>
                  <a:pt x="4059786" y="5790139"/>
                  <a:pt x="2221667" y="5402940"/>
                  <a:pt x="12073" y="4887153"/>
                </a:cubicBezTo>
                <a:cubicBezTo>
                  <a:pt x="13525" y="4185031"/>
                  <a:pt x="-1352" y="2288034"/>
                  <a:pt x="100" y="0"/>
                </a:cubicBezTo>
                <a:close/>
              </a:path>
            </a:pathLst>
          </a:custGeom>
          <a:pattFill prst="pct2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en-US" dirty="0"/>
          </a:p>
        </p:txBody>
      </p:sp>
      <p:sp>
        <p:nvSpPr>
          <p:cNvPr id="8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06290" y="455204"/>
            <a:ext cx="10812279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6291" y="1780767"/>
            <a:ext cx="5463039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3"/>
          <p:cNvSpPr>
            <a:spLocks noGrp="1"/>
          </p:cNvSpPr>
          <p:nvPr>
            <p:ph sz="half" idx="2"/>
          </p:nvPr>
        </p:nvSpPr>
        <p:spPr>
          <a:xfrm>
            <a:off x="606291" y="2728504"/>
            <a:ext cx="5463039" cy="1934936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Content Placeholder 3"/>
          <p:cNvSpPr>
            <a:spLocks noGrp="1"/>
          </p:cNvSpPr>
          <p:nvPr>
            <p:ph sz="half" idx="12"/>
          </p:nvPr>
        </p:nvSpPr>
        <p:spPr>
          <a:xfrm>
            <a:off x="6389870" y="2713808"/>
            <a:ext cx="5028699" cy="1934936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389870" y="1780767"/>
            <a:ext cx="5028699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33198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-7785" y="-140"/>
            <a:ext cx="12199786" cy="63345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4972151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9786" h="6334501">
                <a:moveTo>
                  <a:pt x="100" y="0"/>
                </a:moveTo>
                <a:lnTo>
                  <a:pt x="12198367" y="7889"/>
                </a:lnTo>
                <a:lnTo>
                  <a:pt x="12199786" y="5786538"/>
                </a:lnTo>
                <a:lnTo>
                  <a:pt x="6326531" y="6334501"/>
                </a:lnTo>
                <a:cubicBezTo>
                  <a:pt x="4059786" y="5790139"/>
                  <a:pt x="2221667" y="5402940"/>
                  <a:pt x="12073" y="4887153"/>
                </a:cubicBezTo>
                <a:cubicBezTo>
                  <a:pt x="13525" y="4185031"/>
                  <a:pt x="-1352" y="2288034"/>
                  <a:pt x="100" y="0"/>
                </a:cubicBezTo>
                <a:close/>
              </a:path>
            </a:pathLst>
          </a:custGeom>
          <a:pattFill prst="pct2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en-US" dirty="0"/>
          </a:p>
        </p:txBody>
      </p:sp>
      <p:sp>
        <p:nvSpPr>
          <p:cNvPr id="8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06290" y="455204"/>
            <a:ext cx="10812279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2312785" y="1983706"/>
            <a:ext cx="224028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2312784" y="3868068"/>
            <a:ext cx="2240281" cy="346075"/>
          </a:xfrm>
          <a:solidFill>
            <a:schemeClr val="bg1">
              <a:lumMod val="85000"/>
            </a:schemeClr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17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2310831" y="4214143"/>
            <a:ext cx="2242509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2310831" y="4560219"/>
            <a:ext cx="2242509" cy="504250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20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4955246" y="1983706"/>
            <a:ext cx="224028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21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955245" y="3868068"/>
            <a:ext cx="2240281" cy="346075"/>
          </a:xfrm>
          <a:solidFill>
            <a:schemeClr val="bg1">
              <a:lumMod val="85000"/>
            </a:schemeClr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22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4953292" y="4214143"/>
            <a:ext cx="2242509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23" name="Text Placeholder 17"/>
          <p:cNvSpPr>
            <a:spLocks noGrp="1"/>
          </p:cNvSpPr>
          <p:nvPr>
            <p:ph type="body" sz="quarter" idx="29" hasCustomPrompt="1"/>
          </p:nvPr>
        </p:nvSpPr>
        <p:spPr>
          <a:xfrm>
            <a:off x="4953292" y="4560219"/>
            <a:ext cx="2242509" cy="504250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30"/>
          </p:nvPr>
        </p:nvSpPr>
        <p:spPr>
          <a:xfrm>
            <a:off x="7597707" y="1983706"/>
            <a:ext cx="224028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31" hasCustomPrompt="1"/>
          </p:nvPr>
        </p:nvSpPr>
        <p:spPr>
          <a:xfrm>
            <a:off x="7597706" y="3868068"/>
            <a:ext cx="2240281" cy="346075"/>
          </a:xfrm>
          <a:solidFill>
            <a:schemeClr val="bg1">
              <a:lumMod val="85000"/>
            </a:schemeClr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7595753" y="4214143"/>
            <a:ext cx="2242509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27" name="Text Placeholder 17"/>
          <p:cNvSpPr>
            <a:spLocks noGrp="1"/>
          </p:cNvSpPr>
          <p:nvPr>
            <p:ph type="body" sz="quarter" idx="33" hasCustomPrompt="1"/>
          </p:nvPr>
        </p:nvSpPr>
        <p:spPr>
          <a:xfrm>
            <a:off x="7595753" y="4560219"/>
            <a:ext cx="2242509" cy="504250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14725763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-9999" y="-140"/>
            <a:ext cx="12202000" cy="5905876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02000" h="5905876">
                <a:moveTo>
                  <a:pt x="2314" y="0"/>
                </a:moveTo>
                <a:lnTo>
                  <a:pt x="12200581" y="7889"/>
                </a:lnTo>
                <a:lnTo>
                  <a:pt x="12202000" y="4972151"/>
                </a:lnTo>
                <a:lnTo>
                  <a:pt x="6328745" y="5905876"/>
                </a:lnTo>
                <a:lnTo>
                  <a:pt x="0" y="3329816"/>
                </a:lnTo>
                <a:cubicBezTo>
                  <a:pt x="1452" y="1041782"/>
                  <a:pt x="862" y="2288034"/>
                  <a:pt x="2314" y="0"/>
                </a:cubicBezTo>
                <a:close/>
              </a:path>
            </a:pathLst>
          </a:custGeom>
          <a:pattFill prst="pct2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19682174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202000" cy="5905876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02000" h="5905876">
                <a:moveTo>
                  <a:pt x="2314" y="0"/>
                </a:moveTo>
                <a:lnTo>
                  <a:pt x="12200581" y="7889"/>
                </a:lnTo>
                <a:lnTo>
                  <a:pt x="12202000" y="4972151"/>
                </a:lnTo>
                <a:lnTo>
                  <a:pt x="6328745" y="5905876"/>
                </a:lnTo>
                <a:lnTo>
                  <a:pt x="0" y="3329816"/>
                </a:lnTo>
                <a:cubicBezTo>
                  <a:pt x="1452" y="1041782"/>
                  <a:pt x="862" y="2288034"/>
                  <a:pt x="2314" y="0"/>
                </a:cubicBezTo>
                <a:close/>
              </a:path>
            </a:pathLst>
          </a:custGeom>
          <a:pattFill prst="pct2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en-US" dirty="0"/>
          </a:p>
        </p:txBody>
      </p:sp>
      <p:sp>
        <p:nvSpPr>
          <p:cNvPr id="5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13025393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 i="0" spc="100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 spc="100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</a:p>
          <a:p>
            <a:endParaRPr lang="en-US" dirty="0"/>
          </a:p>
        </p:txBody>
      </p:sp>
      <p:sp>
        <p:nvSpPr>
          <p:cNvPr id="5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1763794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838200" y="1825627"/>
            <a:ext cx="10515600" cy="354647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Aft>
                <a:spcPts val="800"/>
              </a:spcAft>
              <a:defRPr sz="3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lnSpc>
                <a:spcPct val="100000"/>
              </a:lnSpc>
              <a:spcAft>
                <a:spcPts val="800"/>
              </a:spcAft>
              <a:defRPr sz="32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lnSpc>
                <a:spcPct val="100000"/>
              </a:lnSpc>
              <a:spcAft>
                <a:spcPts val="800"/>
              </a:spcAft>
              <a:defRPr sz="2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lnSpc>
                <a:spcPct val="100000"/>
              </a:lnSpc>
              <a:spcAft>
                <a:spcPts val="800"/>
              </a:spcAft>
              <a:defRPr sz="2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lnSpc>
                <a:spcPct val="100000"/>
              </a:lnSpc>
              <a:spcAft>
                <a:spcPts val="800"/>
              </a:spcAft>
              <a:defRPr sz="2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15821520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1850" y="1103950"/>
            <a:ext cx="9912350" cy="2852737"/>
          </a:xfrm>
        </p:spPr>
        <p:txBody>
          <a:bodyPr anchor="b">
            <a:normAutofit/>
          </a:bodyPr>
          <a:lstStyle>
            <a:lvl1pPr>
              <a:defRPr sz="5400"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31850" y="3983674"/>
            <a:ext cx="9912349" cy="642104"/>
          </a:xfrm>
        </p:spPr>
        <p:txBody>
          <a:bodyPr anchor="ctr"/>
          <a:lstStyle>
            <a:lvl1pPr marL="0" indent="0">
              <a:buNone/>
              <a:defRPr sz="24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729700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-16663" y="-6119"/>
            <a:ext cx="11300188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8981022 w 10754088"/>
              <a:gd name="connsiteY3" fmla="*/ 68514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1300188"/>
              <a:gd name="connsiteY0" fmla="*/ 0 h 6864101"/>
              <a:gd name="connsiteX1" fmla="*/ 94072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  <a:gd name="connsiteX0" fmla="*/ 4355 w 11300188"/>
              <a:gd name="connsiteY0" fmla="*/ 0 h 6864101"/>
              <a:gd name="connsiteX1" fmla="*/ 104613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00188" h="6864101">
                <a:moveTo>
                  <a:pt x="4355" y="0"/>
                </a:moveTo>
                <a:lnTo>
                  <a:pt x="10461390" y="2292"/>
                </a:lnTo>
                <a:lnTo>
                  <a:pt x="11300188" y="3303500"/>
                </a:lnTo>
                <a:lnTo>
                  <a:pt x="8981022" y="68514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/>
          <a:lstStyle>
            <a:lvl1pPr>
              <a:defRPr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8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9789" y="371928"/>
            <a:ext cx="8923064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073729"/>
            <a:ext cx="4359729" cy="3118757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2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20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3"/>
          <p:cNvSpPr>
            <a:spLocks noGrp="1"/>
          </p:cNvSpPr>
          <p:nvPr>
            <p:ph sz="half" idx="11"/>
          </p:nvPr>
        </p:nvSpPr>
        <p:spPr>
          <a:xfrm>
            <a:off x="5403124" y="2073729"/>
            <a:ext cx="4359729" cy="3118757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2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20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2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6291" y="763814"/>
            <a:ext cx="11146354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606291" y="2292835"/>
            <a:ext cx="5220351" cy="2343150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2"/>
          </p:nvPr>
        </p:nvSpPr>
        <p:spPr>
          <a:xfrm>
            <a:off x="6273209" y="2292835"/>
            <a:ext cx="5479436" cy="2343150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245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06290" y="455204"/>
            <a:ext cx="10812279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6291" y="1780767"/>
            <a:ext cx="5463039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solidFill>
                  <a:schemeClr val="bg1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2"/>
          </p:nvPr>
        </p:nvSpPr>
        <p:spPr>
          <a:xfrm>
            <a:off x="606291" y="2728504"/>
            <a:ext cx="5463039" cy="1934936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3"/>
          <p:cNvSpPr>
            <a:spLocks noGrp="1"/>
          </p:cNvSpPr>
          <p:nvPr>
            <p:ph sz="half" idx="12"/>
          </p:nvPr>
        </p:nvSpPr>
        <p:spPr>
          <a:xfrm>
            <a:off x="6389870" y="2713808"/>
            <a:ext cx="5028699" cy="1934936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389870" y="1780767"/>
            <a:ext cx="5028699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solidFill>
                  <a:schemeClr val="bg1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463703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06290" y="455204"/>
            <a:ext cx="10812279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6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2312785" y="1983706"/>
            <a:ext cx="224028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47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2312784" y="3868068"/>
            <a:ext cx="2240281" cy="346075"/>
          </a:xfrm>
          <a:solidFill>
            <a:schemeClr val="bg1"/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48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2310831" y="4214143"/>
            <a:ext cx="2242509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49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2310831" y="4560219"/>
            <a:ext cx="2242509" cy="504250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50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4955246" y="1983706"/>
            <a:ext cx="224028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51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955245" y="3868068"/>
            <a:ext cx="2240281" cy="346075"/>
          </a:xfrm>
          <a:solidFill>
            <a:schemeClr val="bg1"/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52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4953292" y="4214143"/>
            <a:ext cx="2242509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53" name="Text Placeholder 17"/>
          <p:cNvSpPr>
            <a:spLocks noGrp="1"/>
          </p:cNvSpPr>
          <p:nvPr>
            <p:ph type="body" sz="quarter" idx="29" hasCustomPrompt="1"/>
          </p:nvPr>
        </p:nvSpPr>
        <p:spPr>
          <a:xfrm>
            <a:off x="4953292" y="4560219"/>
            <a:ext cx="2242509" cy="504250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54" name="Picture Placeholder 14"/>
          <p:cNvSpPr>
            <a:spLocks noGrp="1"/>
          </p:cNvSpPr>
          <p:nvPr>
            <p:ph type="pic" sz="quarter" idx="30"/>
          </p:nvPr>
        </p:nvSpPr>
        <p:spPr>
          <a:xfrm>
            <a:off x="7597707" y="1983706"/>
            <a:ext cx="224028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55" name="Text Placeholder 17"/>
          <p:cNvSpPr>
            <a:spLocks noGrp="1"/>
          </p:cNvSpPr>
          <p:nvPr>
            <p:ph type="body" sz="quarter" idx="31" hasCustomPrompt="1"/>
          </p:nvPr>
        </p:nvSpPr>
        <p:spPr>
          <a:xfrm>
            <a:off x="7597706" y="3868068"/>
            <a:ext cx="2240281" cy="346075"/>
          </a:xfrm>
          <a:solidFill>
            <a:schemeClr val="bg1"/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56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7595753" y="4214143"/>
            <a:ext cx="2242509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57" name="Text Placeholder 17"/>
          <p:cNvSpPr>
            <a:spLocks noGrp="1"/>
          </p:cNvSpPr>
          <p:nvPr>
            <p:ph type="body" sz="quarter" idx="33" hasCustomPrompt="1"/>
          </p:nvPr>
        </p:nvSpPr>
        <p:spPr>
          <a:xfrm>
            <a:off x="7595753" y="4560219"/>
            <a:ext cx="2242509" cy="504250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15209820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-9999" y="-10160"/>
            <a:ext cx="12202000" cy="5905736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02000" h="5905876">
                <a:moveTo>
                  <a:pt x="2314" y="0"/>
                </a:moveTo>
                <a:lnTo>
                  <a:pt x="12200581" y="7889"/>
                </a:lnTo>
                <a:lnTo>
                  <a:pt x="12202000" y="4972151"/>
                </a:lnTo>
                <a:lnTo>
                  <a:pt x="6328745" y="5905876"/>
                </a:lnTo>
                <a:lnTo>
                  <a:pt x="0" y="3329816"/>
                </a:lnTo>
                <a:cubicBezTo>
                  <a:pt x="1452" y="1041782"/>
                  <a:pt x="862" y="2288034"/>
                  <a:pt x="2314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1089653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-9999" y="-10160"/>
            <a:ext cx="12202000" cy="5905736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02000" h="5905876">
                <a:moveTo>
                  <a:pt x="2314" y="0"/>
                </a:moveTo>
                <a:lnTo>
                  <a:pt x="12200581" y="7889"/>
                </a:lnTo>
                <a:lnTo>
                  <a:pt x="12202000" y="4972151"/>
                </a:lnTo>
                <a:lnTo>
                  <a:pt x="6328745" y="5905876"/>
                </a:lnTo>
                <a:lnTo>
                  <a:pt x="0" y="3329816"/>
                </a:lnTo>
                <a:cubicBezTo>
                  <a:pt x="1452" y="1041782"/>
                  <a:pt x="862" y="2288034"/>
                  <a:pt x="2314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5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1680575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-9999" y="-10160"/>
            <a:ext cx="12202000" cy="5905736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02000" h="5905876">
                <a:moveTo>
                  <a:pt x="2314" y="0"/>
                </a:moveTo>
                <a:lnTo>
                  <a:pt x="12200581" y="7889"/>
                </a:lnTo>
                <a:lnTo>
                  <a:pt x="12202000" y="4972151"/>
                </a:lnTo>
                <a:lnTo>
                  <a:pt x="6328745" y="5905876"/>
                </a:lnTo>
                <a:lnTo>
                  <a:pt x="0" y="3329816"/>
                </a:lnTo>
                <a:cubicBezTo>
                  <a:pt x="1452" y="1041782"/>
                  <a:pt x="862" y="2288034"/>
                  <a:pt x="2314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 i="0" spc="100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 spc="100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</a:p>
          <a:p>
            <a:endParaRPr lang="en-US" dirty="0"/>
          </a:p>
        </p:txBody>
      </p:sp>
      <p:sp>
        <p:nvSpPr>
          <p:cNvPr id="5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1812712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-7785" y="0"/>
            <a:ext cx="12199786" cy="633436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4972151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9786" h="6334501">
                <a:moveTo>
                  <a:pt x="100" y="0"/>
                </a:moveTo>
                <a:lnTo>
                  <a:pt x="12198367" y="7889"/>
                </a:lnTo>
                <a:lnTo>
                  <a:pt x="12199786" y="5786538"/>
                </a:lnTo>
                <a:lnTo>
                  <a:pt x="6326531" y="6334501"/>
                </a:lnTo>
                <a:cubicBezTo>
                  <a:pt x="4059786" y="5790139"/>
                  <a:pt x="2221667" y="5402940"/>
                  <a:pt x="12073" y="4887153"/>
                </a:cubicBezTo>
                <a:cubicBezTo>
                  <a:pt x="13525" y="4185031"/>
                  <a:pt x="-1352" y="2288034"/>
                  <a:pt x="100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838200" y="1825627"/>
            <a:ext cx="10515600" cy="354647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Aft>
                <a:spcPts val="800"/>
              </a:spcAft>
              <a:defRPr sz="3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lnSpc>
                <a:spcPct val="100000"/>
              </a:lnSpc>
              <a:spcAft>
                <a:spcPts val="800"/>
              </a:spcAft>
              <a:defRPr sz="32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lnSpc>
                <a:spcPct val="100000"/>
              </a:lnSpc>
              <a:spcAft>
                <a:spcPts val="800"/>
              </a:spcAft>
              <a:defRPr sz="2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lnSpc>
                <a:spcPct val="100000"/>
              </a:lnSpc>
              <a:spcAft>
                <a:spcPts val="800"/>
              </a:spcAft>
              <a:defRPr sz="2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lnSpc>
                <a:spcPct val="100000"/>
              </a:lnSpc>
              <a:spcAft>
                <a:spcPts val="800"/>
              </a:spcAft>
              <a:defRPr sz="2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15276229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-7785" y="0"/>
            <a:ext cx="12199786" cy="633436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4972151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9786" h="6334501">
                <a:moveTo>
                  <a:pt x="100" y="0"/>
                </a:moveTo>
                <a:lnTo>
                  <a:pt x="12198367" y="7889"/>
                </a:lnTo>
                <a:lnTo>
                  <a:pt x="12199786" y="5786538"/>
                </a:lnTo>
                <a:lnTo>
                  <a:pt x="6326531" y="6334501"/>
                </a:lnTo>
                <a:cubicBezTo>
                  <a:pt x="4059786" y="5790139"/>
                  <a:pt x="2221667" y="5402940"/>
                  <a:pt x="12073" y="4887153"/>
                </a:cubicBezTo>
                <a:cubicBezTo>
                  <a:pt x="13525" y="4185031"/>
                  <a:pt x="-1352" y="2288034"/>
                  <a:pt x="100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5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1850" y="1103950"/>
            <a:ext cx="9912350" cy="2852737"/>
          </a:xfrm>
        </p:spPr>
        <p:txBody>
          <a:bodyPr anchor="b">
            <a:normAutofit/>
          </a:bodyPr>
          <a:lstStyle>
            <a:lvl1pPr>
              <a:defRPr sz="5400"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31850" y="3983674"/>
            <a:ext cx="9912349" cy="642104"/>
          </a:xfrm>
        </p:spPr>
        <p:txBody>
          <a:bodyPr anchor="ctr"/>
          <a:lstStyle>
            <a:lvl1pPr marL="0" indent="0">
              <a:buNone/>
              <a:defRPr sz="24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9411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-7785" y="0"/>
            <a:ext cx="12199786" cy="633436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4972151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9786" h="6334501">
                <a:moveTo>
                  <a:pt x="100" y="0"/>
                </a:moveTo>
                <a:lnTo>
                  <a:pt x="12198367" y="7889"/>
                </a:lnTo>
                <a:lnTo>
                  <a:pt x="12199786" y="5786538"/>
                </a:lnTo>
                <a:lnTo>
                  <a:pt x="6326531" y="6334501"/>
                </a:lnTo>
                <a:cubicBezTo>
                  <a:pt x="4059786" y="5790139"/>
                  <a:pt x="2221667" y="5402940"/>
                  <a:pt x="12073" y="4887153"/>
                </a:cubicBezTo>
                <a:cubicBezTo>
                  <a:pt x="13525" y="4185031"/>
                  <a:pt x="-1352" y="2288034"/>
                  <a:pt x="100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8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6291" y="763814"/>
            <a:ext cx="11146354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606291" y="2292835"/>
            <a:ext cx="5220351" cy="2343150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2"/>
          </p:nvPr>
        </p:nvSpPr>
        <p:spPr>
          <a:xfrm>
            <a:off x="6273209" y="2292835"/>
            <a:ext cx="5479436" cy="2343150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28756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-7785" y="0"/>
            <a:ext cx="12199786" cy="633436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4972151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9786" h="6334501">
                <a:moveTo>
                  <a:pt x="100" y="0"/>
                </a:moveTo>
                <a:lnTo>
                  <a:pt x="12198367" y="7889"/>
                </a:lnTo>
                <a:lnTo>
                  <a:pt x="12199786" y="5786538"/>
                </a:lnTo>
                <a:lnTo>
                  <a:pt x="6326531" y="6334501"/>
                </a:lnTo>
                <a:cubicBezTo>
                  <a:pt x="4059786" y="5790139"/>
                  <a:pt x="2221667" y="5402940"/>
                  <a:pt x="12073" y="4887153"/>
                </a:cubicBezTo>
                <a:cubicBezTo>
                  <a:pt x="13525" y="4185031"/>
                  <a:pt x="-1352" y="2288034"/>
                  <a:pt x="100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8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06290" y="455204"/>
            <a:ext cx="10812279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6291" y="1780767"/>
            <a:ext cx="5463039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solidFill>
                  <a:schemeClr val="bg1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2"/>
          </p:nvPr>
        </p:nvSpPr>
        <p:spPr>
          <a:xfrm>
            <a:off x="606291" y="2728504"/>
            <a:ext cx="5463039" cy="1934936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3"/>
          <p:cNvSpPr>
            <a:spLocks noGrp="1"/>
          </p:cNvSpPr>
          <p:nvPr>
            <p:ph sz="half" idx="12"/>
          </p:nvPr>
        </p:nvSpPr>
        <p:spPr>
          <a:xfrm>
            <a:off x="6389870" y="2713808"/>
            <a:ext cx="5028699" cy="1934936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389870" y="1780767"/>
            <a:ext cx="5028699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solidFill>
                  <a:schemeClr val="bg1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22089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-16663" y="-6119"/>
            <a:ext cx="11300188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8981022 w 10754088"/>
              <a:gd name="connsiteY3" fmla="*/ 68514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1300188"/>
              <a:gd name="connsiteY0" fmla="*/ 0 h 6864101"/>
              <a:gd name="connsiteX1" fmla="*/ 94072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  <a:gd name="connsiteX0" fmla="*/ 4355 w 11300188"/>
              <a:gd name="connsiteY0" fmla="*/ 0 h 6864101"/>
              <a:gd name="connsiteX1" fmla="*/ 104613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00188" h="6864101">
                <a:moveTo>
                  <a:pt x="4355" y="0"/>
                </a:moveTo>
                <a:lnTo>
                  <a:pt x="10461390" y="2292"/>
                </a:lnTo>
                <a:lnTo>
                  <a:pt x="11300188" y="3303500"/>
                </a:lnTo>
                <a:lnTo>
                  <a:pt x="8981022" y="68514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/>
          <a:lstStyle>
            <a:lvl1pPr>
              <a:defRPr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10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8199" y="763814"/>
            <a:ext cx="8734261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8200" y="2089377"/>
            <a:ext cx="4359729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solidFill>
                  <a:schemeClr val="bg1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3"/>
          <p:cNvSpPr>
            <a:spLocks noGrp="1"/>
          </p:cNvSpPr>
          <p:nvPr>
            <p:ph sz="half" idx="2"/>
          </p:nvPr>
        </p:nvSpPr>
        <p:spPr>
          <a:xfrm>
            <a:off x="838200" y="3037114"/>
            <a:ext cx="4359729" cy="2343150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1" hasCustomPrompt="1"/>
          </p:nvPr>
        </p:nvSpPr>
        <p:spPr>
          <a:xfrm>
            <a:off x="5444641" y="2089377"/>
            <a:ext cx="4359729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solidFill>
                  <a:schemeClr val="bg1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9" name="Content Placeholder 3"/>
          <p:cNvSpPr>
            <a:spLocks noGrp="1"/>
          </p:cNvSpPr>
          <p:nvPr>
            <p:ph sz="half" idx="12"/>
          </p:nvPr>
        </p:nvSpPr>
        <p:spPr>
          <a:xfrm>
            <a:off x="5444641" y="3037114"/>
            <a:ext cx="4359729" cy="2343150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8574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-7785" y="0"/>
            <a:ext cx="12199786" cy="633436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4972151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9786" h="6334501">
                <a:moveTo>
                  <a:pt x="100" y="0"/>
                </a:moveTo>
                <a:lnTo>
                  <a:pt x="12198367" y="7889"/>
                </a:lnTo>
                <a:lnTo>
                  <a:pt x="12199786" y="5786538"/>
                </a:lnTo>
                <a:lnTo>
                  <a:pt x="6326531" y="6334501"/>
                </a:lnTo>
                <a:cubicBezTo>
                  <a:pt x="4059786" y="5790139"/>
                  <a:pt x="2221667" y="5402940"/>
                  <a:pt x="12073" y="4887153"/>
                </a:cubicBezTo>
                <a:cubicBezTo>
                  <a:pt x="13525" y="4185031"/>
                  <a:pt x="-1352" y="2288034"/>
                  <a:pt x="100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8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06290" y="455204"/>
            <a:ext cx="10812279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6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2312785" y="1983706"/>
            <a:ext cx="224028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47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2312784" y="3868068"/>
            <a:ext cx="2240281" cy="346075"/>
          </a:xfrm>
          <a:solidFill>
            <a:schemeClr val="bg1"/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48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2310831" y="4214143"/>
            <a:ext cx="2242509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49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2310831" y="4560219"/>
            <a:ext cx="2242509" cy="504250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50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4955246" y="1983706"/>
            <a:ext cx="224028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51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955245" y="3868068"/>
            <a:ext cx="2240281" cy="346075"/>
          </a:xfrm>
          <a:solidFill>
            <a:schemeClr val="bg1"/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52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4953292" y="4214143"/>
            <a:ext cx="2242509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53" name="Text Placeholder 17"/>
          <p:cNvSpPr>
            <a:spLocks noGrp="1"/>
          </p:cNvSpPr>
          <p:nvPr>
            <p:ph type="body" sz="quarter" idx="29" hasCustomPrompt="1"/>
          </p:nvPr>
        </p:nvSpPr>
        <p:spPr>
          <a:xfrm>
            <a:off x="4953292" y="4560219"/>
            <a:ext cx="2242509" cy="504250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54" name="Picture Placeholder 14"/>
          <p:cNvSpPr>
            <a:spLocks noGrp="1"/>
          </p:cNvSpPr>
          <p:nvPr>
            <p:ph type="pic" sz="quarter" idx="30"/>
          </p:nvPr>
        </p:nvSpPr>
        <p:spPr>
          <a:xfrm>
            <a:off x="7597707" y="1983706"/>
            <a:ext cx="224028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55" name="Text Placeholder 17"/>
          <p:cNvSpPr>
            <a:spLocks noGrp="1"/>
          </p:cNvSpPr>
          <p:nvPr>
            <p:ph type="body" sz="quarter" idx="31" hasCustomPrompt="1"/>
          </p:nvPr>
        </p:nvSpPr>
        <p:spPr>
          <a:xfrm>
            <a:off x="7597706" y="3868068"/>
            <a:ext cx="2240281" cy="346075"/>
          </a:xfrm>
          <a:solidFill>
            <a:schemeClr val="bg1"/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56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7595753" y="4214143"/>
            <a:ext cx="2242509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57" name="Text Placeholder 17"/>
          <p:cNvSpPr>
            <a:spLocks noGrp="1"/>
          </p:cNvSpPr>
          <p:nvPr>
            <p:ph type="body" sz="quarter" idx="33" hasCustomPrompt="1"/>
          </p:nvPr>
        </p:nvSpPr>
        <p:spPr>
          <a:xfrm>
            <a:off x="7595753" y="4560219"/>
            <a:ext cx="2242509" cy="504250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16696792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-9999" y="-10160"/>
            <a:ext cx="12202000" cy="5905736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02000" h="5905876">
                <a:moveTo>
                  <a:pt x="2314" y="0"/>
                </a:moveTo>
                <a:lnTo>
                  <a:pt x="12200581" y="7889"/>
                </a:lnTo>
                <a:lnTo>
                  <a:pt x="12202000" y="4972151"/>
                </a:lnTo>
                <a:lnTo>
                  <a:pt x="6328745" y="5905876"/>
                </a:lnTo>
                <a:lnTo>
                  <a:pt x="0" y="3329816"/>
                </a:lnTo>
                <a:cubicBezTo>
                  <a:pt x="1452" y="1041782"/>
                  <a:pt x="862" y="2288034"/>
                  <a:pt x="2314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-9999" y="-140"/>
            <a:ext cx="12202000" cy="5905876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02000" h="5905876">
                <a:moveTo>
                  <a:pt x="2314" y="0"/>
                </a:moveTo>
                <a:lnTo>
                  <a:pt x="12200581" y="7889"/>
                </a:lnTo>
                <a:lnTo>
                  <a:pt x="12202000" y="4972151"/>
                </a:lnTo>
                <a:lnTo>
                  <a:pt x="6328745" y="5905876"/>
                </a:lnTo>
                <a:lnTo>
                  <a:pt x="0" y="3329816"/>
                </a:lnTo>
                <a:cubicBezTo>
                  <a:pt x="1452" y="1041782"/>
                  <a:pt x="862" y="2288034"/>
                  <a:pt x="2314" y="0"/>
                </a:cubicBez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12425610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-9999" y="-10160"/>
            <a:ext cx="12202000" cy="5905736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02000" h="5905876">
                <a:moveTo>
                  <a:pt x="2314" y="0"/>
                </a:moveTo>
                <a:lnTo>
                  <a:pt x="12200581" y="7889"/>
                </a:lnTo>
                <a:lnTo>
                  <a:pt x="12202000" y="4972151"/>
                </a:lnTo>
                <a:lnTo>
                  <a:pt x="6328745" y="5905876"/>
                </a:lnTo>
                <a:lnTo>
                  <a:pt x="0" y="3329816"/>
                </a:lnTo>
                <a:cubicBezTo>
                  <a:pt x="1452" y="1041782"/>
                  <a:pt x="862" y="2288034"/>
                  <a:pt x="2314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-9999" y="-140"/>
            <a:ext cx="12202000" cy="5905876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02000" h="5905876">
                <a:moveTo>
                  <a:pt x="2314" y="0"/>
                </a:moveTo>
                <a:lnTo>
                  <a:pt x="12200581" y="7889"/>
                </a:lnTo>
                <a:lnTo>
                  <a:pt x="12202000" y="4972151"/>
                </a:lnTo>
                <a:lnTo>
                  <a:pt x="6328745" y="5905876"/>
                </a:lnTo>
                <a:lnTo>
                  <a:pt x="0" y="3329816"/>
                </a:lnTo>
                <a:cubicBezTo>
                  <a:pt x="1452" y="1041782"/>
                  <a:pt x="862" y="2288034"/>
                  <a:pt x="2314" y="0"/>
                </a:cubicBez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5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1597141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 i="0" spc="100" baseline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 spc="100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</a:p>
          <a:p>
            <a:endParaRPr lang="en-US" dirty="0"/>
          </a:p>
        </p:txBody>
      </p:sp>
      <p:sp>
        <p:nvSpPr>
          <p:cNvPr id="5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17043650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>
            <a:lvl1pPr>
              <a:defRPr b="1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838200" y="1825627"/>
            <a:ext cx="10515600" cy="354647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Aft>
                <a:spcPts val="800"/>
              </a:spcAft>
              <a:defRPr sz="36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lnSpc>
                <a:spcPct val="100000"/>
              </a:lnSpc>
              <a:spcAft>
                <a:spcPts val="800"/>
              </a:spcAft>
              <a:defRPr sz="32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lnSpc>
                <a:spcPct val="100000"/>
              </a:lnSpc>
              <a:spcAft>
                <a:spcPts val="800"/>
              </a:spcAft>
              <a:defRPr sz="2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lnSpc>
                <a:spcPct val="100000"/>
              </a:lnSpc>
              <a:spcAft>
                <a:spcPts val="800"/>
              </a:spcAft>
              <a:defRPr sz="2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lnSpc>
                <a:spcPct val="100000"/>
              </a:lnSpc>
              <a:spcAft>
                <a:spcPts val="800"/>
              </a:spcAft>
              <a:defRPr sz="2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6384220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1850" y="1103950"/>
            <a:ext cx="9912350" cy="2852737"/>
          </a:xfrm>
        </p:spPr>
        <p:txBody>
          <a:bodyPr anchor="b">
            <a:normAutofit/>
          </a:bodyPr>
          <a:lstStyle>
            <a:lvl1pPr>
              <a:defRPr sz="5400" b="1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831850" y="3983674"/>
            <a:ext cx="9912349" cy="642104"/>
          </a:xfrm>
        </p:spPr>
        <p:txBody>
          <a:bodyPr anchor="ctr"/>
          <a:lstStyle>
            <a:lvl1pPr marL="0" indent="0">
              <a:buNone/>
              <a:defRPr sz="2400" b="0" i="0" spc="151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534433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6290" y="455204"/>
            <a:ext cx="10812279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6291" y="1780767"/>
            <a:ext cx="5463039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606291" y="2728504"/>
            <a:ext cx="5463039" cy="1934936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2"/>
          </p:nvPr>
        </p:nvSpPr>
        <p:spPr>
          <a:xfrm>
            <a:off x="6389870" y="2713808"/>
            <a:ext cx="5028699" cy="1934936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389870" y="1780767"/>
            <a:ext cx="5028699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697559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06291" y="763814"/>
            <a:ext cx="11146354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606291" y="2292835"/>
            <a:ext cx="5220351" cy="2343150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Content Placeholder 3"/>
          <p:cNvSpPr>
            <a:spLocks noGrp="1"/>
          </p:cNvSpPr>
          <p:nvPr>
            <p:ph sz="half" idx="12"/>
          </p:nvPr>
        </p:nvSpPr>
        <p:spPr>
          <a:xfrm>
            <a:off x="6273209" y="2292835"/>
            <a:ext cx="5479436" cy="2343150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174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23" name="Title 1"/>
          <p:cNvSpPr>
            <a:spLocks noGrp="1"/>
          </p:cNvSpPr>
          <p:nvPr>
            <p:ph type="title"/>
          </p:nvPr>
        </p:nvSpPr>
        <p:spPr>
          <a:xfrm>
            <a:off x="606290" y="455204"/>
            <a:ext cx="10812279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2312785" y="1983706"/>
            <a:ext cx="224028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25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2312784" y="3868068"/>
            <a:ext cx="2240281" cy="346075"/>
          </a:xfrm>
          <a:solidFill>
            <a:schemeClr val="bg1">
              <a:lumMod val="85000"/>
            </a:schemeClr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26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2310831" y="4214143"/>
            <a:ext cx="2242509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27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2310831" y="4560219"/>
            <a:ext cx="2242509" cy="504250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4955246" y="1983706"/>
            <a:ext cx="224028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29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955245" y="3868068"/>
            <a:ext cx="2240281" cy="346075"/>
          </a:xfrm>
          <a:solidFill>
            <a:schemeClr val="bg1">
              <a:lumMod val="85000"/>
            </a:schemeClr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30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4953292" y="4214143"/>
            <a:ext cx="2242509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31" name="Text Placeholder 17"/>
          <p:cNvSpPr>
            <a:spLocks noGrp="1"/>
          </p:cNvSpPr>
          <p:nvPr>
            <p:ph type="body" sz="quarter" idx="29" hasCustomPrompt="1"/>
          </p:nvPr>
        </p:nvSpPr>
        <p:spPr>
          <a:xfrm>
            <a:off x="4953292" y="4560219"/>
            <a:ext cx="2242509" cy="504250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30"/>
          </p:nvPr>
        </p:nvSpPr>
        <p:spPr>
          <a:xfrm>
            <a:off x="7597707" y="1983706"/>
            <a:ext cx="224028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33" name="Text Placeholder 17"/>
          <p:cNvSpPr>
            <a:spLocks noGrp="1"/>
          </p:cNvSpPr>
          <p:nvPr>
            <p:ph type="body" sz="quarter" idx="31" hasCustomPrompt="1"/>
          </p:nvPr>
        </p:nvSpPr>
        <p:spPr>
          <a:xfrm>
            <a:off x="7597706" y="3868068"/>
            <a:ext cx="2240281" cy="346075"/>
          </a:xfrm>
          <a:solidFill>
            <a:schemeClr val="bg1">
              <a:lumMod val="85000"/>
            </a:schemeClr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34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7595753" y="4214143"/>
            <a:ext cx="2242509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35" name="Text Placeholder 17"/>
          <p:cNvSpPr>
            <a:spLocks noGrp="1"/>
          </p:cNvSpPr>
          <p:nvPr>
            <p:ph type="body" sz="quarter" idx="33" hasCustomPrompt="1"/>
          </p:nvPr>
        </p:nvSpPr>
        <p:spPr>
          <a:xfrm>
            <a:off x="7595753" y="4560219"/>
            <a:ext cx="2242509" cy="504250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121940797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-9999" y="-140"/>
            <a:ext cx="12202000" cy="5905876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02000" h="5905876">
                <a:moveTo>
                  <a:pt x="2314" y="0"/>
                </a:moveTo>
                <a:lnTo>
                  <a:pt x="12200581" y="7889"/>
                </a:lnTo>
                <a:lnTo>
                  <a:pt x="12202000" y="4972151"/>
                </a:lnTo>
                <a:lnTo>
                  <a:pt x="6328745" y="5905876"/>
                </a:lnTo>
                <a:lnTo>
                  <a:pt x="0" y="3329816"/>
                </a:lnTo>
                <a:cubicBezTo>
                  <a:pt x="1452" y="1041782"/>
                  <a:pt x="862" y="2288034"/>
                  <a:pt x="2314" y="0"/>
                </a:cubicBez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180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18566691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7"/>
          <p:cNvSpPr>
            <a:spLocks noGrp="1"/>
          </p:cNvSpPr>
          <p:nvPr>
            <p:ph type="pic" sz="quarter" idx="34"/>
          </p:nvPr>
        </p:nvSpPr>
        <p:spPr>
          <a:xfrm>
            <a:off x="-16663" y="-6119"/>
            <a:ext cx="11300188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8981022 w 10754088"/>
              <a:gd name="connsiteY3" fmla="*/ 68514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1300188"/>
              <a:gd name="connsiteY0" fmla="*/ 0 h 6864101"/>
              <a:gd name="connsiteX1" fmla="*/ 94072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  <a:gd name="connsiteX0" fmla="*/ 4355 w 11300188"/>
              <a:gd name="connsiteY0" fmla="*/ 0 h 6864101"/>
              <a:gd name="connsiteX1" fmla="*/ 104613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00188" h="6864101">
                <a:moveTo>
                  <a:pt x="4355" y="0"/>
                </a:moveTo>
                <a:lnTo>
                  <a:pt x="10461390" y="2292"/>
                </a:lnTo>
                <a:lnTo>
                  <a:pt x="11300188" y="3303500"/>
                </a:lnTo>
                <a:lnTo>
                  <a:pt x="8981022" y="68514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/>
          <a:lstStyle>
            <a:lvl1pPr>
              <a:defRPr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  <p:sp>
        <p:nvSpPr>
          <p:cNvPr id="9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838200" y="2097197"/>
            <a:ext cx="259080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838199" y="3981559"/>
            <a:ext cx="2590178" cy="346075"/>
          </a:xfrm>
          <a:solidFill>
            <a:schemeClr val="bg1"/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836246" y="4327634"/>
            <a:ext cx="2592754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836246" y="4673709"/>
            <a:ext cx="2592754" cy="647321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4000500" y="2097197"/>
            <a:ext cx="259080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38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000499" y="3981559"/>
            <a:ext cx="2590178" cy="346075"/>
          </a:xfrm>
          <a:solidFill>
            <a:schemeClr val="bg1"/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39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3998546" y="4327634"/>
            <a:ext cx="2592754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40" name="Text Placeholder 17"/>
          <p:cNvSpPr>
            <a:spLocks noGrp="1"/>
          </p:cNvSpPr>
          <p:nvPr>
            <p:ph type="body" sz="quarter" idx="29" hasCustomPrompt="1"/>
          </p:nvPr>
        </p:nvSpPr>
        <p:spPr>
          <a:xfrm>
            <a:off x="3998546" y="4673709"/>
            <a:ext cx="2592754" cy="647321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41" name="Picture Placeholder 14"/>
          <p:cNvSpPr>
            <a:spLocks noGrp="1"/>
          </p:cNvSpPr>
          <p:nvPr>
            <p:ph type="pic" sz="quarter" idx="30"/>
          </p:nvPr>
        </p:nvSpPr>
        <p:spPr>
          <a:xfrm>
            <a:off x="7162800" y="2097197"/>
            <a:ext cx="259080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42" name="Text Placeholder 17"/>
          <p:cNvSpPr>
            <a:spLocks noGrp="1"/>
          </p:cNvSpPr>
          <p:nvPr>
            <p:ph type="body" sz="quarter" idx="31" hasCustomPrompt="1"/>
          </p:nvPr>
        </p:nvSpPr>
        <p:spPr>
          <a:xfrm>
            <a:off x="7162799" y="3981559"/>
            <a:ext cx="2590178" cy="346075"/>
          </a:xfrm>
          <a:solidFill>
            <a:schemeClr val="bg1"/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43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7160846" y="4327634"/>
            <a:ext cx="2592754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44" name="Text Placeholder 17"/>
          <p:cNvSpPr>
            <a:spLocks noGrp="1"/>
          </p:cNvSpPr>
          <p:nvPr>
            <p:ph type="body" sz="quarter" idx="33" hasCustomPrompt="1"/>
          </p:nvPr>
        </p:nvSpPr>
        <p:spPr>
          <a:xfrm>
            <a:off x="7160846" y="4673709"/>
            <a:ext cx="2592754" cy="647321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16984873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-9999" y="-140"/>
            <a:ext cx="12202000" cy="5905876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02000" h="5905876">
                <a:moveTo>
                  <a:pt x="2314" y="0"/>
                </a:moveTo>
                <a:lnTo>
                  <a:pt x="12200581" y="7889"/>
                </a:lnTo>
                <a:lnTo>
                  <a:pt x="12202000" y="4972151"/>
                </a:lnTo>
                <a:lnTo>
                  <a:pt x="6328745" y="5905876"/>
                </a:lnTo>
                <a:lnTo>
                  <a:pt x="0" y="3329816"/>
                </a:lnTo>
                <a:cubicBezTo>
                  <a:pt x="1452" y="1041782"/>
                  <a:pt x="862" y="2288034"/>
                  <a:pt x="2314" y="0"/>
                </a:cubicBez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1800" baseline="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5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995706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-9999" y="-140"/>
            <a:ext cx="12202000" cy="5905876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02000" h="5905876">
                <a:moveTo>
                  <a:pt x="2314" y="0"/>
                </a:moveTo>
                <a:lnTo>
                  <a:pt x="12200581" y="7889"/>
                </a:lnTo>
                <a:lnTo>
                  <a:pt x="12202000" y="4972151"/>
                </a:lnTo>
                <a:lnTo>
                  <a:pt x="6328745" y="5905876"/>
                </a:lnTo>
                <a:lnTo>
                  <a:pt x="0" y="3329816"/>
                </a:lnTo>
                <a:cubicBezTo>
                  <a:pt x="1452" y="1041782"/>
                  <a:pt x="862" y="2288034"/>
                  <a:pt x="2314" y="0"/>
                </a:cubicBezTo>
                <a:close/>
              </a:path>
            </a:pathLst>
          </a:custGeom>
          <a:pattFill prst="pct2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 i="0" spc="100" baseline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 spc="100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</a:p>
          <a:p>
            <a:endParaRPr lang="en-US" dirty="0"/>
          </a:p>
        </p:txBody>
      </p:sp>
      <p:sp>
        <p:nvSpPr>
          <p:cNvPr id="5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406105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-7785" y="-140"/>
            <a:ext cx="12199786" cy="63345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4972151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9786" h="6334501">
                <a:moveTo>
                  <a:pt x="100" y="0"/>
                </a:moveTo>
                <a:lnTo>
                  <a:pt x="12198367" y="7889"/>
                </a:lnTo>
                <a:lnTo>
                  <a:pt x="12199786" y="5786538"/>
                </a:lnTo>
                <a:lnTo>
                  <a:pt x="6326531" y="6334501"/>
                </a:lnTo>
                <a:cubicBezTo>
                  <a:pt x="4059786" y="5790139"/>
                  <a:pt x="2221667" y="5402940"/>
                  <a:pt x="12073" y="4887153"/>
                </a:cubicBezTo>
                <a:cubicBezTo>
                  <a:pt x="13525" y="4185031"/>
                  <a:pt x="-1352" y="2288034"/>
                  <a:pt x="100" y="0"/>
                </a:cubicBezTo>
                <a:close/>
              </a:path>
            </a:pathLst>
          </a:custGeom>
          <a:pattFill prst="pct2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>
            <a:lvl1pPr>
              <a:defRPr b="1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838200" y="1825627"/>
            <a:ext cx="10515600" cy="354647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Aft>
                <a:spcPts val="800"/>
              </a:spcAft>
              <a:defRPr sz="36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lnSpc>
                <a:spcPct val="100000"/>
              </a:lnSpc>
              <a:spcAft>
                <a:spcPts val="800"/>
              </a:spcAft>
              <a:defRPr sz="32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lnSpc>
                <a:spcPct val="100000"/>
              </a:lnSpc>
              <a:spcAft>
                <a:spcPts val="800"/>
              </a:spcAft>
              <a:defRPr sz="2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lnSpc>
                <a:spcPct val="100000"/>
              </a:lnSpc>
              <a:spcAft>
                <a:spcPts val="800"/>
              </a:spcAft>
              <a:defRPr sz="2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lnSpc>
                <a:spcPct val="100000"/>
              </a:lnSpc>
              <a:spcAft>
                <a:spcPts val="800"/>
              </a:spcAft>
              <a:defRPr sz="2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194850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-7785" y="-140"/>
            <a:ext cx="12199786" cy="63345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4972151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9786" h="6334501">
                <a:moveTo>
                  <a:pt x="100" y="0"/>
                </a:moveTo>
                <a:lnTo>
                  <a:pt x="12198367" y="7889"/>
                </a:lnTo>
                <a:lnTo>
                  <a:pt x="12199786" y="5786538"/>
                </a:lnTo>
                <a:lnTo>
                  <a:pt x="6326531" y="6334501"/>
                </a:lnTo>
                <a:cubicBezTo>
                  <a:pt x="4059786" y="5790139"/>
                  <a:pt x="2221667" y="5402940"/>
                  <a:pt x="12073" y="4887153"/>
                </a:cubicBezTo>
                <a:cubicBezTo>
                  <a:pt x="13525" y="4185031"/>
                  <a:pt x="-1352" y="2288034"/>
                  <a:pt x="100" y="0"/>
                </a:cubicBezTo>
                <a:close/>
              </a:path>
            </a:pathLst>
          </a:custGeom>
          <a:pattFill prst="pct2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en-US" dirty="0"/>
          </a:p>
        </p:txBody>
      </p:sp>
      <p:sp>
        <p:nvSpPr>
          <p:cNvPr id="5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1850" y="1103950"/>
            <a:ext cx="9912350" cy="2852737"/>
          </a:xfrm>
        </p:spPr>
        <p:txBody>
          <a:bodyPr anchor="b">
            <a:normAutofit/>
          </a:bodyPr>
          <a:lstStyle>
            <a:lvl1pPr>
              <a:defRPr sz="5400" b="1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831850" y="3983674"/>
            <a:ext cx="9912349" cy="642104"/>
          </a:xfrm>
        </p:spPr>
        <p:txBody>
          <a:bodyPr anchor="ctr"/>
          <a:lstStyle>
            <a:lvl1pPr marL="0" indent="0">
              <a:buNone/>
              <a:defRPr sz="2400" b="0" i="0" spc="151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915540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-7785" y="-140"/>
            <a:ext cx="12199786" cy="63345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4972151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9786" h="6334501">
                <a:moveTo>
                  <a:pt x="100" y="0"/>
                </a:moveTo>
                <a:lnTo>
                  <a:pt x="12198367" y="7889"/>
                </a:lnTo>
                <a:lnTo>
                  <a:pt x="12199786" y="5786538"/>
                </a:lnTo>
                <a:lnTo>
                  <a:pt x="6326531" y="6334501"/>
                </a:lnTo>
                <a:cubicBezTo>
                  <a:pt x="4059786" y="5790139"/>
                  <a:pt x="2221667" y="5402940"/>
                  <a:pt x="12073" y="4887153"/>
                </a:cubicBezTo>
                <a:cubicBezTo>
                  <a:pt x="13525" y="4185031"/>
                  <a:pt x="-1352" y="2288034"/>
                  <a:pt x="100" y="0"/>
                </a:cubicBezTo>
                <a:close/>
              </a:path>
            </a:pathLst>
          </a:custGeom>
          <a:pattFill prst="pct2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en-US" dirty="0"/>
          </a:p>
        </p:txBody>
      </p:sp>
      <p:sp>
        <p:nvSpPr>
          <p:cNvPr id="6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606290" y="455204"/>
            <a:ext cx="10812279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6291" y="1780767"/>
            <a:ext cx="5463039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606291" y="2728504"/>
            <a:ext cx="5463039" cy="1934936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2"/>
          </p:nvPr>
        </p:nvSpPr>
        <p:spPr>
          <a:xfrm>
            <a:off x="6389870" y="2713808"/>
            <a:ext cx="5028699" cy="1934936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389870" y="1780767"/>
            <a:ext cx="5028699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052410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-7785" y="-140"/>
            <a:ext cx="12199786" cy="63345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4972151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9786" h="6334501">
                <a:moveTo>
                  <a:pt x="100" y="0"/>
                </a:moveTo>
                <a:lnTo>
                  <a:pt x="12198367" y="7889"/>
                </a:lnTo>
                <a:lnTo>
                  <a:pt x="12199786" y="5786538"/>
                </a:lnTo>
                <a:lnTo>
                  <a:pt x="6326531" y="6334501"/>
                </a:lnTo>
                <a:cubicBezTo>
                  <a:pt x="4059786" y="5790139"/>
                  <a:pt x="2221667" y="5402940"/>
                  <a:pt x="12073" y="4887153"/>
                </a:cubicBezTo>
                <a:cubicBezTo>
                  <a:pt x="13525" y="4185031"/>
                  <a:pt x="-1352" y="2288034"/>
                  <a:pt x="100" y="0"/>
                </a:cubicBezTo>
                <a:close/>
              </a:path>
            </a:pathLst>
          </a:custGeom>
          <a:pattFill prst="pct2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en-US" dirty="0"/>
          </a:p>
        </p:txBody>
      </p:sp>
      <p:sp>
        <p:nvSpPr>
          <p:cNvPr id="8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06291" y="763814"/>
            <a:ext cx="11146354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606291" y="2292835"/>
            <a:ext cx="5220351" cy="2343150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Content Placeholder 3"/>
          <p:cNvSpPr>
            <a:spLocks noGrp="1"/>
          </p:cNvSpPr>
          <p:nvPr>
            <p:ph sz="half" idx="12"/>
          </p:nvPr>
        </p:nvSpPr>
        <p:spPr>
          <a:xfrm>
            <a:off x="6273209" y="2292835"/>
            <a:ext cx="5479436" cy="2343150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653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-7785" y="-140"/>
            <a:ext cx="12199786" cy="63345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4972151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9786" h="6334501">
                <a:moveTo>
                  <a:pt x="100" y="0"/>
                </a:moveTo>
                <a:lnTo>
                  <a:pt x="12198367" y="7889"/>
                </a:lnTo>
                <a:lnTo>
                  <a:pt x="12199786" y="5786538"/>
                </a:lnTo>
                <a:lnTo>
                  <a:pt x="6326531" y="6334501"/>
                </a:lnTo>
                <a:cubicBezTo>
                  <a:pt x="4059786" y="5790139"/>
                  <a:pt x="2221667" y="5402940"/>
                  <a:pt x="12073" y="4887153"/>
                </a:cubicBezTo>
                <a:cubicBezTo>
                  <a:pt x="13525" y="4185031"/>
                  <a:pt x="-1352" y="2288034"/>
                  <a:pt x="100" y="0"/>
                </a:cubicBezTo>
                <a:close/>
              </a:path>
            </a:pathLst>
          </a:custGeom>
          <a:pattFill prst="pct2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en-US" dirty="0"/>
          </a:p>
        </p:txBody>
      </p:sp>
      <p:sp>
        <p:nvSpPr>
          <p:cNvPr id="8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606290" y="455204"/>
            <a:ext cx="10812279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2312785" y="1983706"/>
            <a:ext cx="224028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13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2312784" y="3868068"/>
            <a:ext cx="2240281" cy="346075"/>
          </a:xfrm>
          <a:solidFill>
            <a:schemeClr val="bg1">
              <a:lumMod val="85000"/>
            </a:schemeClr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15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2310831" y="4214143"/>
            <a:ext cx="2242509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16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2310831" y="4560219"/>
            <a:ext cx="2242509" cy="504250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17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4955246" y="1983706"/>
            <a:ext cx="224028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955245" y="3868068"/>
            <a:ext cx="2240281" cy="346075"/>
          </a:xfrm>
          <a:solidFill>
            <a:schemeClr val="bg1">
              <a:lumMod val="85000"/>
            </a:schemeClr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4953292" y="4214143"/>
            <a:ext cx="2242509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20" name="Text Placeholder 17"/>
          <p:cNvSpPr>
            <a:spLocks noGrp="1"/>
          </p:cNvSpPr>
          <p:nvPr>
            <p:ph type="body" sz="quarter" idx="29" hasCustomPrompt="1"/>
          </p:nvPr>
        </p:nvSpPr>
        <p:spPr>
          <a:xfrm>
            <a:off x="4953292" y="4560219"/>
            <a:ext cx="2242509" cy="504250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21" name="Picture Placeholder 14"/>
          <p:cNvSpPr>
            <a:spLocks noGrp="1"/>
          </p:cNvSpPr>
          <p:nvPr>
            <p:ph type="pic" sz="quarter" idx="30"/>
          </p:nvPr>
        </p:nvSpPr>
        <p:spPr>
          <a:xfrm>
            <a:off x="7597707" y="1983706"/>
            <a:ext cx="224028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22" name="Text Placeholder 17"/>
          <p:cNvSpPr>
            <a:spLocks noGrp="1"/>
          </p:cNvSpPr>
          <p:nvPr>
            <p:ph type="body" sz="quarter" idx="31" hasCustomPrompt="1"/>
          </p:nvPr>
        </p:nvSpPr>
        <p:spPr>
          <a:xfrm>
            <a:off x="7597706" y="3868068"/>
            <a:ext cx="2240281" cy="346075"/>
          </a:xfrm>
          <a:solidFill>
            <a:schemeClr val="bg1">
              <a:lumMod val="85000"/>
            </a:schemeClr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23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7595753" y="4214143"/>
            <a:ext cx="2242509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33" hasCustomPrompt="1"/>
          </p:nvPr>
        </p:nvSpPr>
        <p:spPr>
          <a:xfrm>
            <a:off x="7595753" y="4560219"/>
            <a:ext cx="2242509" cy="504250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6554953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-10000" y="0"/>
            <a:ext cx="12202000" cy="5905876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02000" h="5905876">
                <a:moveTo>
                  <a:pt x="2314" y="0"/>
                </a:moveTo>
                <a:lnTo>
                  <a:pt x="12200581" y="7889"/>
                </a:lnTo>
                <a:lnTo>
                  <a:pt x="12202000" y="4972151"/>
                </a:lnTo>
                <a:lnTo>
                  <a:pt x="6328745" y="5905876"/>
                </a:lnTo>
                <a:lnTo>
                  <a:pt x="0" y="3329816"/>
                </a:lnTo>
                <a:cubicBezTo>
                  <a:pt x="1452" y="1041782"/>
                  <a:pt x="862" y="2288034"/>
                  <a:pt x="2314" y="0"/>
                </a:cubicBezTo>
                <a:close/>
              </a:path>
            </a:pathLst>
          </a:custGeom>
          <a:pattFill prst="pct2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10473722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202000" cy="5905876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02000" h="5905876">
                <a:moveTo>
                  <a:pt x="2314" y="0"/>
                </a:moveTo>
                <a:lnTo>
                  <a:pt x="12200581" y="7889"/>
                </a:lnTo>
                <a:lnTo>
                  <a:pt x="12202000" y="4972151"/>
                </a:lnTo>
                <a:lnTo>
                  <a:pt x="6328745" y="5905876"/>
                </a:lnTo>
                <a:lnTo>
                  <a:pt x="0" y="3329816"/>
                </a:lnTo>
                <a:cubicBezTo>
                  <a:pt x="1452" y="1041782"/>
                  <a:pt x="862" y="2288034"/>
                  <a:pt x="2314" y="0"/>
                </a:cubicBezTo>
                <a:close/>
              </a:path>
            </a:pathLst>
          </a:custGeom>
          <a:pattFill prst="pct2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/>
          <a:p>
            <a:endParaRPr lang="en-US" dirty="0"/>
          </a:p>
        </p:txBody>
      </p:sp>
      <p:sp>
        <p:nvSpPr>
          <p:cNvPr id="5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13722617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 i="0" spc="100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 spc="100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</a:p>
          <a:p>
            <a:endParaRPr lang="en-US" dirty="0"/>
          </a:p>
        </p:txBody>
      </p:sp>
      <p:sp>
        <p:nvSpPr>
          <p:cNvPr id="5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200418751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7"/>
          <p:cNvSpPr>
            <a:spLocks noGrp="1"/>
          </p:cNvSpPr>
          <p:nvPr>
            <p:ph type="pic" sz="quarter" idx="11" hasCustomPrompt="1"/>
          </p:nvPr>
        </p:nvSpPr>
        <p:spPr>
          <a:xfrm>
            <a:off x="11913" y="-6119"/>
            <a:ext cx="10754088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54088" h="6864101">
                <a:moveTo>
                  <a:pt x="4355" y="0"/>
                </a:moveTo>
                <a:lnTo>
                  <a:pt x="9407290" y="2292"/>
                </a:lnTo>
                <a:lnTo>
                  <a:pt x="10754088" y="3316200"/>
                </a:lnTo>
                <a:lnTo>
                  <a:pt x="7012522" y="68641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" name="Text Placeholder 22"/>
          <p:cNvSpPr>
            <a:spLocks noGrp="1"/>
          </p:cNvSpPr>
          <p:nvPr>
            <p:ph type="body" sz="quarter" idx="12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58438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838200" y="1825627"/>
            <a:ext cx="10515600" cy="354647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Aft>
                <a:spcPts val="800"/>
              </a:spcAft>
              <a:defRPr sz="3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lnSpc>
                <a:spcPct val="100000"/>
              </a:lnSpc>
              <a:spcAft>
                <a:spcPts val="800"/>
              </a:spcAft>
              <a:defRPr sz="32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lnSpc>
                <a:spcPct val="100000"/>
              </a:lnSpc>
              <a:spcAft>
                <a:spcPts val="800"/>
              </a:spcAft>
              <a:defRPr sz="2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lnSpc>
                <a:spcPct val="100000"/>
              </a:lnSpc>
              <a:spcAft>
                <a:spcPts val="800"/>
              </a:spcAft>
              <a:defRPr sz="2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lnSpc>
                <a:spcPct val="100000"/>
              </a:lnSpc>
              <a:spcAft>
                <a:spcPts val="800"/>
              </a:spcAft>
              <a:defRPr sz="2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9620330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1850" y="1103950"/>
            <a:ext cx="9912350" cy="2852737"/>
          </a:xfrm>
        </p:spPr>
        <p:txBody>
          <a:bodyPr anchor="b">
            <a:normAutofit/>
          </a:bodyPr>
          <a:lstStyle>
            <a:lvl1pPr>
              <a:defRPr sz="5400"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31850" y="3983674"/>
            <a:ext cx="9912349" cy="642104"/>
          </a:xfrm>
        </p:spPr>
        <p:txBody>
          <a:bodyPr anchor="ctr"/>
          <a:lstStyle>
            <a:lvl1pPr marL="0" indent="0">
              <a:buNone/>
              <a:defRPr sz="24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077461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6291" y="763814"/>
            <a:ext cx="11146354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606291" y="2292835"/>
            <a:ext cx="5220351" cy="2343150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2"/>
          </p:nvPr>
        </p:nvSpPr>
        <p:spPr>
          <a:xfrm>
            <a:off x="6273209" y="2292835"/>
            <a:ext cx="5479436" cy="2343150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37854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06290" y="455204"/>
            <a:ext cx="10812279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6291" y="1780767"/>
            <a:ext cx="5463039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solidFill>
                  <a:schemeClr val="bg1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2"/>
          </p:nvPr>
        </p:nvSpPr>
        <p:spPr>
          <a:xfrm>
            <a:off x="606291" y="2728504"/>
            <a:ext cx="5463039" cy="1934936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3"/>
          <p:cNvSpPr>
            <a:spLocks noGrp="1"/>
          </p:cNvSpPr>
          <p:nvPr>
            <p:ph sz="half" idx="12"/>
          </p:nvPr>
        </p:nvSpPr>
        <p:spPr>
          <a:xfrm>
            <a:off x="6389870" y="2713808"/>
            <a:ext cx="5028699" cy="1934936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389870" y="1780767"/>
            <a:ext cx="5028699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solidFill>
                  <a:schemeClr val="bg1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289745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06290" y="455204"/>
            <a:ext cx="10812279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6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2312785" y="1983706"/>
            <a:ext cx="224028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47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2312784" y="3868068"/>
            <a:ext cx="2240281" cy="346075"/>
          </a:xfrm>
          <a:solidFill>
            <a:schemeClr val="bg1"/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48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2310831" y="4214143"/>
            <a:ext cx="2242509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49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2310831" y="4560219"/>
            <a:ext cx="2242509" cy="504250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50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4955246" y="1983706"/>
            <a:ext cx="224028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51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955245" y="3868068"/>
            <a:ext cx="2240281" cy="346075"/>
          </a:xfrm>
          <a:solidFill>
            <a:schemeClr val="bg1"/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52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4953292" y="4214143"/>
            <a:ext cx="2242509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53" name="Text Placeholder 17"/>
          <p:cNvSpPr>
            <a:spLocks noGrp="1"/>
          </p:cNvSpPr>
          <p:nvPr>
            <p:ph type="body" sz="quarter" idx="29" hasCustomPrompt="1"/>
          </p:nvPr>
        </p:nvSpPr>
        <p:spPr>
          <a:xfrm>
            <a:off x="4953292" y="4560219"/>
            <a:ext cx="2242509" cy="504250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54" name="Picture Placeholder 14"/>
          <p:cNvSpPr>
            <a:spLocks noGrp="1"/>
          </p:cNvSpPr>
          <p:nvPr>
            <p:ph type="pic" sz="quarter" idx="30"/>
          </p:nvPr>
        </p:nvSpPr>
        <p:spPr>
          <a:xfrm>
            <a:off x="7597707" y="1983706"/>
            <a:ext cx="224028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55" name="Text Placeholder 17"/>
          <p:cNvSpPr>
            <a:spLocks noGrp="1"/>
          </p:cNvSpPr>
          <p:nvPr>
            <p:ph type="body" sz="quarter" idx="31" hasCustomPrompt="1"/>
          </p:nvPr>
        </p:nvSpPr>
        <p:spPr>
          <a:xfrm>
            <a:off x="7597706" y="3868068"/>
            <a:ext cx="2240281" cy="346075"/>
          </a:xfrm>
          <a:solidFill>
            <a:schemeClr val="bg1"/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56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7595753" y="4214143"/>
            <a:ext cx="2242509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57" name="Text Placeholder 17"/>
          <p:cNvSpPr>
            <a:spLocks noGrp="1"/>
          </p:cNvSpPr>
          <p:nvPr>
            <p:ph type="body" sz="quarter" idx="33" hasCustomPrompt="1"/>
          </p:nvPr>
        </p:nvSpPr>
        <p:spPr>
          <a:xfrm>
            <a:off x="7595753" y="4560219"/>
            <a:ext cx="2242509" cy="504250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786039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-9999" y="-10160"/>
            <a:ext cx="12202000" cy="5905736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02000" h="5905876">
                <a:moveTo>
                  <a:pt x="2314" y="0"/>
                </a:moveTo>
                <a:lnTo>
                  <a:pt x="12200581" y="7889"/>
                </a:lnTo>
                <a:lnTo>
                  <a:pt x="12202000" y="4972151"/>
                </a:lnTo>
                <a:lnTo>
                  <a:pt x="6328745" y="5905876"/>
                </a:lnTo>
                <a:lnTo>
                  <a:pt x="0" y="3329816"/>
                </a:lnTo>
                <a:cubicBezTo>
                  <a:pt x="1452" y="1041782"/>
                  <a:pt x="862" y="2288034"/>
                  <a:pt x="2314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16055398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-9999" y="-10160"/>
            <a:ext cx="12202000" cy="5905736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02000" h="5905876">
                <a:moveTo>
                  <a:pt x="2314" y="0"/>
                </a:moveTo>
                <a:lnTo>
                  <a:pt x="12200581" y="7889"/>
                </a:lnTo>
                <a:lnTo>
                  <a:pt x="12202000" y="4972151"/>
                </a:lnTo>
                <a:lnTo>
                  <a:pt x="6328745" y="5905876"/>
                </a:lnTo>
                <a:lnTo>
                  <a:pt x="0" y="3329816"/>
                </a:lnTo>
                <a:cubicBezTo>
                  <a:pt x="1452" y="1041782"/>
                  <a:pt x="862" y="2288034"/>
                  <a:pt x="2314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5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5862353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-9999" y="-10160"/>
            <a:ext cx="12202000" cy="5905736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02000" h="5905876">
                <a:moveTo>
                  <a:pt x="2314" y="0"/>
                </a:moveTo>
                <a:lnTo>
                  <a:pt x="12200581" y="7889"/>
                </a:lnTo>
                <a:lnTo>
                  <a:pt x="12202000" y="4972151"/>
                </a:lnTo>
                <a:lnTo>
                  <a:pt x="6328745" y="5905876"/>
                </a:lnTo>
                <a:lnTo>
                  <a:pt x="0" y="3329816"/>
                </a:lnTo>
                <a:cubicBezTo>
                  <a:pt x="1452" y="1041782"/>
                  <a:pt x="862" y="2288034"/>
                  <a:pt x="2314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 i="0" spc="100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 spc="100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</a:p>
          <a:p>
            <a:endParaRPr lang="en-US" dirty="0"/>
          </a:p>
        </p:txBody>
      </p:sp>
      <p:sp>
        <p:nvSpPr>
          <p:cNvPr id="5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13382999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-7785" y="0"/>
            <a:ext cx="12199786" cy="633436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4972151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9786" h="6334501">
                <a:moveTo>
                  <a:pt x="100" y="0"/>
                </a:moveTo>
                <a:lnTo>
                  <a:pt x="12198367" y="7889"/>
                </a:lnTo>
                <a:lnTo>
                  <a:pt x="12199786" y="5786538"/>
                </a:lnTo>
                <a:lnTo>
                  <a:pt x="6326531" y="6334501"/>
                </a:lnTo>
                <a:cubicBezTo>
                  <a:pt x="4059786" y="5790139"/>
                  <a:pt x="2221667" y="5402940"/>
                  <a:pt x="12073" y="4887153"/>
                </a:cubicBezTo>
                <a:cubicBezTo>
                  <a:pt x="13525" y="4185031"/>
                  <a:pt x="-1352" y="2288034"/>
                  <a:pt x="100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838200" y="1825627"/>
            <a:ext cx="10515600" cy="354647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Aft>
                <a:spcPts val="800"/>
              </a:spcAft>
              <a:defRPr sz="3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lnSpc>
                <a:spcPct val="100000"/>
              </a:lnSpc>
              <a:spcAft>
                <a:spcPts val="800"/>
              </a:spcAft>
              <a:defRPr sz="32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lnSpc>
                <a:spcPct val="100000"/>
              </a:lnSpc>
              <a:spcAft>
                <a:spcPts val="800"/>
              </a:spcAft>
              <a:defRPr sz="2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lnSpc>
                <a:spcPct val="100000"/>
              </a:lnSpc>
              <a:spcAft>
                <a:spcPts val="800"/>
              </a:spcAft>
              <a:defRPr sz="2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lnSpc>
                <a:spcPct val="100000"/>
              </a:lnSpc>
              <a:spcAft>
                <a:spcPts val="800"/>
              </a:spcAft>
              <a:defRPr sz="2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19854334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-7785" y="0"/>
            <a:ext cx="12199786" cy="633436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4972151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9786" h="6334501">
                <a:moveTo>
                  <a:pt x="100" y="0"/>
                </a:moveTo>
                <a:lnTo>
                  <a:pt x="12198367" y="7889"/>
                </a:lnTo>
                <a:lnTo>
                  <a:pt x="12199786" y="5786538"/>
                </a:lnTo>
                <a:lnTo>
                  <a:pt x="6326531" y="6334501"/>
                </a:lnTo>
                <a:cubicBezTo>
                  <a:pt x="4059786" y="5790139"/>
                  <a:pt x="2221667" y="5402940"/>
                  <a:pt x="12073" y="4887153"/>
                </a:cubicBezTo>
                <a:cubicBezTo>
                  <a:pt x="13525" y="4185031"/>
                  <a:pt x="-1352" y="2288034"/>
                  <a:pt x="100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5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1850" y="1103950"/>
            <a:ext cx="9912350" cy="2852737"/>
          </a:xfrm>
        </p:spPr>
        <p:txBody>
          <a:bodyPr anchor="b">
            <a:normAutofit/>
          </a:bodyPr>
          <a:lstStyle>
            <a:lvl1pPr>
              <a:defRPr sz="5400"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31850" y="3983674"/>
            <a:ext cx="9912349" cy="642104"/>
          </a:xfrm>
        </p:spPr>
        <p:txBody>
          <a:bodyPr anchor="ctr"/>
          <a:lstStyle>
            <a:lvl1pPr marL="0" indent="0">
              <a:buNone/>
              <a:defRPr sz="24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061997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icture Placeholder 7"/>
          <p:cNvSpPr>
            <a:spLocks noGrp="1"/>
          </p:cNvSpPr>
          <p:nvPr>
            <p:ph type="pic" sz="quarter" idx="11" hasCustomPrompt="1"/>
          </p:nvPr>
        </p:nvSpPr>
        <p:spPr>
          <a:xfrm>
            <a:off x="11913" y="-6119"/>
            <a:ext cx="10754088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54088" h="6864101">
                <a:moveTo>
                  <a:pt x="4355" y="0"/>
                </a:moveTo>
                <a:lnTo>
                  <a:pt x="9407290" y="2292"/>
                </a:lnTo>
                <a:lnTo>
                  <a:pt x="10754088" y="3316200"/>
                </a:lnTo>
                <a:lnTo>
                  <a:pt x="7012522" y="68641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3185" y="1848728"/>
            <a:ext cx="657856" cy="65785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3185" y="976077"/>
            <a:ext cx="657856" cy="657856"/>
          </a:xfrm>
          <a:prstGeom prst="rect">
            <a:avLst/>
          </a:prstGeom>
        </p:spPr>
      </p:pic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486" y="1948596"/>
            <a:ext cx="657856" cy="65785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486" y="3789752"/>
            <a:ext cx="657856" cy="65785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486" y="2869174"/>
            <a:ext cx="657856" cy="657856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486" y="4751063"/>
            <a:ext cx="657856" cy="657856"/>
          </a:xfrm>
          <a:prstGeom prst="rect">
            <a:avLst/>
          </a:prstGeom>
        </p:spPr>
      </p:pic>
      <p:sp>
        <p:nvSpPr>
          <p:cNvPr id="24" name="Text Placeholder 11"/>
          <p:cNvSpPr txBox="1">
            <a:spLocks/>
          </p:cNvSpPr>
          <p:nvPr userDrawn="1"/>
        </p:nvSpPr>
        <p:spPr>
          <a:xfrm>
            <a:off x="3581277" y="2083279"/>
            <a:ext cx="3259137" cy="3556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800" b="0" i="0" kern="120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 marL="91437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 marL="137156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 marL="182875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25" name="Text Placeholder 11"/>
          <p:cNvSpPr txBox="1">
            <a:spLocks/>
          </p:cNvSpPr>
          <p:nvPr userDrawn="1"/>
        </p:nvSpPr>
        <p:spPr>
          <a:xfrm>
            <a:off x="3581277" y="3011835"/>
            <a:ext cx="3259137" cy="3556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800" kern="120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 marL="91437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 marL="137156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 marL="182875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@Twitter</a:t>
            </a:r>
          </a:p>
        </p:txBody>
      </p:sp>
      <p:sp>
        <p:nvSpPr>
          <p:cNvPr id="26" name="Text Placeholder 11"/>
          <p:cNvSpPr txBox="1">
            <a:spLocks/>
          </p:cNvSpPr>
          <p:nvPr userDrawn="1"/>
        </p:nvSpPr>
        <p:spPr>
          <a:xfrm>
            <a:off x="3581277" y="3932413"/>
            <a:ext cx="3259137" cy="3556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800" kern="120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 marL="91437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 marL="137156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 marL="182875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@Instagram</a:t>
            </a:r>
          </a:p>
        </p:txBody>
      </p:sp>
      <p:sp>
        <p:nvSpPr>
          <p:cNvPr id="27" name="Text Placeholder 11"/>
          <p:cNvSpPr txBox="1">
            <a:spLocks/>
          </p:cNvSpPr>
          <p:nvPr userDrawn="1"/>
        </p:nvSpPr>
        <p:spPr>
          <a:xfrm>
            <a:off x="3581277" y="4893724"/>
            <a:ext cx="3259137" cy="3556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800" kern="120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 marL="91437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 marL="137156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 marL="182875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YouTube</a:t>
            </a:r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2192215" y="1948596"/>
            <a:ext cx="0" cy="360086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00994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-7785" y="0"/>
            <a:ext cx="12199786" cy="633436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4972151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9786" h="6334501">
                <a:moveTo>
                  <a:pt x="100" y="0"/>
                </a:moveTo>
                <a:lnTo>
                  <a:pt x="12198367" y="7889"/>
                </a:lnTo>
                <a:lnTo>
                  <a:pt x="12199786" y="5786538"/>
                </a:lnTo>
                <a:lnTo>
                  <a:pt x="6326531" y="6334501"/>
                </a:lnTo>
                <a:cubicBezTo>
                  <a:pt x="4059786" y="5790139"/>
                  <a:pt x="2221667" y="5402940"/>
                  <a:pt x="12073" y="4887153"/>
                </a:cubicBezTo>
                <a:cubicBezTo>
                  <a:pt x="13525" y="4185031"/>
                  <a:pt x="-1352" y="2288034"/>
                  <a:pt x="100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8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6291" y="763814"/>
            <a:ext cx="11146354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3"/>
          <p:cNvSpPr>
            <a:spLocks noGrp="1"/>
          </p:cNvSpPr>
          <p:nvPr>
            <p:ph sz="half" idx="2"/>
          </p:nvPr>
        </p:nvSpPr>
        <p:spPr>
          <a:xfrm>
            <a:off x="606291" y="2292835"/>
            <a:ext cx="5220351" cy="2343150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12"/>
          </p:nvPr>
        </p:nvSpPr>
        <p:spPr>
          <a:xfrm>
            <a:off x="6273209" y="2292835"/>
            <a:ext cx="5479436" cy="2343150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58897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-7785" y="0"/>
            <a:ext cx="12199786" cy="633436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4972151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9786" h="6334501">
                <a:moveTo>
                  <a:pt x="100" y="0"/>
                </a:moveTo>
                <a:lnTo>
                  <a:pt x="12198367" y="7889"/>
                </a:lnTo>
                <a:lnTo>
                  <a:pt x="12199786" y="5786538"/>
                </a:lnTo>
                <a:lnTo>
                  <a:pt x="6326531" y="6334501"/>
                </a:lnTo>
                <a:cubicBezTo>
                  <a:pt x="4059786" y="5790139"/>
                  <a:pt x="2221667" y="5402940"/>
                  <a:pt x="12073" y="4887153"/>
                </a:cubicBezTo>
                <a:cubicBezTo>
                  <a:pt x="13525" y="4185031"/>
                  <a:pt x="-1352" y="2288034"/>
                  <a:pt x="100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8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06290" y="455204"/>
            <a:ext cx="10812279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606291" y="1780767"/>
            <a:ext cx="5463039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solidFill>
                  <a:schemeClr val="bg1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" name="Content Placeholder 3"/>
          <p:cNvSpPr>
            <a:spLocks noGrp="1"/>
          </p:cNvSpPr>
          <p:nvPr>
            <p:ph sz="half" idx="2"/>
          </p:nvPr>
        </p:nvSpPr>
        <p:spPr>
          <a:xfrm>
            <a:off x="606291" y="2728504"/>
            <a:ext cx="5463039" cy="1934936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5" name="Content Placeholder 3"/>
          <p:cNvSpPr>
            <a:spLocks noGrp="1"/>
          </p:cNvSpPr>
          <p:nvPr>
            <p:ph sz="half" idx="12"/>
          </p:nvPr>
        </p:nvSpPr>
        <p:spPr>
          <a:xfrm>
            <a:off x="6389870" y="2713808"/>
            <a:ext cx="5028699" cy="1934936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3" hasCustomPrompt="1"/>
          </p:nvPr>
        </p:nvSpPr>
        <p:spPr>
          <a:xfrm>
            <a:off x="6389870" y="1780767"/>
            <a:ext cx="5028699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solidFill>
                  <a:schemeClr val="bg1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99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-7785" y="0"/>
            <a:ext cx="12199786" cy="633436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4972151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2314 w 12202000"/>
              <a:gd name="connsiteY0" fmla="*/ 0 h 6334501"/>
              <a:gd name="connsiteX1" fmla="*/ 12200581 w 12202000"/>
              <a:gd name="connsiteY1" fmla="*/ 7889 h 6334501"/>
              <a:gd name="connsiteX2" fmla="*/ 12202000 w 12202000"/>
              <a:gd name="connsiteY2" fmla="*/ 5800826 h 6334501"/>
              <a:gd name="connsiteX3" fmla="*/ 6328745 w 12202000"/>
              <a:gd name="connsiteY3" fmla="*/ 6334501 h 6334501"/>
              <a:gd name="connsiteX4" fmla="*/ 0 w 12202000"/>
              <a:gd name="connsiteY4" fmla="*/ 3329816 h 6334501"/>
              <a:gd name="connsiteX5" fmla="*/ 2314 w 12202000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44291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800826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  <a:gd name="connsiteX0" fmla="*/ 100 w 12199786"/>
              <a:gd name="connsiteY0" fmla="*/ 0 h 6334501"/>
              <a:gd name="connsiteX1" fmla="*/ 12198367 w 12199786"/>
              <a:gd name="connsiteY1" fmla="*/ 7889 h 6334501"/>
              <a:gd name="connsiteX2" fmla="*/ 12199786 w 12199786"/>
              <a:gd name="connsiteY2" fmla="*/ 5786538 h 6334501"/>
              <a:gd name="connsiteX3" fmla="*/ 6326531 w 12199786"/>
              <a:gd name="connsiteY3" fmla="*/ 6334501 h 6334501"/>
              <a:gd name="connsiteX4" fmla="*/ 12073 w 12199786"/>
              <a:gd name="connsiteY4" fmla="*/ 4887153 h 6334501"/>
              <a:gd name="connsiteX5" fmla="*/ 100 w 12199786"/>
              <a:gd name="connsiteY5" fmla="*/ 0 h 63345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9786" h="6334501">
                <a:moveTo>
                  <a:pt x="100" y="0"/>
                </a:moveTo>
                <a:lnTo>
                  <a:pt x="12198367" y="7889"/>
                </a:lnTo>
                <a:lnTo>
                  <a:pt x="12199786" y="5786538"/>
                </a:lnTo>
                <a:lnTo>
                  <a:pt x="6326531" y="6334501"/>
                </a:lnTo>
                <a:cubicBezTo>
                  <a:pt x="4059786" y="5790139"/>
                  <a:pt x="2221667" y="5402940"/>
                  <a:pt x="12073" y="4887153"/>
                </a:cubicBezTo>
                <a:cubicBezTo>
                  <a:pt x="13525" y="4185031"/>
                  <a:pt x="-1352" y="2288034"/>
                  <a:pt x="100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8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606290" y="455204"/>
            <a:ext cx="10812279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46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2312785" y="1983706"/>
            <a:ext cx="224028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47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2312784" y="3868068"/>
            <a:ext cx="2240281" cy="346075"/>
          </a:xfrm>
          <a:solidFill>
            <a:schemeClr val="bg1"/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48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2310831" y="4214143"/>
            <a:ext cx="2242509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49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2310831" y="4560219"/>
            <a:ext cx="2242509" cy="504250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50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4955246" y="1983706"/>
            <a:ext cx="224028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51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955245" y="3868068"/>
            <a:ext cx="2240281" cy="346075"/>
          </a:xfrm>
          <a:solidFill>
            <a:schemeClr val="bg1"/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52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4953292" y="4214143"/>
            <a:ext cx="2242509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53" name="Text Placeholder 17"/>
          <p:cNvSpPr>
            <a:spLocks noGrp="1"/>
          </p:cNvSpPr>
          <p:nvPr>
            <p:ph type="body" sz="quarter" idx="29" hasCustomPrompt="1"/>
          </p:nvPr>
        </p:nvSpPr>
        <p:spPr>
          <a:xfrm>
            <a:off x="4953292" y="4560219"/>
            <a:ext cx="2242509" cy="504250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54" name="Picture Placeholder 14"/>
          <p:cNvSpPr>
            <a:spLocks noGrp="1"/>
          </p:cNvSpPr>
          <p:nvPr>
            <p:ph type="pic" sz="quarter" idx="30"/>
          </p:nvPr>
        </p:nvSpPr>
        <p:spPr>
          <a:xfrm>
            <a:off x="7597707" y="1983706"/>
            <a:ext cx="224028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55" name="Text Placeholder 17"/>
          <p:cNvSpPr>
            <a:spLocks noGrp="1"/>
          </p:cNvSpPr>
          <p:nvPr>
            <p:ph type="body" sz="quarter" idx="31" hasCustomPrompt="1"/>
          </p:nvPr>
        </p:nvSpPr>
        <p:spPr>
          <a:xfrm>
            <a:off x="7597706" y="3868068"/>
            <a:ext cx="2240281" cy="346075"/>
          </a:xfrm>
          <a:solidFill>
            <a:schemeClr val="bg1"/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56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7595753" y="4214143"/>
            <a:ext cx="2242509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57" name="Text Placeholder 17"/>
          <p:cNvSpPr>
            <a:spLocks noGrp="1"/>
          </p:cNvSpPr>
          <p:nvPr>
            <p:ph type="body" sz="quarter" idx="33" hasCustomPrompt="1"/>
          </p:nvPr>
        </p:nvSpPr>
        <p:spPr>
          <a:xfrm>
            <a:off x="7595753" y="4560219"/>
            <a:ext cx="2242509" cy="504250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4886639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-9999" y="-10160"/>
            <a:ext cx="12202000" cy="5905736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02000" h="5905876">
                <a:moveTo>
                  <a:pt x="2314" y="0"/>
                </a:moveTo>
                <a:lnTo>
                  <a:pt x="12200581" y="7889"/>
                </a:lnTo>
                <a:lnTo>
                  <a:pt x="12202000" y="4972151"/>
                </a:lnTo>
                <a:lnTo>
                  <a:pt x="6328745" y="5905876"/>
                </a:lnTo>
                <a:lnTo>
                  <a:pt x="0" y="3329816"/>
                </a:lnTo>
                <a:cubicBezTo>
                  <a:pt x="1452" y="1041782"/>
                  <a:pt x="862" y="2288034"/>
                  <a:pt x="2314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-9999" y="-140"/>
            <a:ext cx="12202000" cy="5905876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02000" h="5905876">
                <a:moveTo>
                  <a:pt x="2314" y="0"/>
                </a:moveTo>
                <a:lnTo>
                  <a:pt x="12200581" y="7889"/>
                </a:lnTo>
                <a:lnTo>
                  <a:pt x="12202000" y="4972151"/>
                </a:lnTo>
                <a:lnTo>
                  <a:pt x="6328745" y="5905876"/>
                </a:lnTo>
                <a:lnTo>
                  <a:pt x="0" y="3329816"/>
                </a:lnTo>
                <a:cubicBezTo>
                  <a:pt x="1452" y="1041782"/>
                  <a:pt x="862" y="2288034"/>
                  <a:pt x="2314" y="0"/>
                </a:cubicBez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5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297775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-9999" y="-10160"/>
            <a:ext cx="12202000" cy="5905736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02000" h="5905876">
                <a:moveTo>
                  <a:pt x="2314" y="0"/>
                </a:moveTo>
                <a:lnTo>
                  <a:pt x="12200581" y="7889"/>
                </a:lnTo>
                <a:lnTo>
                  <a:pt x="12202000" y="4972151"/>
                </a:lnTo>
                <a:lnTo>
                  <a:pt x="6328745" y="5905876"/>
                </a:lnTo>
                <a:lnTo>
                  <a:pt x="0" y="3329816"/>
                </a:lnTo>
                <a:cubicBezTo>
                  <a:pt x="1452" y="1041782"/>
                  <a:pt x="862" y="2288034"/>
                  <a:pt x="2314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4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-9999" y="-140"/>
            <a:ext cx="12202000" cy="5905876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2181422"/>
              <a:gd name="connsiteY0" fmla="*/ 0 h 6864101"/>
              <a:gd name="connsiteX1" fmla="*/ 9407290 w 12181422"/>
              <a:gd name="connsiteY1" fmla="*/ 2292 h 6864101"/>
              <a:gd name="connsiteX2" fmla="*/ 10754088 w 12181422"/>
              <a:gd name="connsiteY2" fmla="*/ 3316200 h 6864101"/>
              <a:gd name="connsiteX3" fmla="*/ 12181422 w 12181422"/>
              <a:gd name="connsiteY3" fmla="*/ 4984501 h 6864101"/>
              <a:gd name="connsiteX4" fmla="*/ 0 w 12181422"/>
              <a:gd name="connsiteY4" fmla="*/ 6864101 h 6864101"/>
              <a:gd name="connsiteX5" fmla="*/ 4355 w 12181422"/>
              <a:gd name="connsiteY5" fmla="*/ 0 h 6864101"/>
              <a:gd name="connsiteX0" fmla="*/ 130 w 12177197"/>
              <a:gd name="connsiteY0" fmla="*/ 0 h 4984501"/>
              <a:gd name="connsiteX1" fmla="*/ 9403065 w 12177197"/>
              <a:gd name="connsiteY1" fmla="*/ 2292 h 4984501"/>
              <a:gd name="connsiteX2" fmla="*/ 10749863 w 12177197"/>
              <a:gd name="connsiteY2" fmla="*/ 3316200 h 4984501"/>
              <a:gd name="connsiteX3" fmla="*/ 12177197 w 12177197"/>
              <a:gd name="connsiteY3" fmla="*/ 4984501 h 4984501"/>
              <a:gd name="connsiteX4" fmla="*/ 8475 w 12177197"/>
              <a:gd name="connsiteY4" fmla="*/ 3371601 h 4984501"/>
              <a:gd name="connsiteX5" fmla="*/ 130 w 12177197"/>
              <a:gd name="connsiteY5" fmla="*/ 0 h 4984501"/>
              <a:gd name="connsiteX0" fmla="*/ 130 w 10749863"/>
              <a:gd name="connsiteY0" fmla="*/ 0 h 5924301"/>
              <a:gd name="connsiteX1" fmla="*/ 9403065 w 10749863"/>
              <a:gd name="connsiteY1" fmla="*/ 2292 h 5924301"/>
              <a:gd name="connsiteX2" fmla="*/ 10749863 w 10749863"/>
              <a:gd name="connsiteY2" fmla="*/ 3316200 h 5924301"/>
              <a:gd name="connsiteX3" fmla="*/ 6322497 w 10749863"/>
              <a:gd name="connsiteY3" fmla="*/ 5924301 h 5924301"/>
              <a:gd name="connsiteX4" fmla="*/ 8475 w 10749863"/>
              <a:gd name="connsiteY4" fmla="*/ 3371601 h 5924301"/>
              <a:gd name="connsiteX5" fmla="*/ 130 w 10749863"/>
              <a:gd name="connsiteY5" fmla="*/ 0 h 5924301"/>
              <a:gd name="connsiteX0" fmla="*/ 130 w 12223063"/>
              <a:gd name="connsiteY0" fmla="*/ 0 h 5924301"/>
              <a:gd name="connsiteX1" fmla="*/ 9403065 w 12223063"/>
              <a:gd name="connsiteY1" fmla="*/ 2292 h 5924301"/>
              <a:gd name="connsiteX2" fmla="*/ 12223063 w 12223063"/>
              <a:gd name="connsiteY2" fmla="*/ 4979900 h 5924301"/>
              <a:gd name="connsiteX3" fmla="*/ 6322497 w 12223063"/>
              <a:gd name="connsiteY3" fmla="*/ 5924301 h 5924301"/>
              <a:gd name="connsiteX4" fmla="*/ 8475 w 12223063"/>
              <a:gd name="connsiteY4" fmla="*/ 3371601 h 5924301"/>
              <a:gd name="connsiteX5" fmla="*/ 130 w 12223063"/>
              <a:gd name="connsiteY5" fmla="*/ 0 h 5924301"/>
              <a:gd name="connsiteX0" fmla="*/ 130 w 12223063"/>
              <a:gd name="connsiteY0" fmla="*/ 23108 h 5947409"/>
              <a:gd name="connsiteX1" fmla="*/ 12197065 w 12223063"/>
              <a:gd name="connsiteY1" fmla="*/ 0 h 5947409"/>
              <a:gd name="connsiteX2" fmla="*/ 12223063 w 12223063"/>
              <a:gd name="connsiteY2" fmla="*/ 5003008 h 5947409"/>
              <a:gd name="connsiteX3" fmla="*/ 6322497 w 12223063"/>
              <a:gd name="connsiteY3" fmla="*/ 5947409 h 5947409"/>
              <a:gd name="connsiteX4" fmla="*/ 8475 w 12223063"/>
              <a:gd name="connsiteY4" fmla="*/ 3394709 h 5947409"/>
              <a:gd name="connsiteX5" fmla="*/ 130 w 12223063"/>
              <a:gd name="connsiteY5" fmla="*/ 23108 h 5947409"/>
              <a:gd name="connsiteX0" fmla="*/ 17055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17055 w 12239988"/>
              <a:gd name="connsiteY5" fmla="*/ 23108 h 5947409"/>
              <a:gd name="connsiteX0" fmla="*/ 9306 w 12239988"/>
              <a:gd name="connsiteY0" fmla="*/ 23108 h 5947409"/>
              <a:gd name="connsiteX1" fmla="*/ 12213990 w 12239988"/>
              <a:gd name="connsiteY1" fmla="*/ 0 h 5947409"/>
              <a:gd name="connsiteX2" fmla="*/ 12239988 w 12239988"/>
              <a:gd name="connsiteY2" fmla="*/ 5003008 h 5947409"/>
              <a:gd name="connsiteX3" fmla="*/ 6339422 w 12239988"/>
              <a:gd name="connsiteY3" fmla="*/ 5947409 h 5947409"/>
              <a:gd name="connsiteX4" fmla="*/ 0 w 12239988"/>
              <a:gd name="connsiteY4" fmla="*/ 3356609 h 5947409"/>
              <a:gd name="connsiteX5" fmla="*/ 9306 w 12239988"/>
              <a:gd name="connsiteY5" fmla="*/ 23108 h 5947409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5003008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9306 w 12239988"/>
              <a:gd name="connsiteY0" fmla="*/ 23108 h 5885416"/>
              <a:gd name="connsiteX1" fmla="*/ 12213990 w 12239988"/>
              <a:gd name="connsiteY1" fmla="*/ 0 h 5885416"/>
              <a:gd name="connsiteX2" fmla="*/ 12239988 w 12239988"/>
              <a:gd name="connsiteY2" fmla="*/ 4972011 h 5885416"/>
              <a:gd name="connsiteX3" fmla="*/ 6362669 w 12239988"/>
              <a:gd name="connsiteY3" fmla="*/ 5885416 h 5885416"/>
              <a:gd name="connsiteX4" fmla="*/ 0 w 12239988"/>
              <a:gd name="connsiteY4" fmla="*/ 3356609 h 5885416"/>
              <a:gd name="connsiteX5" fmla="*/ 9306 w 12239988"/>
              <a:gd name="connsiteY5" fmla="*/ 23108 h 5885416"/>
              <a:gd name="connsiteX0" fmla="*/ 89 w 12230771"/>
              <a:gd name="connsiteY0" fmla="*/ 23108 h 5885416"/>
              <a:gd name="connsiteX1" fmla="*/ 12204773 w 12230771"/>
              <a:gd name="connsiteY1" fmla="*/ 0 h 5885416"/>
              <a:gd name="connsiteX2" fmla="*/ 12230771 w 12230771"/>
              <a:gd name="connsiteY2" fmla="*/ 4972011 h 5885416"/>
              <a:gd name="connsiteX3" fmla="*/ 6353452 w 12230771"/>
              <a:gd name="connsiteY3" fmla="*/ 5885416 h 5885416"/>
              <a:gd name="connsiteX4" fmla="*/ 14031 w 12230771"/>
              <a:gd name="connsiteY4" fmla="*/ 3325612 h 5885416"/>
              <a:gd name="connsiteX5" fmla="*/ 89 w 12230771"/>
              <a:gd name="connsiteY5" fmla="*/ 23108 h 5885416"/>
              <a:gd name="connsiteX0" fmla="*/ 1556 w 12216740"/>
              <a:gd name="connsiteY0" fmla="*/ 7610 h 5885416"/>
              <a:gd name="connsiteX1" fmla="*/ 12190742 w 12216740"/>
              <a:gd name="connsiteY1" fmla="*/ 0 h 5885416"/>
              <a:gd name="connsiteX2" fmla="*/ 12216740 w 12216740"/>
              <a:gd name="connsiteY2" fmla="*/ 4972011 h 5885416"/>
              <a:gd name="connsiteX3" fmla="*/ 6339421 w 12216740"/>
              <a:gd name="connsiteY3" fmla="*/ 5885416 h 5885416"/>
              <a:gd name="connsiteX4" fmla="*/ 0 w 12216740"/>
              <a:gd name="connsiteY4" fmla="*/ 3325612 h 5885416"/>
              <a:gd name="connsiteX5" fmla="*/ 1556 w 12216740"/>
              <a:gd name="connsiteY5" fmla="*/ 7610 h 5885416"/>
              <a:gd name="connsiteX0" fmla="*/ 1556 w 12216740"/>
              <a:gd name="connsiteY0" fmla="*/ 0 h 5877806"/>
              <a:gd name="connsiteX1" fmla="*/ 12198491 w 12216740"/>
              <a:gd name="connsiteY1" fmla="*/ 139 h 5877806"/>
              <a:gd name="connsiteX2" fmla="*/ 12216740 w 12216740"/>
              <a:gd name="connsiteY2" fmla="*/ 4964401 h 5877806"/>
              <a:gd name="connsiteX3" fmla="*/ 6339421 w 12216740"/>
              <a:gd name="connsiteY3" fmla="*/ 5877806 h 5877806"/>
              <a:gd name="connsiteX4" fmla="*/ 0 w 12216740"/>
              <a:gd name="connsiteY4" fmla="*/ 3318002 h 5877806"/>
              <a:gd name="connsiteX5" fmla="*/ 1556 w 12216740"/>
              <a:gd name="connsiteY5" fmla="*/ 0 h 5877806"/>
              <a:gd name="connsiteX0" fmla="*/ 48 w 12215232"/>
              <a:gd name="connsiteY0" fmla="*/ 0 h 5877806"/>
              <a:gd name="connsiteX1" fmla="*/ 12196983 w 12215232"/>
              <a:gd name="connsiteY1" fmla="*/ 139 h 5877806"/>
              <a:gd name="connsiteX2" fmla="*/ 12215232 w 12215232"/>
              <a:gd name="connsiteY2" fmla="*/ 4964401 h 5877806"/>
              <a:gd name="connsiteX3" fmla="*/ 6337913 w 12215232"/>
              <a:gd name="connsiteY3" fmla="*/ 5877806 h 5877806"/>
              <a:gd name="connsiteX4" fmla="*/ 29488 w 12215232"/>
              <a:gd name="connsiteY4" fmla="*/ 3318002 h 5877806"/>
              <a:gd name="connsiteX5" fmla="*/ 48 w 12215232"/>
              <a:gd name="connsiteY5" fmla="*/ 0 h 5877806"/>
              <a:gd name="connsiteX0" fmla="*/ 89 w 12199775"/>
              <a:gd name="connsiteY0" fmla="*/ 0 h 5877806"/>
              <a:gd name="connsiteX1" fmla="*/ 12181526 w 12199775"/>
              <a:gd name="connsiteY1" fmla="*/ 139 h 5877806"/>
              <a:gd name="connsiteX2" fmla="*/ 12199775 w 12199775"/>
              <a:gd name="connsiteY2" fmla="*/ 4964401 h 5877806"/>
              <a:gd name="connsiteX3" fmla="*/ 6322456 w 12199775"/>
              <a:gd name="connsiteY3" fmla="*/ 5877806 h 5877806"/>
              <a:gd name="connsiteX4" fmla="*/ 14031 w 12199775"/>
              <a:gd name="connsiteY4" fmla="*/ 3318002 h 5877806"/>
              <a:gd name="connsiteX5" fmla="*/ 89 w 12199775"/>
              <a:gd name="connsiteY5" fmla="*/ 0 h 5877806"/>
              <a:gd name="connsiteX0" fmla="*/ 89 w 12199775"/>
              <a:gd name="connsiteY0" fmla="*/ 0 h 5885556"/>
              <a:gd name="connsiteX1" fmla="*/ 12181526 w 12199775"/>
              <a:gd name="connsiteY1" fmla="*/ 7889 h 5885556"/>
              <a:gd name="connsiteX2" fmla="*/ 12199775 w 12199775"/>
              <a:gd name="connsiteY2" fmla="*/ 4972151 h 5885556"/>
              <a:gd name="connsiteX3" fmla="*/ 6322456 w 12199775"/>
              <a:gd name="connsiteY3" fmla="*/ 5885556 h 5885556"/>
              <a:gd name="connsiteX4" fmla="*/ 14031 w 12199775"/>
              <a:gd name="connsiteY4" fmla="*/ 3325752 h 5885556"/>
              <a:gd name="connsiteX5" fmla="*/ 89 w 12199775"/>
              <a:gd name="connsiteY5" fmla="*/ 0 h 5885556"/>
              <a:gd name="connsiteX0" fmla="*/ 89 w 12199775"/>
              <a:gd name="connsiteY0" fmla="*/ 0 h 5905876"/>
              <a:gd name="connsiteX1" fmla="*/ 12181526 w 12199775"/>
              <a:gd name="connsiteY1" fmla="*/ 7889 h 5905876"/>
              <a:gd name="connsiteX2" fmla="*/ 12199775 w 12199775"/>
              <a:gd name="connsiteY2" fmla="*/ 4972151 h 5905876"/>
              <a:gd name="connsiteX3" fmla="*/ 6326520 w 12199775"/>
              <a:gd name="connsiteY3" fmla="*/ 5905876 h 5905876"/>
              <a:gd name="connsiteX4" fmla="*/ 14031 w 12199775"/>
              <a:gd name="connsiteY4" fmla="*/ 3325752 h 5905876"/>
              <a:gd name="connsiteX5" fmla="*/ 89 w 12199775"/>
              <a:gd name="connsiteY5" fmla="*/ 0 h 5905876"/>
              <a:gd name="connsiteX0" fmla="*/ 2314 w 12202000"/>
              <a:gd name="connsiteY0" fmla="*/ 0 h 5905876"/>
              <a:gd name="connsiteX1" fmla="*/ 1218375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  <a:gd name="connsiteX0" fmla="*/ 2314 w 12202000"/>
              <a:gd name="connsiteY0" fmla="*/ 0 h 5905876"/>
              <a:gd name="connsiteX1" fmla="*/ 12200581 w 12202000"/>
              <a:gd name="connsiteY1" fmla="*/ 7889 h 5905876"/>
              <a:gd name="connsiteX2" fmla="*/ 12202000 w 12202000"/>
              <a:gd name="connsiteY2" fmla="*/ 4972151 h 5905876"/>
              <a:gd name="connsiteX3" fmla="*/ 6328745 w 12202000"/>
              <a:gd name="connsiteY3" fmla="*/ 5905876 h 5905876"/>
              <a:gd name="connsiteX4" fmla="*/ 0 w 12202000"/>
              <a:gd name="connsiteY4" fmla="*/ 3329816 h 5905876"/>
              <a:gd name="connsiteX5" fmla="*/ 2314 w 12202000"/>
              <a:gd name="connsiteY5" fmla="*/ 0 h 5905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202000" h="5905876">
                <a:moveTo>
                  <a:pt x="2314" y="0"/>
                </a:moveTo>
                <a:lnTo>
                  <a:pt x="12200581" y="7889"/>
                </a:lnTo>
                <a:lnTo>
                  <a:pt x="12202000" y="4972151"/>
                </a:lnTo>
                <a:lnTo>
                  <a:pt x="6328745" y="5905876"/>
                </a:lnTo>
                <a:lnTo>
                  <a:pt x="0" y="3329816"/>
                </a:lnTo>
                <a:cubicBezTo>
                  <a:pt x="1452" y="1041782"/>
                  <a:pt x="862" y="2288034"/>
                  <a:pt x="2314" y="0"/>
                </a:cubicBez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5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2576751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7"/>
          <p:cNvSpPr>
            <a:spLocks noGrp="1"/>
          </p:cNvSpPr>
          <p:nvPr>
            <p:ph type="pic" sz="quarter" idx="11" hasCustomPrompt="1"/>
          </p:nvPr>
        </p:nvSpPr>
        <p:spPr>
          <a:xfrm>
            <a:off x="11913" y="-6119"/>
            <a:ext cx="10754088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54088" h="6864101">
                <a:moveTo>
                  <a:pt x="4355" y="0"/>
                </a:moveTo>
                <a:lnTo>
                  <a:pt x="9407290" y="2292"/>
                </a:lnTo>
                <a:lnTo>
                  <a:pt x="10754088" y="3316200"/>
                </a:lnTo>
                <a:lnTo>
                  <a:pt x="7012522" y="68641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  <p:sp>
        <p:nvSpPr>
          <p:cNvPr id="33" name="Text Placeholder 11"/>
          <p:cNvSpPr txBox="1">
            <a:spLocks/>
          </p:cNvSpPr>
          <p:nvPr userDrawn="1"/>
        </p:nvSpPr>
        <p:spPr>
          <a:xfrm>
            <a:off x="3438360" y="2032618"/>
            <a:ext cx="3943556" cy="683638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54088" h="6864101">
                <a:moveTo>
                  <a:pt x="4355" y="0"/>
                </a:moveTo>
                <a:lnTo>
                  <a:pt x="9407290" y="2292"/>
                </a:lnTo>
                <a:lnTo>
                  <a:pt x="10754088" y="3316200"/>
                </a:lnTo>
                <a:lnTo>
                  <a:pt x="7012522" y="68641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noFill/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800" kern="1200" baseline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 marL="91437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 marL="137156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 marL="182875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800 Drillfield Drive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Blacksburg, VA 24060</a:t>
            </a:r>
          </a:p>
        </p:txBody>
      </p:sp>
      <p:sp>
        <p:nvSpPr>
          <p:cNvPr id="34" name="Text Placeholder 11"/>
          <p:cNvSpPr txBox="1">
            <a:spLocks/>
          </p:cNvSpPr>
          <p:nvPr userDrawn="1"/>
        </p:nvSpPr>
        <p:spPr>
          <a:xfrm>
            <a:off x="3438360" y="3186413"/>
            <a:ext cx="3943556" cy="43027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800" kern="120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 marL="91437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 marL="137156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 marL="182875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email@vt.edu</a:t>
            </a:r>
          </a:p>
        </p:txBody>
      </p:sp>
      <p:sp>
        <p:nvSpPr>
          <p:cNvPr id="35" name="Text Placeholder 11"/>
          <p:cNvSpPr txBox="1">
            <a:spLocks/>
          </p:cNvSpPr>
          <p:nvPr userDrawn="1"/>
        </p:nvSpPr>
        <p:spPr>
          <a:xfrm>
            <a:off x="3438360" y="4185953"/>
            <a:ext cx="3943556" cy="43027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800" kern="120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 marL="91437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 marL="137156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 marL="182875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(540) 231-0000</a:t>
            </a:r>
          </a:p>
        </p:txBody>
      </p:sp>
      <p:sp>
        <p:nvSpPr>
          <p:cNvPr id="36" name="Freeform 171"/>
          <p:cNvSpPr>
            <a:spLocks noEditPoints="1"/>
          </p:cNvSpPr>
          <p:nvPr userDrawn="1"/>
        </p:nvSpPr>
        <p:spPr bwMode="auto">
          <a:xfrm>
            <a:off x="2757277" y="2131488"/>
            <a:ext cx="331167" cy="492071"/>
          </a:xfrm>
          <a:custGeom>
            <a:avLst/>
            <a:gdLst>
              <a:gd name="T0" fmla="*/ 228 w 267"/>
              <a:gd name="T1" fmla="*/ 39 h 400"/>
              <a:gd name="T2" fmla="*/ 133 w 267"/>
              <a:gd name="T3" fmla="*/ 0 h 400"/>
              <a:gd name="T4" fmla="*/ 39 w 267"/>
              <a:gd name="T5" fmla="*/ 39 h 400"/>
              <a:gd name="T6" fmla="*/ 0 w 267"/>
              <a:gd name="T7" fmla="*/ 133 h 400"/>
              <a:gd name="T8" fmla="*/ 9 w 267"/>
              <a:gd name="T9" fmla="*/ 180 h 400"/>
              <a:gd name="T10" fmla="*/ 104 w 267"/>
              <a:gd name="T11" fmla="*/ 382 h 400"/>
              <a:gd name="T12" fmla="*/ 116 w 267"/>
              <a:gd name="T13" fmla="*/ 395 h 400"/>
              <a:gd name="T14" fmla="*/ 133 w 267"/>
              <a:gd name="T15" fmla="*/ 400 h 400"/>
              <a:gd name="T16" fmla="*/ 151 w 267"/>
              <a:gd name="T17" fmla="*/ 395 h 400"/>
              <a:gd name="T18" fmla="*/ 163 w 267"/>
              <a:gd name="T19" fmla="*/ 382 h 400"/>
              <a:gd name="T20" fmla="*/ 258 w 267"/>
              <a:gd name="T21" fmla="*/ 180 h 400"/>
              <a:gd name="T22" fmla="*/ 267 w 267"/>
              <a:gd name="T23" fmla="*/ 133 h 400"/>
              <a:gd name="T24" fmla="*/ 228 w 267"/>
              <a:gd name="T25" fmla="*/ 39 h 400"/>
              <a:gd name="T26" fmla="*/ 181 w 267"/>
              <a:gd name="T27" fmla="*/ 181 h 400"/>
              <a:gd name="T28" fmla="*/ 133 w 267"/>
              <a:gd name="T29" fmla="*/ 200 h 400"/>
              <a:gd name="T30" fmla="*/ 86 w 267"/>
              <a:gd name="T31" fmla="*/ 181 h 400"/>
              <a:gd name="T32" fmla="*/ 67 w 267"/>
              <a:gd name="T33" fmla="*/ 133 h 400"/>
              <a:gd name="T34" fmla="*/ 86 w 267"/>
              <a:gd name="T35" fmla="*/ 86 h 400"/>
              <a:gd name="T36" fmla="*/ 133 w 267"/>
              <a:gd name="T37" fmla="*/ 67 h 400"/>
              <a:gd name="T38" fmla="*/ 181 w 267"/>
              <a:gd name="T39" fmla="*/ 86 h 400"/>
              <a:gd name="T40" fmla="*/ 200 w 267"/>
              <a:gd name="T41" fmla="*/ 133 h 400"/>
              <a:gd name="T42" fmla="*/ 181 w 267"/>
              <a:gd name="T43" fmla="*/ 181 h 400"/>
              <a:gd name="T44" fmla="*/ 181 w 267"/>
              <a:gd name="T45" fmla="*/ 181 h 400"/>
              <a:gd name="T46" fmla="*/ 181 w 267"/>
              <a:gd name="T47" fmla="*/ 18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67" h="400">
                <a:moveTo>
                  <a:pt x="228" y="39"/>
                </a:moveTo>
                <a:cubicBezTo>
                  <a:pt x="202" y="13"/>
                  <a:pt x="170" y="0"/>
                  <a:pt x="133" y="0"/>
                </a:cubicBezTo>
                <a:cubicBezTo>
                  <a:pt x="97" y="0"/>
                  <a:pt x="65" y="13"/>
                  <a:pt x="39" y="39"/>
                </a:cubicBezTo>
                <a:cubicBezTo>
                  <a:pt x="13" y="65"/>
                  <a:pt x="0" y="97"/>
                  <a:pt x="0" y="133"/>
                </a:cubicBezTo>
                <a:cubicBezTo>
                  <a:pt x="0" y="152"/>
                  <a:pt x="3" y="168"/>
                  <a:pt x="9" y="180"/>
                </a:cubicBezTo>
                <a:cubicBezTo>
                  <a:pt x="104" y="382"/>
                  <a:pt x="104" y="382"/>
                  <a:pt x="104" y="382"/>
                </a:cubicBezTo>
                <a:cubicBezTo>
                  <a:pt x="106" y="388"/>
                  <a:pt x="110" y="392"/>
                  <a:pt x="116" y="395"/>
                </a:cubicBezTo>
                <a:cubicBezTo>
                  <a:pt x="121" y="399"/>
                  <a:pt x="127" y="400"/>
                  <a:pt x="133" y="400"/>
                </a:cubicBezTo>
                <a:cubicBezTo>
                  <a:pt x="140" y="400"/>
                  <a:pt x="146" y="399"/>
                  <a:pt x="151" y="395"/>
                </a:cubicBezTo>
                <a:cubicBezTo>
                  <a:pt x="157" y="392"/>
                  <a:pt x="161" y="388"/>
                  <a:pt x="163" y="382"/>
                </a:cubicBezTo>
                <a:cubicBezTo>
                  <a:pt x="258" y="180"/>
                  <a:pt x="258" y="180"/>
                  <a:pt x="258" y="180"/>
                </a:cubicBezTo>
                <a:cubicBezTo>
                  <a:pt x="264" y="168"/>
                  <a:pt x="267" y="152"/>
                  <a:pt x="267" y="133"/>
                </a:cubicBezTo>
                <a:cubicBezTo>
                  <a:pt x="267" y="97"/>
                  <a:pt x="254" y="65"/>
                  <a:pt x="228" y="39"/>
                </a:cubicBezTo>
                <a:close/>
                <a:moveTo>
                  <a:pt x="181" y="181"/>
                </a:moveTo>
                <a:cubicBezTo>
                  <a:pt x="168" y="194"/>
                  <a:pt x="152" y="200"/>
                  <a:pt x="133" y="200"/>
                </a:cubicBezTo>
                <a:cubicBezTo>
                  <a:pt x="115" y="200"/>
                  <a:pt x="99" y="194"/>
                  <a:pt x="86" y="181"/>
                </a:cubicBezTo>
                <a:cubicBezTo>
                  <a:pt x="73" y="168"/>
                  <a:pt x="67" y="152"/>
                  <a:pt x="67" y="133"/>
                </a:cubicBezTo>
                <a:cubicBezTo>
                  <a:pt x="67" y="115"/>
                  <a:pt x="73" y="99"/>
                  <a:pt x="86" y="86"/>
                </a:cubicBezTo>
                <a:cubicBezTo>
                  <a:pt x="99" y="73"/>
                  <a:pt x="115" y="67"/>
                  <a:pt x="133" y="67"/>
                </a:cubicBezTo>
                <a:cubicBezTo>
                  <a:pt x="152" y="67"/>
                  <a:pt x="168" y="73"/>
                  <a:pt x="181" y="86"/>
                </a:cubicBezTo>
                <a:cubicBezTo>
                  <a:pt x="194" y="99"/>
                  <a:pt x="200" y="115"/>
                  <a:pt x="200" y="133"/>
                </a:cubicBezTo>
                <a:cubicBezTo>
                  <a:pt x="200" y="152"/>
                  <a:pt x="194" y="168"/>
                  <a:pt x="181" y="181"/>
                </a:cubicBezTo>
                <a:close/>
                <a:moveTo>
                  <a:pt x="181" y="181"/>
                </a:moveTo>
                <a:cubicBezTo>
                  <a:pt x="181" y="181"/>
                  <a:pt x="181" y="181"/>
                  <a:pt x="181" y="181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2A2A2A"/>
              </a:solidFill>
            </a:endParaRPr>
          </a:p>
        </p:txBody>
      </p:sp>
      <p:sp>
        <p:nvSpPr>
          <p:cNvPr id="37" name="Oval 36"/>
          <p:cNvSpPr/>
          <p:nvPr userDrawn="1"/>
        </p:nvSpPr>
        <p:spPr>
          <a:xfrm>
            <a:off x="2511642" y="1957688"/>
            <a:ext cx="815381" cy="815381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A2A2A"/>
              </a:solidFill>
            </a:endParaRPr>
          </a:p>
        </p:txBody>
      </p:sp>
      <p:sp>
        <p:nvSpPr>
          <p:cNvPr id="38" name="Freeform 37"/>
          <p:cNvSpPr>
            <a:spLocks/>
          </p:cNvSpPr>
          <p:nvPr userDrawn="1"/>
        </p:nvSpPr>
        <p:spPr bwMode="auto">
          <a:xfrm>
            <a:off x="2741218" y="4179684"/>
            <a:ext cx="398358" cy="399055"/>
          </a:xfrm>
          <a:custGeom>
            <a:avLst/>
            <a:gdLst>
              <a:gd name="T0" fmla="*/ 676 w 697"/>
              <a:gd name="T1" fmla="*/ 542 h 699"/>
              <a:gd name="T2" fmla="*/ 571 w 697"/>
              <a:gd name="T3" fmla="*/ 437 h 699"/>
              <a:gd name="T4" fmla="*/ 494 w 697"/>
              <a:gd name="T5" fmla="*/ 439 h 699"/>
              <a:gd name="T6" fmla="*/ 441 w 697"/>
              <a:gd name="T7" fmla="*/ 492 h 699"/>
              <a:gd name="T8" fmla="*/ 431 w 697"/>
              <a:gd name="T9" fmla="*/ 486 h 699"/>
              <a:gd name="T10" fmla="*/ 304 w 697"/>
              <a:gd name="T11" fmla="*/ 394 h 699"/>
              <a:gd name="T12" fmla="*/ 211 w 697"/>
              <a:gd name="T13" fmla="*/ 266 h 699"/>
              <a:gd name="T14" fmla="*/ 206 w 697"/>
              <a:gd name="T15" fmla="*/ 256 h 699"/>
              <a:gd name="T16" fmla="*/ 241 w 697"/>
              <a:gd name="T17" fmla="*/ 221 h 699"/>
              <a:gd name="T18" fmla="*/ 259 w 697"/>
              <a:gd name="T19" fmla="*/ 203 h 699"/>
              <a:gd name="T20" fmla="*/ 260 w 697"/>
              <a:gd name="T21" fmla="*/ 126 h 699"/>
              <a:gd name="T22" fmla="*/ 155 w 697"/>
              <a:gd name="T23" fmla="*/ 21 h 699"/>
              <a:gd name="T24" fmla="*/ 78 w 697"/>
              <a:gd name="T25" fmla="*/ 23 h 699"/>
              <a:gd name="T26" fmla="*/ 48 w 697"/>
              <a:gd name="T27" fmla="*/ 52 h 699"/>
              <a:gd name="T28" fmla="*/ 49 w 697"/>
              <a:gd name="T29" fmla="*/ 53 h 699"/>
              <a:gd name="T30" fmla="*/ 25 w 697"/>
              <a:gd name="T31" fmla="*/ 96 h 699"/>
              <a:gd name="T32" fmla="*/ 14 w 697"/>
              <a:gd name="T33" fmla="*/ 140 h 699"/>
              <a:gd name="T34" fmla="*/ 195 w 697"/>
              <a:gd name="T35" fmla="*/ 502 h 699"/>
              <a:gd name="T36" fmla="*/ 558 w 697"/>
              <a:gd name="T37" fmla="*/ 683 h 699"/>
              <a:gd name="T38" fmla="*/ 601 w 697"/>
              <a:gd name="T39" fmla="*/ 672 h 699"/>
              <a:gd name="T40" fmla="*/ 644 w 697"/>
              <a:gd name="T41" fmla="*/ 648 h 699"/>
              <a:gd name="T42" fmla="*/ 645 w 697"/>
              <a:gd name="T43" fmla="*/ 649 h 699"/>
              <a:gd name="T44" fmla="*/ 675 w 697"/>
              <a:gd name="T45" fmla="*/ 619 h 699"/>
              <a:gd name="T46" fmla="*/ 676 w 697"/>
              <a:gd name="T47" fmla="*/ 542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697" h="699">
                <a:moveTo>
                  <a:pt x="676" y="542"/>
                </a:moveTo>
                <a:cubicBezTo>
                  <a:pt x="571" y="437"/>
                  <a:pt x="571" y="437"/>
                  <a:pt x="571" y="437"/>
                </a:cubicBezTo>
                <a:cubicBezTo>
                  <a:pt x="550" y="416"/>
                  <a:pt x="516" y="417"/>
                  <a:pt x="494" y="439"/>
                </a:cubicBezTo>
                <a:cubicBezTo>
                  <a:pt x="441" y="492"/>
                  <a:pt x="441" y="492"/>
                  <a:pt x="441" y="492"/>
                </a:cubicBezTo>
                <a:cubicBezTo>
                  <a:pt x="438" y="490"/>
                  <a:pt x="434" y="488"/>
                  <a:pt x="431" y="486"/>
                </a:cubicBezTo>
                <a:cubicBezTo>
                  <a:pt x="397" y="467"/>
                  <a:pt x="352" y="442"/>
                  <a:pt x="304" y="394"/>
                </a:cubicBezTo>
                <a:cubicBezTo>
                  <a:pt x="255" y="346"/>
                  <a:pt x="230" y="300"/>
                  <a:pt x="211" y="266"/>
                </a:cubicBezTo>
                <a:cubicBezTo>
                  <a:pt x="209" y="263"/>
                  <a:pt x="208" y="259"/>
                  <a:pt x="206" y="256"/>
                </a:cubicBezTo>
                <a:cubicBezTo>
                  <a:pt x="241" y="221"/>
                  <a:pt x="241" y="221"/>
                  <a:pt x="241" y="221"/>
                </a:cubicBezTo>
                <a:cubicBezTo>
                  <a:pt x="259" y="203"/>
                  <a:pt x="259" y="203"/>
                  <a:pt x="259" y="203"/>
                </a:cubicBezTo>
                <a:cubicBezTo>
                  <a:pt x="280" y="182"/>
                  <a:pt x="281" y="147"/>
                  <a:pt x="260" y="126"/>
                </a:cubicBezTo>
                <a:cubicBezTo>
                  <a:pt x="155" y="21"/>
                  <a:pt x="155" y="21"/>
                  <a:pt x="155" y="21"/>
                </a:cubicBezTo>
                <a:cubicBezTo>
                  <a:pt x="134" y="0"/>
                  <a:pt x="100" y="1"/>
                  <a:pt x="78" y="23"/>
                </a:cubicBezTo>
                <a:cubicBezTo>
                  <a:pt x="48" y="52"/>
                  <a:pt x="48" y="52"/>
                  <a:pt x="48" y="52"/>
                </a:cubicBezTo>
                <a:cubicBezTo>
                  <a:pt x="49" y="53"/>
                  <a:pt x="49" y="53"/>
                  <a:pt x="49" y="53"/>
                </a:cubicBezTo>
                <a:cubicBezTo>
                  <a:pt x="39" y="66"/>
                  <a:pt x="31" y="81"/>
                  <a:pt x="25" y="96"/>
                </a:cubicBezTo>
                <a:cubicBezTo>
                  <a:pt x="19" y="111"/>
                  <a:pt x="16" y="126"/>
                  <a:pt x="14" y="140"/>
                </a:cubicBezTo>
                <a:cubicBezTo>
                  <a:pt x="0" y="255"/>
                  <a:pt x="53" y="360"/>
                  <a:pt x="195" y="502"/>
                </a:cubicBezTo>
                <a:cubicBezTo>
                  <a:pt x="392" y="699"/>
                  <a:pt x="551" y="684"/>
                  <a:pt x="558" y="683"/>
                </a:cubicBezTo>
                <a:cubicBezTo>
                  <a:pt x="572" y="682"/>
                  <a:pt x="587" y="678"/>
                  <a:pt x="601" y="672"/>
                </a:cubicBezTo>
                <a:cubicBezTo>
                  <a:pt x="617" y="666"/>
                  <a:pt x="631" y="658"/>
                  <a:pt x="644" y="648"/>
                </a:cubicBezTo>
                <a:cubicBezTo>
                  <a:pt x="645" y="649"/>
                  <a:pt x="645" y="649"/>
                  <a:pt x="645" y="649"/>
                </a:cubicBezTo>
                <a:cubicBezTo>
                  <a:pt x="675" y="619"/>
                  <a:pt x="675" y="619"/>
                  <a:pt x="675" y="619"/>
                </a:cubicBezTo>
                <a:cubicBezTo>
                  <a:pt x="696" y="598"/>
                  <a:pt x="697" y="563"/>
                  <a:pt x="676" y="5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2A2A2A"/>
              </a:solidFill>
            </a:endParaRPr>
          </a:p>
        </p:txBody>
      </p:sp>
      <p:sp>
        <p:nvSpPr>
          <p:cNvPr id="39" name="Oval 38"/>
          <p:cNvSpPr/>
          <p:nvPr userDrawn="1"/>
        </p:nvSpPr>
        <p:spPr>
          <a:xfrm>
            <a:off x="2514384" y="3961958"/>
            <a:ext cx="815381" cy="815381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A2A2A"/>
              </a:solidFill>
            </a:endParaRPr>
          </a:p>
        </p:txBody>
      </p:sp>
      <p:grpSp>
        <p:nvGrpSpPr>
          <p:cNvPr id="40" name="Group 39"/>
          <p:cNvGrpSpPr/>
          <p:nvPr userDrawn="1"/>
        </p:nvGrpSpPr>
        <p:grpSpPr>
          <a:xfrm>
            <a:off x="2682142" y="3222178"/>
            <a:ext cx="485868" cy="362266"/>
            <a:chOff x="7369603" y="5046774"/>
            <a:chExt cx="270571" cy="201739"/>
          </a:xfrm>
          <a:solidFill>
            <a:schemeClr val="bg1"/>
          </a:solidFill>
        </p:grpSpPr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7382202" y="5168981"/>
              <a:ext cx="243929" cy="79532"/>
            </a:xfrm>
            <a:custGeom>
              <a:avLst/>
              <a:gdLst>
                <a:gd name="T0" fmla="*/ 574 w 612"/>
                <a:gd name="T1" fmla="*/ 200 h 200"/>
                <a:gd name="T2" fmla="*/ 612 w 612"/>
                <a:gd name="T3" fmla="*/ 185 h 200"/>
                <a:gd name="T4" fmla="*/ 427 w 612"/>
                <a:gd name="T5" fmla="*/ 0 h 200"/>
                <a:gd name="T6" fmla="*/ 414 w 612"/>
                <a:gd name="T7" fmla="*/ 9 h 200"/>
                <a:gd name="T8" fmla="*/ 381 w 612"/>
                <a:gd name="T9" fmla="*/ 33 h 200"/>
                <a:gd name="T10" fmla="*/ 346 w 612"/>
                <a:gd name="T11" fmla="*/ 51 h 200"/>
                <a:gd name="T12" fmla="*/ 306 w 612"/>
                <a:gd name="T13" fmla="*/ 60 h 200"/>
                <a:gd name="T14" fmla="*/ 306 w 612"/>
                <a:gd name="T15" fmla="*/ 60 h 200"/>
                <a:gd name="T16" fmla="*/ 305 w 612"/>
                <a:gd name="T17" fmla="*/ 60 h 200"/>
                <a:gd name="T18" fmla="*/ 265 w 612"/>
                <a:gd name="T19" fmla="*/ 51 h 200"/>
                <a:gd name="T20" fmla="*/ 231 w 612"/>
                <a:gd name="T21" fmla="*/ 33 h 200"/>
                <a:gd name="T22" fmla="*/ 197 w 612"/>
                <a:gd name="T23" fmla="*/ 9 h 200"/>
                <a:gd name="T24" fmla="*/ 185 w 612"/>
                <a:gd name="T25" fmla="*/ 0 h 200"/>
                <a:gd name="T26" fmla="*/ 0 w 612"/>
                <a:gd name="T27" fmla="*/ 185 h 200"/>
                <a:gd name="T28" fmla="*/ 38 w 612"/>
                <a:gd name="T29" fmla="*/ 200 h 200"/>
                <a:gd name="T30" fmla="*/ 574 w 612"/>
                <a:gd name="T3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12" h="200">
                  <a:moveTo>
                    <a:pt x="574" y="200"/>
                  </a:moveTo>
                  <a:cubicBezTo>
                    <a:pt x="588" y="200"/>
                    <a:pt x="601" y="195"/>
                    <a:pt x="612" y="185"/>
                  </a:cubicBezTo>
                  <a:cubicBezTo>
                    <a:pt x="427" y="0"/>
                    <a:pt x="427" y="0"/>
                    <a:pt x="427" y="0"/>
                  </a:cubicBezTo>
                  <a:cubicBezTo>
                    <a:pt x="423" y="3"/>
                    <a:pt x="418" y="7"/>
                    <a:pt x="414" y="9"/>
                  </a:cubicBezTo>
                  <a:cubicBezTo>
                    <a:pt x="400" y="20"/>
                    <a:pt x="389" y="28"/>
                    <a:pt x="381" y="33"/>
                  </a:cubicBezTo>
                  <a:cubicBezTo>
                    <a:pt x="372" y="39"/>
                    <a:pt x="361" y="45"/>
                    <a:pt x="346" y="51"/>
                  </a:cubicBezTo>
                  <a:cubicBezTo>
                    <a:pt x="332" y="57"/>
                    <a:pt x="319" y="60"/>
                    <a:pt x="306" y="60"/>
                  </a:cubicBezTo>
                  <a:cubicBezTo>
                    <a:pt x="306" y="60"/>
                    <a:pt x="306" y="60"/>
                    <a:pt x="306" y="60"/>
                  </a:cubicBezTo>
                  <a:cubicBezTo>
                    <a:pt x="305" y="60"/>
                    <a:pt x="305" y="60"/>
                    <a:pt x="305" y="60"/>
                  </a:cubicBezTo>
                  <a:cubicBezTo>
                    <a:pt x="293" y="60"/>
                    <a:pt x="280" y="57"/>
                    <a:pt x="265" y="51"/>
                  </a:cubicBezTo>
                  <a:cubicBezTo>
                    <a:pt x="251" y="45"/>
                    <a:pt x="240" y="39"/>
                    <a:pt x="231" y="33"/>
                  </a:cubicBezTo>
                  <a:cubicBezTo>
                    <a:pt x="222" y="28"/>
                    <a:pt x="211" y="20"/>
                    <a:pt x="197" y="9"/>
                  </a:cubicBezTo>
                  <a:cubicBezTo>
                    <a:pt x="193" y="7"/>
                    <a:pt x="189" y="4"/>
                    <a:pt x="185" y="0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10" y="195"/>
                    <a:pt x="23" y="200"/>
                    <a:pt x="38" y="200"/>
                  </a:cubicBezTo>
                  <a:lnTo>
                    <a:pt x="574" y="20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2A2A2A"/>
                </a:solidFill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7369603" y="5109817"/>
              <a:ext cx="64983" cy="112023"/>
            </a:xfrm>
            <a:custGeom>
              <a:avLst/>
              <a:gdLst>
                <a:gd name="T0" fmla="*/ 37 w 163"/>
                <a:gd name="T1" fmla="*/ 32 h 281"/>
                <a:gd name="T2" fmla="*/ 0 w 163"/>
                <a:gd name="T3" fmla="*/ 0 h 281"/>
                <a:gd name="T4" fmla="*/ 0 w 163"/>
                <a:gd name="T5" fmla="*/ 281 h 281"/>
                <a:gd name="T6" fmla="*/ 163 w 163"/>
                <a:gd name="T7" fmla="*/ 119 h 281"/>
                <a:gd name="T8" fmla="*/ 37 w 163"/>
                <a:gd name="T9" fmla="*/ 32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281">
                  <a:moveTo>
                    <a:pt x="37" y="32"/>
                  </a:moveTo>
                  <a:cubicBezTo>
                    <a:pt x="23" y="23"/>
                    <a:pt x="11" y="12"/>
                    <a:pt x="0" y="0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63" y="119"/>
                    <a:pt x="163" y="119"/>
                    <a:pt x="163" y="119"/>
                  </a:cubicBezTo>
                  <a:cubicBezTo>
                    <a:pt x="130" y="96"/>
                    <a:pt x="88" y="67"/>
                    <a:pt x="37" y="3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2A2A2A"/>
                </a:solidFill>
              </a:endParaRPr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7575191" y="5109817"/>
              <a:ext cx="64983" cy="112023"/>
            </a:xfrm>
            <a:custGeom>
              <a:avLst/>
              <a:gdLst>
                <a:gd name="T0" fmla="*/ 126 w 163"/>
                <a:gd name="T1" fmla="*/ 32 h 281"/>
                <a:gd name="T2" fmla="*/ 0 w 163"/>
                <a:gd name="T3" fmla="*/ 119 h 281"/>
                <a:gd name="T4" fmla="*/ 163 w 163"/>
                <a:gd name="T5" fmla="*/ 281 h 281"/>
                <a:gd name="T6" fmla="*/ 163 w 163"/>
                <a:gd name="T7" fmla="*/ 0 h 281"/>
                <a:gd name="T8" fmla="*/ 126 w 163"/>
                <a:gd name="T9" fmla="*/ 32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281">
                  <a:moveTo>
                    <a:pt x="126" y="32"/>
                  </a:moveTo>
                  <a:cubicBezTo>
                    <a:pt x="77" y="65"/>
                    <a:pt x="34" y="94"/>
                    <a:pt x="0" y="119"/>
                  </a:cubicBezTo>
                  <a:cubicBezTo>
                    <a:pt x="163" y="281"/>
                    <a:pt x="163" y="281"/>
                    <a:pt x="163" y="281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52" y="12"/>
                    <a:pt x="140" y="22"/>
                    <a:pt x="126" y="3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2A2A2A"/>
                </a:solidFill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7374443" y="5046774"/>
              <a:ext cx="259932" cy="130451"/>
            </a:xfrm>
            <a:custGeom>
              <a:avLst/>
              <a:gdLst>
                <a:gd name="T0" fmla="*/ 594 w 652"/>
                <a:gd name="T1" fmla="*/ 0 h 327"/>
                <a:gd name="T2" fmla="*/ 58 w 652"/>
                <a:gd name="T3" fmla="*/ 0 h 327"/>
                <a:gd name="T4" fmla="*/ 15 w 652"/>
                <a:gd name="T5" fmla="*/ 19 h 327"/>
                <a:gd name="T6" fmla="*/ 0 w 652"/>
                <a:gd name="T7" fmla="*/ 67 h 327"/>
                <a:gd name="T8" fmla="*/ 20 w 652"/>
                <a:gd name="T9" fmla="*/ 116 h 327"/>
                <a:gd name="T10" fmla="*/ 62 w 652"/>
                <a:gd name="T11" fmla="*/ 158 h 327"/>
                <a:gd name="T12" fmla="*/ 137 w 652"/>
                <a:gd name="T13" fmla="*/ 210 h 327"/>
                <a:gd name="T14" fmla="*/ 195 w 652"/>
                <a:gd name="T15" fmla="*/ 251 h 327"/>
                <a:gd name="T16" fmla="*/ 232 w 652"/>
                <a:gd name="T17" fmla="*/ 277 h 327"/>
                <a:gd name="T18" fmla="*/ 238 w 652"/>
                <a:gd name="T19" fmla="*/ 281 h 327"/>
                <a:gd name="T20" fmla="*/ 248 w 652"/>
                <a:gd name="T21" fmla="*/ 288 h 327"/>
                <a:gd name="T22" fmla="*/ 267 w 652"/>
                <a:gd name="T23" fmla="*/ 302 h 327"/>
                <a:gd name="T24" fmla="*/ 286 w 652"/>
                <a:gd name="T25" fmla="*/ 314 h 327"/>
                <a:gd name="T26" fmla="*/ 307 w 652"/>
                <a:gd name="T27" fmla="*/ 323 h 327"/>
                <a:gd name="T28" fmla="*/ 325 w 652"/>
                <a:gd name="T29" fmla="*/ 327 h 327"/>
                <a:gd name="T30" fmla="*/ 326 w 652"/>
                <a:gd name="T31" fmla="*/ 327 h 327"/>
                <a:gd name="T32" fmla="*/ 326 w 652"/>
                <a:gd name="T33" fmla="*/ 327 h 327"/>
                <a:gd name="T34" fmla="*/ 344 w 652"/>
                <a:gd name="T35" fmla="*/ 323 h 327"/>
                <a:gd name="T36" fmla="*/ 365 w 652"/>
                <a:gd name="T37" fmla="*/ 314 h 327"/>
                <a:gd name="T38" fmla="*/ 384 w 652"/>
                <a:gd name="T39" fmla="*/ 302 h 327"/>
                <a:gd name="T40" fmla="*/ 404 w 652"/>
                <a:gd name="T41" fmla="*/ 288 h 327"/>
                <a:gd name="T42" fmla="*/ 414 w 652"/>
                <a:gd name="T43" fmla="*/ 281 h 327"/>
                <a:gd name="T44" fmla="*/ 419 w 652"/>
                <a:gd name="T45" fmla="*/ 277 h 327"/>
                <a:gd name="T46" fmla="*/ 456 w 652"/>
                <a:gd name="T47" fmla="*/ 251 h 327"/>
                <a:gd name="T48" fmla="*/ 590 w 652"/>
                <a:gd name="T49" fmla="*/ 158 h 327"/>
                <a:gd name="T50" fmla="*/ 634 w 652"/>
                <a:gd name="T51" fmla="*/ 114 h 327"/>
                <a:gd name="T52" fmla="*/ 652 w 652"/>
                <a:gd name="T53" fmla="*/ 59 h 327"/>
                <a:gd name="T54" fmla="*/ 635 w 652"/>
                <a:gd name="T55" fmla="*/ 17 h 327"/>
                <a:gd name="T56" fmla="*/ 594 w 652"/>
                <a:gd name="T57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2" h="327">
                  <a:moveTo>
                    <a:pt x="594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39" y="0"/>
                    <a:pt x="25" y="7"/>
                    <a:pt x="15" y="19"/>
                  </a:cubicBezTo>
                  <a:cubicBezTo>
                    <a:pt x="5" y="32"/>
                    <a:pt x="0" y="48"/>
                    <a:pt x="0" y="67"/>
                  </a:cubicBezTo>
                  <a:cubicBezTo>
                    <a:pt x="0" y="82"/>
                    <a:pt x="6" y="98"/>
                    <a:pt x="20" y="116"/>
                  </a:cubicBezTo>
                  <a:cubicBezTo>
                    <a:pt x="33" y="134"/>
                    <a:pt x="47" y="148"/>
                    <a:pt x="62" y="158"/>
                  </a:cubicBezTo>
                  <a:cubicBezTo>
                    <a:pt x="70" y="164"/>
                    <a:pt x="95" y="182"/>
                    <a:pt x="137" y="210"/>
                  </a:cubicBezTo>
                  <a:cubicBezTo>
                    <a:pt x="159" y="226"/>
                    <a:pt x="179" y="239"/>
                    <a:pt x="195" y="251"/>
                  </a:cubicBezTo>
                  <a:cubicBezTo>
                    <a:pt x="210" y="261"/>
                    <a:pt x="222" y="270"/>
                    <a:pt x="232" y="277"/>
                  </a:cubicBezTo>
                  <a:cubicBezTo>
                    <a:pt x="233" y="278"/>
                    <a:pt x="235" y="279"/>
                    <a:pt x="238" y="281"/>
                  </a:cubicBezTo>
                  <a:cubicBezTo>
                    <a:pt x="240" y="283"/>
                    <a:pt x="244" y="285"/>
                    <a:pt x="248" y="288"/>
                  </a:cubicBezTo>
                  <a:cubicBezTo>
                    <a:pt x="256" y="294"/>
                    <a:pt x="262" y="298"/>
                    <a:pt x="267" y="302"/>
                  </a:cubicBezTo>
                  <a:cubicBezTo>
                    <a:pt x="273" y="305"/>
                    <a:pt x="279" y="309"/>
                    <a:pt x="286" y="314"/>
                  </a:cubicBezTo>
                  <a:cubicBezTo>
                    <a:pt x="294" y="318"/>
                    <a:pt x="301" y="321"/>
                    <a:pt x="307" y="323"/>
                  </a:cubicBezTo>
                  <a:cubicBezTo>
                    <a:pt x="314" y="326"/>
                    <a:pt x="320" y="327"/>
                    <a:pt x="325" y="327"/>
                  </a:cubicBezTo>
                  <a:cubicBezTo>
                    <a:pt x="326" y="327"/>
                    <a:pt x="326" y="327"/>
                    <a:pt x="326" y="327"/>
                  </a:cubicBezTo>
                  <a:cubicBezTo>
                    <a:pt x="326" y="327"/>
                    <a:pt x="326" y="327"/>
                    <a:pt x="326" y="327"/>
                  </a:cubicBezTo>
                  <a:cubicBezTo>
                    <a:pt x="332" y="327"/>
                    <a:pt x="338" y="326"/>
                    <a:pt x="344" y="323"/>
                  </a:cubicBezTo>
                  <a:cubicBezTo>
                    <a:pt x="351" y="321"/>
                    <a:pt x="358" y="318"/>
                    <a:pt x="365" y="314"/>
                  </a:cubicBezTo>
                  <a:cubicBezTo>
                    <a:pt x="373" y="309"/>
                    <a:pt x="379" y="305"/>
                    <a:pt x="384" y="302"/>
                  </a:cubicBezTo>
                  <a:cubicBezTo>
                    <a:pt x="389" y="298"/>
                    <a:pt x="396" y="294"/>
                    <a:pt x="404" y="288"/>
                  </a:cubicBezTo>
                  <a:cubicBezTo>
                    <a:pt x="408" y="285"/>
                    <a:pt x="411" y="283"/>
                    <a:pt x="414" y="281"/>
                  </a:cubicBezTo>
                  <a:cubicBezTo>
                    <a:pt x="416" y="279"/>
                    <a:pt x="418" y="278"/>
                    <a:pt x="419" y="277"/>
                  </a:cubicBezTo>
                  <a:cubicBezTo>
                    <a:pt x="427" y="271"/>
                    <a:pt x="440" y="263"/>
                    <a:pt x="456" y="251"/>
                  </a:cubicBezTo>
                  <a:cubicBezTo>
                    <a:pt x="486" y="230"/>
                    <a:pt x="531" y="199"/>
                    <a:pt x="590" y="158"/>
                  </a:cubicBezTo>
                  <a:cubicBezTo>
                    <a:pt x="608" y="146"/>
                    <a:pt x="622" y="131"/>
                    <a:pt x="634" y="114"/>
                  </a:cubicBezTo>
                  <a:cubicBezTo>
                    <a:pt x="646" y="96"/>
                    <a:pt x="652" y="78"/>
                    <a:pt x="652" y="59"/>
                  </a:cubicBezTo>
                  <a:cubicBezTo>
                    <a:pt x="652" y="43"/>
                    <a:pt x="646" y="29"/>
                    <a:pt x="635" y="17"/>
                  </a:cubicBezTo>
                  <a:cubicBezTo>
                    <a:pt x="623" y="6"/>
                    <a:pt x="610" y="0"/>
                    <a:pt x="594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2A2A2A"/>
                </a:solidFill>
              </a:endParaRPr>
            </a:p>
          </p:txBody>
        </p:sp>
      </p:grpSp>
      <p:sp>
        <p:nvSpPr>
          <p:cNvPr id="45" name="Oval 44"/>
          <p:cNvSpPr/>
          <p:nvPr userDrawn="1"/>
        </p:nvSpPr>
        <p:spPr>
          <a:xfrm>
            <a:off x="2511642" y="2993861"/>
            <a:ext cx="815381" cy="815381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A2A2A"/>
              </a:solidFill>
            </a:endParaRPr>
          </a:p>
        </p:txBody>
      </p:sp>
      <p:cxnSp>
        <p:nvCxnSpPr>
          <p:cNvPr id="46" name="Straight Connector 45"/>
          <p:cNvCxnSpPr/>
          <p:nvPr userDrawn="1"/>
        </p:nvCxnSpPr>
        <p:spPr>
          <a:xfrm>
            <a:off x="2192215" y="1948596"/>
            <a:ext cx="0" cy="300177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71063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838200" y="1825627"/>
            <a:ext cx="10515600" cy="354647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Aft>
                <a:spcPts val="800"/>
              </a:spcAft>
              <a:defRPr sz="3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lnSpc>
                <a:spcPct val="100000"/>
              </a:lnSpc>
              <a:spcAft>
                <a:spcPts val="800"/>
              </a:spcAft>
              <a:defRPr sz="32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lnSpc>
                <a:spcPct val="100000"/>
              </a:lnSpc>
              <a:spcAft>
                <a:spcPts val="800"/>
              </a:spcAft>
              <a:defRPr sz="2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lnSpc>
                <a:spcPct val="100000"/>
              </a:lnSpc>
              <a:spcAft>
                <a:spcPts val="800"/>
              </a:spcAft>
              <a:defRPr sz="2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lnSpc>
                <a:spcPct val="100000"/>
              </a:lnSpc>
              <a:spcAft>
                <a:spcPts val="800"/>
              </a:spcAft>
              <a:defRPr sz="2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3124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1913" y="-6119"/>
            <a:ext cx="10754088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54088" h="6864101">
                <a:moveTo>
                  <a:pt x="4355" y="0"/>
                </a:moveTo>
                <a:lnTo>
                  <a:pt x="9407290" y="2292"/>
                </a:lnTo>
                <a:lnTo>
                  <a:pt x="10754088" y="3316200"/>
                </a:lnTo>
                <a:lnTo>
                  <a:pt x="7012522" y="68641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pattFill prst="pct2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80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39789" y="1122363"/>
            <a:ext cx="9144000" cy="2387600"/>
          </a:xfrm>
        </p:spPr>
        <p:txBody>
          <a:bodyPr anchor="b"/>
          <a:lstStyle>
            <a:lvl1pPr algn="l">
              <a:defRPr sz="6000" b="1" i="0" spc="100" baseline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9789" y="3602038"/>
            <a:ext cx="9144000" cy="1655762"/>
          </a:xfrm>
        </p:spPr>
        <p:txBody>
          <a:bodyPr/>
          <a:lstStyle>
            <a:lvl1pPr marL="0" indent="0" algn="l">
              <a:buNone/>
              <a:defRPr sz="2400" b="0" i="0" spc="100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</a:p>
          <a:p>
            <a:endParaRPr lang="en-US" dirty="0"/>
          </a:p>
        </p:txBody>
      </p:sp>
      <p:sp>
        <p:nvSpPr>
          <p:cNvPr id="11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0120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1913" y="-6119"/>
            <a:ext cx="11300188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8981022 w 10754088"/>
              <a:gd name="connsiteY3" fmla="*/ 68514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1300188"/>
              <a:gd name="connsiteY0" fmla="*/ 0 h 6864101"/>
              <a:gd name="connsiteX1" fmla="*/ 94072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  <a:gd name="connsiteX0" fmla="*/ 4355 w 11300188"/>
              <a:gd name="connsiteY0" fmla="*/ 0 h 6864101"/>
              <a:gd name="connsiteX1" fmla="*/ 104613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00188" h="6864101">
                <a:moveTo>
                  <a:pt x="4355" y="0"/>
                </a:moveTo>
                <a:lnTo>
                  <a:pt x="10461390" y="2292"/>
                </a:lnTo>
                <a:lnTo>
                  <a:pt x="11300188" y="3303500"/>
                </a:lnTo>
                <a:lnTo>
                  <a:pt x="8981022" y="68514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pattFill prst="pct2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80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7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>
            <a:lvl1pPr>
              <a:defRPr b="1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838200" y="1825627"/>
            <a:ext cx="10515600" cy="354647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Aft>
                <a:spcPts val="800"/>
              </a:spcAft>
              <a:defRPr sz="36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lnSpc>
                <a:spcPct val="100000"/>
              </a:lnSpc>
              <a:spcAft>
                <a:spcPts val="800"/>
              </a:spcAft>
              <a:defRPr sz="32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lnSpc>
                <a:spcPct val="100000"/>
              </a:lnSpc>
              <a:spcAft>
                <a:spcPts val="800"/>
              </a:spcAft>
              <a:defRPr sz="2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lnSpc>
                <a:spcPct val="100000"/>
              </a:lnSpc>
              <a:spcAft>
                <a:spcPts val="800"/>
              </a:spcAft>
              <a:defRPr sz="2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lnSpc>
                <a:spcPct val="100000"/>
              </a:lnSpc>
              <a:spcAft>
                <a:spcPts val="800"/>
              </a:spcAft>
              <a:defRPr sz="2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1704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1913" y="-6119"/>
            <a:ext cx="11300188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8981022 w 10754088"/>
              <a:gd name="connsiteY3" fmla="*/ 68514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1300188"/>
              <a:gd name="connsiteY0" fmla="*/ 0 h 6864101"/>
              <a:gd name="connsiteX1" fmla="*/ 94072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  <a:gd name="connsiteX0" fmla="*/ 4355 w 11300188"/>
              <a:gd name="connsiteY0" fmla="*/ 0 h 6864101"/>
              <a:gd name="connsiteX1" fmla="*/ 104613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00188" h="6864101">
                <a:moveTo>
                  <a:pt x="4355" y="0"/>
                </a:moveTo>
                <a:lnTo>
                  <a:pt x="10461390" y="2292"/>
                </a:lnTo>
                <a:lnTo>
                  <a:pt x="11300188" y="3303500"/>
                </a:lnTo>
                <a:lnTo>
                  <a:pt x="8981022" y="68514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pattFill prst="pct2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80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7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7707992" cy="2852737"/>
          </a:xfrm>
        </p:spPr>
        <p:txBody>
          <a:bodyPr anchor="b">
            <a:normAutofit/>
          </a:bodyPr>
          <a:lstStyle>
            <a:lvl1pPr>
              <a:defRPr sz="5400" b="1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7707992" cy="642104"/>
          </a:xfrm>
        </p:spPr>
        <p:txBody>
          <a:bodyPr/>
          <a:lstStyle>
            <a:lvl1pPr marL="0" indent="0">
              <a:buNone/>
              <a:defRPr sz="2400" b="0" i="0" spc="151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51794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11913" y="-6119"/>
            <a:ext cx="11300188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8981022 w 10754088"/>
              <a:gd name="connsiteY3" fmla="*/ 68514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1300188"/>
              <a:gd name="connsiteY0" fmla="*/ 0 h 6864101"/>
              <a:gd name="connsiteX1" fmla="*/ 94072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  <a:gd name="connsiteX0" fmla="*/ 4355 w 11300188"/>
              <a:gd name="connsiteY0" fmla="*/ 0 h 6864101"/>
              <a:gd name="connsiteX1" fmla="*/ 104613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00188" h="6864101">
                <a:moveTo>
                  <a:pt x="4355" y="0"/>
                </a:moveTo>
                <a:lnTo>
                  <a:pt x="10461390" y="2292"/>
                </a:lnTo>
                <a:lnTo>
                  <a:pt x="11300188" y="3303500"/>
                </a:lnTo>
                <a:lnTo>
                  <a:pt x="8981022" y="68514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pattFill prst="pct2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80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8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9789" y="371928"/>
            <a:ext cx="8923064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073729"/>
            <a:ext cx="4359729" cy="3118757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2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20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1"/>
          </p:nvPr>
        </p:nvSpPr>
        <p:spPr>
          <a:xfrm>
            <a:off x="5403124" y="2073729"/>
            <a:ext cx="4359729" cy="3118757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2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20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545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1913" y="-6119"/>
            <a:ext cx="11300188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8981022 w 10754088"/>
              <a:gd name="connsiteY3" fmla="*/ 68514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1300188"/>
              <a:gd name="connsiteY0" fmla="*/ 0 h 6864101"/>
              <a:gd name="connsiteX1" fmla="*/ 94072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  <a:gd name="connsiteX0" fmla="*/ 4355 w 11300188"/>
              <a:gd name="connsiteY0" fmla="*/ 0 h 6864101"/>
              <a:gd name="connsiteX1" fmla="*/ 104613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00188" h="6864101">
                <a:moveTo>
                  <a:pt x="4355" y="0"/>
                </a:moveTo>
                <a:lnTo>
                  <a:pt x="10461390" y="2292"/>
                </a:lnTo>
                <a:lnTo>
                  <a:pt x="11300188" y="3303500"/>
                </a:lnTo>
                <a:lnTo>
                  <a:pt x="8981022" y="68514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pattFill prst="pct2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80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10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8199" y="763814"/>
            <a:ext cx="8734261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8200" y="2089377"/>
            <a:ext cx="4359729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3" name="Content Placeholder 3"/>
          <p:cNvSpPr>
            <a:spLocks noGrp="1"/>
          </p:cNvSpPr>
          <p:nvPr>
            <p:ph sz="half" idx="2"/>
          </p:nvPr>
        </p:nvSpPr>
        <p:spPr>
          <a:xfrm>
            <a:off x="838200" y="3037114"/>
            <a:ext cx="4359729" cy="2343150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1" hasCustomPrompt="1"/>
          </p:nvPr>
        </p:nvSpPr>
        <p:spPr>
          <a:xfrm>
            <a:off x="5444641" y="2089377"/>
            <a:ext cx="4359729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7" name="Content Placeholder 3"/>
          <p:cNvSpPr>
            <a:spLocks noGrp="1"/>
          </p:cNvSpPr>
          <p:nvPr>
            <p:ph sz="half" idx="12"/>
          </p:nvPr>
        </p:nvSpPr>
        <p:spPr>
          <a:xfrm>
            <a:off x="5444641" y="3037114"/>
            <a:ext cx="4359729" cy="2343150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553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1913" y="-6119"/>
            <a:ext cx="11300188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8981022 w 10754088"/>
              <a:gd name="connsiteY3" fmla="*/ 68514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1300188"/>
              <a:gd name="connsiteY0" fmla="*/ 0 h 6864101"/>
              <a:gd name="connsiteX1" fmla="*/ 94072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  <a:gd name="connsiteX0" fmla="*/ 4355 w 11300188"/>
              <a:gd name="connsiteY0" fmla="*/ 0 h 6864101"/>
              <a:gd name="connsiteX1" fmla="*/ 104613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00188" h="6864101">
                <a:moveTo>
                  <a:pt x="4355" y="0"/>
                </a:moveTo>
                <a:lnTo>
                  <a:pt x="10461390" y="2292"/>
                </a:lnTo>
                <a:lnTo>
                  <a:pt x="11300188" y="3303500"/>
                </a:lnTo>
                <a:lnTo>
                  <a:pt x="8981022" y="68514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pattFill prst="pct2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80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  <p:sp>
        <p:nvSpPr>
          <p:cNvPr id="18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 b="1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838200" y="2097197"/>
            <a:ext cx="259080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33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838199" y="3981559"/>
            <a:ext cx="2590178" cy="346075"/>
          </a:xfrm>
          <a:solidFill>
            <a:schemeClr val="bg1">
              <a:lumMod val="85000"/>
            </a:schemeClr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34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836246" y="4327634"/>
            <a:ext cx="2592754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35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836246" y="4673709"/>
            <a:ext cx="2592754" cy="647321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4000500" y="2097197"/>
            <a:ext cx="259080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37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000499" y="3981559"/>
            <a:ext cx="2590178" cy="346075"/>
          </a:xfrm>
          <a:solidFill>
            <a:schemeClr val="bg1">
              <a:lumMod val="85000"/>
            </a:schemeClr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38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3998546" y="4327634"/>
            <a:ext cx="2592754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39" name="Text Placeholder 17"/>
          <p:cNvSpPr>
            <a:spLocks noGrp="1"/>
          </p:cNvSpPr>
          <p:nvPr>
            <p:ph type="body" sz="quarter" idx="29" hasCustomPrompt="1"/>
          </p:nvPr>
        </p:nvSpPr>
        <p:spPr>
          <a:xfrm>
            <a:off x="3998546" y="4673709"/>
            <a:ext cx="2592754" cy="647321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40" name="Picture Placeholder 14"/>
          <p:cNvSpPr>
            <a:spLocks noGrp="1"/>
          </p:cNvSpPr>
          <p:nvPr>
            <p:ph type="pic" sz="quarter" idx="30"/>
          </p:nvPr>
        </p:nvSpPr>
        <p:spPr>
          <a:xfrm>
            <a:off x="7162800" y="2097197"/>
            <a:ext cx="259080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41" name="Text Placeholder 17"/>
          <p:cNvSpPr>
            <a:spLocks noGrp="1"/>
          </p:cNvSpPr>
          <p:nvPr>
            <p:ph type="body" sz="quarter" idx="31" hasCustomPrompt="1"/>
          </p:nvPr>
        </p:nvSpPr>
        <p:spPr>
          <a:xfrm>
            <a:off x="7162799" y="3981559"/>
            <a:ext cx="2590178" cy="346075"/>
          </a:xfrm>
          <a:solidFill>
            <a:schemeClr val="bg1">
              <a:lumMod val="85000"/>
            </a:schemeClr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42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7160846" y="4327634"/>
            <a:ext cx="2592754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43" name="Text Placeholder 17"/>
          <p:cNvSpPr>
            <a:spLocks noGrp="1"/>
          </p:cNvSpPr>
          <p:nvPr>
            <p:ph type="body" sz="quarter" idx="33" hasCustomPrompt="1"/>
          </p:nvPr>
        </p:nvSpPr>
        <p:spPr>
          <a:xfrm>
            <a:off x="7160846" y="4673709"/>
            <a:ext cx="2592754" cy="647321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1973594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11913" y="-6119"/>
            <a:ext cx="10754088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54088" h="6864101">
                <a:moveTo>
                  <a:pt x="4355" y="0"/>
                </a:moveTo>
                <a:lnTo>
                  <a:pt x="9407290" y="2292"/>
                </a:lnTo>
                <a:lnTo>
                  <a:pt x="10754088" y="3316200"/>
                </a:lnTo>
                <a:lnTo>
                  <a:pt x="7012522" y="68641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pattFill prst="pct2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80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21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 b="1" i="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22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3791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11913" y="-6119"/>
            <a:ext cx="10754088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54088" h="6864101">
                <a:moveTo>
                  <a:pt x="4355" y="0"/>
                </a:moveTo>
                <a:lnTo>
                  <a:pt x="9407290" y="2292"/>
                </a:lnTo>
                <a:lnTo>
                  <a:pt x="10754088" y="3316200"/>
                </a:lnTo>
                <a:lnTo>
                  <a:pt x="7012522" y="68641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pattFill prst="pct2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>
              <a:defRPr sz="180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9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0515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39789" y="1122363"/>
            <a:ext cx="9144000" cy="2387600"/>
          </a:xfrm>
        </p:spPr>
        <p:txBody>
          <a:bodyPr anchor="b"/>
          <a:lstStyle>
            <a:lvl1pPr algn="l">
              <a:defRPr sz="6000" b="1" i="0" spc="100" baseline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9789" y="3602038"/>
            <a:ext cx="9144000" cy="1655762"/>
          </a:xfrm>
        </p:spPr>
        <p:txBody>
          <a:bodyPr/>
          <a:lstStyle>
            <a:lvl1pPr marL="0" indent="0" algn="l">
              <a:buNone/>
              <a:defRPr sz="2400" b="0" i="0" spc="100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</a:p>
          <a:p>
            <a:endParaRPr lang="en-US" dirty="0"/>
          </a:p>
        </p:txBody>
      </p:sp>
      <p:sp>
        <p:nvSpPr>
          <p:cNvPr id="11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6252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>
            <a:lvl1pPr>
              <a:defRPr b="1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838200" y="1825627"/>
            <a:ext cx="10515600" cy="354647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Aft>
                <a:spcPts val="800"/>
              </a:spcAft>
              <a:defRPr sz="36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lnSpc>
                <a:spcPct val="100000"/>
              </a:lnSpc>
              <a:spcAft>
                <a:spcPts val="800"/>
              </a:spcAft>
              <a:defRPr sz="32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lnSpc>
                <a:spcPct val="100000"/>
              </a:lnSpc>
              <a:spcAft>
                <a:spcPts val="800"/>
              </a:spcAft>
              <a:defRPr sz="2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lnSpc>
                <a:spcPct val="100000"/>
              </a:lnSpc>
              <a:spcAft>
                <a:spcPts val="800"/>
              </a:spcAft>
              <a:defRPr sz="2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lnSpc>
                <a:spcPct val="100000"/>
              </a:lnSpc>
              <a:spcAft>
                <a:spcPts val="800"/>
              </a:spcAft>
              <a:defRPr sz="2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4675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7707992" cy="2852737"/>
          </a:xfrm>
        </p:spPr>
        <p:txBody>
          <a:bodyPr anchor="b">
            <a:normAutofit/>
          </a:bodyPr>
          <a:lstStyle>
            <a:lvl1pPr>
              <a:defRPr sz="5400"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7707992" cy="642104"/>
          </a:xfrm>
        </p:spPr>
        <p:txBody>
          <a:bodyPr/>
          <a:lstStyle>
            <a:lvl1pPr marL="0" indent="0">
              <a:buNone/>
              <a:defRPr sz="24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89314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7707992" cy="2852737"/>
          </a:xfrm>
        </p:spPr>
        <p:txBody>
          <a:bodyPr anchor="b">
            <a:normAutofit/>
          </a:bodyPr>
          <a:lstStyle>
            <a:lvl1pPr>
              <a:defRPr sz="5400" b="1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7707992" cy="642104"/>
          </a:xfrm>
        </p:spPr>
        <p:txBody>
          <a:bodyPr anchor="ctr"/>
          <a:lstStyle>
            <a:lvl1pPr marL="0" indent="0">
              <a:buNone/>
              <a:defRPr sz="2400" b="0" i="0" spc="151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3193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9789" y="371928"/>
            <a:ext cx="8923064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073729"/>
            <a:ext cx="4359729" cy="3118757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2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20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11"/>
          </p:nvPr>
        </p:nvSpPr>
        <p:spPr>
          <a:xfrm>
            <a:off x="5403124" y="2073729"/>
            <a:ext cx="4359729" cy="3118757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2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20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66673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8199" y="763814"/>
            <a:ext cx="8966171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8200" y="2089377"/>
            <a:ext cx="4359729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3"/>
          <p:cNvSpPr>
            <a:spLocks noGrp="1"/>
          </p:cNvSpPr>
          <p:nvPr>
            <p:ph sz="half" idx="2"/>
          </p:nvPr>
        </p:nvSpPr>
        <p:spPr>
          <a:xfrm>
            <a:off x="838200" y="3037114"/>
            <a:ext cx="4359729" cy="2343150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1" hasCustomPrompt="1"/>
          </p:nvPr>
        </p:nvSpPr>
        <p:spPr>
          <a:xfrm>
            <a:off x="5444641" y="2089377"/>
            <a:ext cx="4359729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9" name="Content Placeholder 3"/>
          <p:cNvSpPr>
            <a:spLocks noGrp="1"/>
          </p:cNvSpPr>
          <p:nvPr>
            <p:ph sz="half" idx="12"/>
          </p:nvPr>
        </p:nvSpPr>
        <p:spPr>
          <a:xfrm>
            <a:off x="5444641" y="3037114"/>
            <a:ext cx="4359729" cy="2343150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012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  <p:sp>
        <p:nvSpPr>
          <p:cNvPr id="14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29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 b="1" i="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838200" y="2097197"/>
            <a:ext cx="259080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31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838199" y="3981559"/>
            <a:ext cx="2590178" cy="346075"/>
          </a:xfrm>
          <a:solidFill>
            <a:schemeClr val="bg1">
              <a:lumMod val="85000"/>
            </a:schemeClr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32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836246" y="4327634"/>
            <a:ext cx="2592754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33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836246" y="4673709"/>
            <a:ext cx="2592754" cy="647321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4000500" y="2097197"/>
            <a:ext cx="259080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35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000499" y="3981559"/>
            <a:ext cx="2590178" cy="346075"/>
          </a:xfrm>
          <a:solidFill>
            <a:schemeClr val="bg1">
              <a:lumMod val="85000"/>
            </a:schemeClr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36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3998546" y="4327634"/>
            <a:ext cx="2592754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37" name="Text Placeholder 17"/>
          <p:cNvSpPr>
            <a:spLocks noGrp="1"/>
          </p:cNvSpPr>
          <p:nvPr>
            <p:ph type="body" sz="quarter" idx="29" hasCustomPrompt="1"/>
          </p:nvPr>
        </p:nvSpPr>
        <p:spPr>
          <a:xfrm>
            <a:off x="3998546" y="4673709"/>
            <a:ext cx="2592754" cy="647321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30"/>
          </p:nvPr>
        </p:nvSpPr>
        <p:spPr>
          <a:xfrm>
            <a:off x="7162800" y="2097197"/>
            <a:ext cx="259080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39" name="Text Placeholder 17"/>
          <p:cNvSpPr>
            <a:spLocks noGrp="1"/>
          </p:cNvSpPr>
          <p:nvPr>
            <p:ph type="body" sz="quarter" idx="31" hasCustomPrompt="1"/>
          </p:nvPr>
        </p:nvSpPr>
        <p:spPr>
          <a:xfrm>
            <a:off x="7162799" y="3981559"/>
            <a:ext cx="2590178" cy="346075"/>
          </a:xfrm>
          <a:solidFill>
            <a:schemeClr val="bg1">
              <a:lumMod val="85000"/>
            </a:schemeClr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40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7160846" y="4327634"/>
            <a:ext cx="2592754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41" name="Text Placeholder 17"/>
          <p:cNvSpPr>
            <a:spLocks noGrp="1"/>
          </p:cNvSpPr>
          <p:nvPr>
            <p:ph type="body" sz="quarter" idx="33" hasCustomPrompt="1"/>
          </p:nvPr>
        </p:nvSpPr>
        <p:spPr>
          <a:xfrm>
            <a:off x="7160846" y="4673709"/>
            <a:ext cx="2592754" cy="647321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14705034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1913" y="-6119"/>
            <a:ext cx="10754088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54088" h="6864101">
                <a:moveTo>
                  <a:pt x="4355" y="0"/>
                </a:moveTo>
                <a:lnTo>
                  <a:pt x="9407290" y="2292"/>
                </a:lnTo>
                <a:lnTo>
                  <a:pt x="10754088" y="3316200"/>
                </a:lnTo>
                <a:lnTo>
                  <a:pt x="7012522" y="68641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180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40445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1913" y="-6119"/>
            <a:ext cx="10754088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54088" h="6864101">
                <a:moveTo>
                  <a:pt x="4355" y="0"/>
                </a:moveTo>
                <a:lnTo>
                  <a:pt x="9407290" y="2292"/>
                </a:lnTo>
                <a:lnTo>
                  <a:pt x="10754088" y="3316200"/>
                </a:lnTo>
                <a:lnTo>
                  <a:pt x="7012522" y="68641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180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9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12299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39789" y="1122363"/>
            <a:ext cx="9144000" cy="2387600"/>
          </a:xfrm>
        </p:spPr>
        <p:txBody>
          <a:bodyPr anchor="b"/>
          <a:lstStyle>
            <a:lvl1pPr algn="l">
              <a:defRPr sz="6000" b="1" i="0" spc="100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9789" y="3602038"/>
            <a:ext cx="9144000" cy="1655762"/>
          </a:xfrm>
        </p:spPr>
        <p:txBody>
          <a:bodyPr/>
          <a:lstStyle>
            <a:lvl1pPr marL="0" indent="0" algn="l">
              <a:buNone/>
              <a:defRPr sz="2400" b="0" i="0" spc="100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</a:p>
          <a:p>
            <a:endParaRPr lang="en-US" dirty="0"/>
          </a:p>
        </p:txBody>
      </p:sp>
      <p:sp>
        <p:nvSpPr>
          <p:cNvPr id="11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44458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838200" y="1825627"/>
            <a:ext cx="10515600" cy="354647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Aft>
                <a:spcPts val="800"/>
              </a:spcAft>
              <a:defRPr sz="3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lnSpc>
                <a:spcPct val="100000"/>
              </a:lnSpc>
              <a:spcAft>
                <a:spcPts val="800"/>
              </a:spcAft>
              <a:defRPr sz="32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lnSpc>
                <a:spcPct val="100000"/>
              </a:lnSpc>
              <a:spcAft>
                <a:spcPts val="800"/>
              </a:spcAft>
              <a:defRPr sz="2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lnSpc>
                <a:spcPct val="100000"/>
              </a:lnSpc>
              <a:spcAft>
                <a:spcPts val="800"/>
              </a:spcAft>
              <a:defRPr sz="2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lnSpc>
                <a:spcPct val="100000"/>
              </a:lnSpc>
              <a:spcAft>
                <a:spcPts val="800"/>
              </a:spcAft>
              <a:defRPr sz="2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02232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7707992" cy="2852737"/>
          </a:xfrm>
        </p:spPr>
        <p:txBody>
          <a:bodyPr anchor="b">
            <a:normAutofit/>
          </a:bodyPr>
          <a:lstStyle>
            <a:lvl1pPr>
              <a:defRPr sz="5400"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7707992" cy="642104"/>
          </a:xfrm>
        </p:spPr>
        <p:txBody>
          <a:bodyPr/>
          <a:lstStyle>
            <a:lvl1pPr marL="0" indent="0">
              <a:buNone/>
              <a:defRPr sz="24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76795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9789" y="371928"/>
            <a:ext cx="8923064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073729"/>
            <a:ext cx="4359729" cy="3118757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2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20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3"/>
          <p:cNvSpPr>
            <a:spLocks noGrp="1"/>
          </p:cNvSpPr>
          <p:nvPr>
            <p:ph sz="half" idx="11"/>
          </p:nvPr>
        </p:nvSpPr>
        <p:spPr>
          <a:xfrm>
            <a:off x="5403124" y="2073729"/>
            <a:ext cx="4359729" cy="3118757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2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20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906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9789" y="371928"/>
            <a:ext cx="8923064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073729"/>
            <a:ext cx="4359729" cy="3118757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2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20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3"/>
          <p:cNvSpPr>
            <a:spLocks noGrp="1"/>
          </p:cNvSpPr>
          <p:nvPr>
            <p:ph sz="half" idx="11"/>
          </p:nvPr>
        </p:nvSpPr>
        <p:spPr>
          <a:xfrm>
            <a:off x="5403124" y="2073729"/>
            <a:ext cx="4359729" cy="3118757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2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20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2971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8199" y="763814"/>
            <a:ext cx="8734261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8200" y="2089377"/>
            <a:ext cx="4359729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solidFill>
                  <a:schemeClr val="bg1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3"/>
          <p:cNvSpPr>
            <a:spLocks noGrp="1"/>
          </p:cNvSpPr>
          <p:nvPr>
            <p:ph sz="half" idx="2"/>
          </p:nvPr>
        </p:nvSpPr>
        <p:spPr>
          <a:xfrm>
            <a:off x="838200" y="3037114"/>
            <a:ext cx="4359729" cy="2343150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1" hasCustomPrompt="1"/>
          </p:nvPr>
        </p:nvSpPr>
        <p:spPr>
          <a:xfrm>
            <a:off x="5444641" y="2089377"/>
            <a:ext cx="4359729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solidFill>
                  <a:schemeClr val="bg1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9" name="Content Placeholder 3"/>
          <p:cNvSpPr>
            <a:spLocks noGrp="1"/>
          </p:cNvSpPr>
          <p:nvPr>
            <p:ph sz="half" idx="12"/>
          </p:nvPr>
        </p:nvSpPr>
        <p:spPr>
          <a:xfrm>
            <a:off x="5444641" y="3037114"/>
            <a:ext cx="4359729" cy="2343150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22627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  <p:sp>
        <p:nvSpPr>
          <p:cNvPr id="9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838200" y="2097197"/>
            <a:ext cx="259080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838199" y="3981559"/>
            <a:ext cx="2590178" cy="346075"/>
          </a:xfrm>
          <a:solidFill>
            <a:schemeClr val="bg1"/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836246" y="4327634"/>
            <a:ext cx="2592754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836246" y="4673709"/>
            <a:ext cx="2592754" cy="647321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4000500" y="2097197"/>
            <a:ext cx="259080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38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000499" y="3981559"/>
            <a:ext cx="2590178" cy="346075"/>
          </a:xfrm>
          <a:solidFill>
            <a:schemeClr val="bg1"/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39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3998546" y="4327634"/>
            <a:ext cx="2592754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40" name="Text Placeholder 17"/>
          <p:cNvSpPr>
            <a:spLocks noGrp="1"/>
          </p:cNvSpPr>
          <p:nvPr>
            <p:ph type="body" sz="quarter" idx="29" hasCustomPrompt="1"/>
          </p:nvPr>
        </p:nvSpPr>
        <p:spPr>
          <a:xfrm>
            <a:off x="3998546" y="4673709"/>
            <a:ext cx="2592754" cy="647321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41" name="Picture Placeholder 14"/>
          <p:cNvSpPr>
            <a:spLocks noGrp="1"/>
          </p:cNvSpPr>
          <p:nvPr>
            <p:ph type="pic" sz="quarter" idx="30"/>
          </p:nvPr>
        </p:nvSpPr>
        <p:spPr>
          <a:xfrm>
            <a:off x="7162800" y="2097197"/>
            <a:ext cx="259080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42" name="Text Placeholder 17"/>
          <p:cNvSpPr>
            <a:spLocks noGrp="1"/>
          </p:cNvSpPr>
          <p:nvPr>
            <p:ph type="body" sz="quarter" idx="31" hasCustomPrompt="1"/>
          </p:nvPr>
        </p:nvSpPr>
        <p:spPr>
          <a:xfrm>
            <a:off x="7162799" y="3981559"/>
            <a:ext cx="2590178" cy="346075"/>
          </a:xfrm>
          <a:solidFill>
            <a:schemeClr val="bg1"/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43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7160846" y="4327634"/>
            <a:ext cx="2592754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44" name="Text Placeholder 17"/>
          <p:cNvSpPr>
            <a:spLocks noGrp="1"/>
          </p:cNvSpPr>
          <p:nvPr>
            <p:ph type="body" sz="quarter" idx="33" hasCustomPrompt="1"/>
          </p:nvPr>
        </p:nvSpPr>
        <p:spPr>
          <a:xfrm>
            <a:off x="7160846" y="4673709"/>
            <a:ext cx="2592754" cy="647321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14111542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-6119"/>
            <a:ext cx="10766001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54088" h="6864101">
                <a:moveTo>
                  <a:pt x="4355" y="0"/>
                </a:moveTo>
                <a:lnTo>
                  <a:pt x="9407290" y="2292"/>
                </a:lnTo>
                <a:lnTo>
                  <a:pt x="10754088" y="3316200"/>
                </a:lnTo>
                <a:lnTo>
                  <a:pt x="7012522" y="68641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828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-6119"/>
            <a:ext cx="10766001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54088" h="6864101">
                <a:moveTo>
                  <a:pt x="4355" y="0"/>
                </a:moveTo>
                <a:lnTo>
                  <a:pt x="9407290" y="2292"/>
                </a:lnTo>
                <a:lnTo>
                  <a:pt x="10754088" y="3316200"/>
                </a:lnTo>
                <a:lnTo>
                  <a:pt x="7012522" y="68641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noFill/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9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235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3185" y="1848728"/>
            <a:ext cx="657856" cy="65785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3185" y="976077"/>
            <a:ext cx="657856" cy="657856"/>
          </a:xfrm>
          <a:prstGeom prst="rect">
            <a:avLst/>
          </a:prstGeom>
        </p:spPr>
      </p:pic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486" y="1948596"/>
            <a:ext cx="657856" cy="65785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486" y="3789752"/>
            <a:ext cx="657856" cy="65785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486" y="2869174"/>
            <a:ext cx="657856" cy="657856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486" y="4751063"/>
            <a:ext cx="657856" cy="657856"/>
          </a:xfrm>
          <a:prstGeom prst="rect">
            <a:avLst/>
          </a:prstGeom>
        </p:spPr>
      </p:pic>
      <p:sp>
        <p:nvSpPr>
          <p:cNvPr id="24" name="Text Placeholder 11"/>
          <p:cNvSpPr txBox="1">
            <a:spLocks/>
          </p:cNvSpPr>
          <p:nvPr userDrawn="1"/>
        </p:nvSpPr>
        <p:spPr>
          <a:xfrm>
            <a:off x="3581277" y="2083279"/>
            <a:ext cx="3259137" cy="3556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800" b="0" i="0" kern="120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 marL="91437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 marL="137156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 marL="182875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25" name="Text Placeholder 11"/>
          <p:cNvSpPr txBox="1">
            <a:spLocks/>
          </p:cNvSpPr>
          <p:nvPr userDrawn="1"/>
        </p:nvSpPr>
        <p:spPr>
          <a:xfrm>
            <a:off x="3581277" y="3011835"/>
            <a:ext cx="3259137" cy="3556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800" kern="120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 marL="91437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 marL="137156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 marL="182875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@Twitter</a:t>
            </a:r>
          </a:p>
        </p:txBody>
      </p:sp>
      <p:sp>
        <p:nvSpPr>
          <p:cNvPr id="26" name="Text Placeholder 11"/>
          <p:cNvSpPr txBox="1">
            <a:spLocks/>
          </p:cNvSpPr>
          <p:nvPr userDrawn="1"/>
        </p:nvSpPr>
        <p:spPr>
          <a:xfrm>
            <a:off x="3581277" y="3932413"/>
            <a:ext cx="3259137" cy="3556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800" kern="120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 marL="91437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 marL="137156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 marL="182875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@Instagram</a:t>
            </a:r>
          </a:p>
        </p:txBody>
      </p:sp>
      <p:sp>
        <p:nvSpPr>
          <p:cNvPr id="27" name="Text Placeholder 11"/>
          <p:cNvSpPr txBox="1">
            <a:spLocks/>
          </p:cNvSpPr>
          <p:nvPr userDrawn="1"/>
        </p:nvSpPr>
        <p:spPr>
          <a:xfrm>
            <a:off x="3581277" y="4893724"/>
            <a:ext cx="3259137" cy="3556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800" kern="120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 marL="91437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 marL="137156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 marL="182875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YouTube</a:t>
            </a:r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2192215" y="1948596"/>
            <a:ext cx="0" cy="360086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16769020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  <p:sp>
        <p:nvSpPr>
          <p:cNvPr id="33" name="Text Placeholder 11"/>
          <p:cNvSpPr txBox="1">
            <a:spLocks/>
          </p:cNvSpPr>
          <p:nvPr userDrawn="1"/>
        </p:nvSpPr>
        <p:spPr>
          <a:xfrm>
            <a:off x="3438360" y="2032618"/>
            <a:ext cx="3943556" cy="683638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54088" h="6864101">
                <a:moveTo>
                  <a:pt x="4355" y="0"/>
                </a:moveTo>
                <a:lnTo>
                  <a:pt x="9407290" y="2292"/>
                </a:lnTo>
                <a:lnTo>
                  <a:pt x="10754088" y="3316200"/>
                </a:lnTo>
                <a:lnTo>
                  <a:pt x="7012522" y="68641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noFill/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800" kern="1200" baseline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 marL="91437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 marL="137156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 marL="182875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800 Drillfield Drive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Blacksburg, VA 24060</a:t>
            </a:r>
          </a:p>
        </p:txBody>
      </p:sp>
      <p:sp>
        <p:nvSpPr>
          <p:cNvPr id="34" name="Text Placeholder 11"/>
          <p:cNvSpPr txBox="1">
            <a:spLocks/>
          </p:cNvSpPr>
          <p:nvPr userDrawn="1"/>
        </p:nvSpPr>
        <p:spPr>
          <a:xfrm>
            <a:off x="3438360" y="3186413"/>
            <a:ext cx="3943556" cy="43027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800" kern="120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 marL="91437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 marL="137156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 marL="182875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email@vt.edu</a:t>
            </a:r>
          </a:p>
        </p:txBody>
      </p:sp>
      <p:sp>
        <p:nvSpPr>
          <p:cNvPr id="35" name="Text Placeholder 11"/>
          <p:cNvSpPr txBox="1">
            <a:spLocks/>
          </p:cNvSpPr>
          <p:nvPr userDrawn="1"/>
        </p:nvSpPr>
        <p:spPr>
          <a:xfrm>
            <a:off x="3438360" y="4185953"/>
            <a:ext cx="3943556" cy="43027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800" kern="120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 marL="91437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 marL="137156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 marL="182875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(540) 231-0000</a:t>
            </a:r>
          </a:p>
        </p:txBody>
      </p:sp>
      <p:sp>
        <p:nvSpPr>
          <p:cNvPr id="36" name="Freeform 171"/>
          <p:cNvSpPr>
            <a:spLocks noEditPoints="1"/>
          </p:cNvSpPr>
          <p:nvPr userDrawn="1"/>
        </p:nvSpPr>
        <p:spPr bwMode="auto">
          <a:xfrm>
            <a:off x="2757277" y="2131488"/>
            <a:ext cx="331167" cy="492071"/>
          </a:xfrm>
          <a:custGeom>
            <a:avLst/>
            <a:gdLst>
              <a:gd name="T0" fmla="*/ 228 w 267"/>
              <a:gd name="T1" fmla="*/ 39 h 400"/>
              <a:gd name="T2" fmla="*/ 133 w 267"/>
              <a:gd name="T3" fmla="*/ 0 h 400"/>
              <a:gd name="T4" fmla="*/ 39 w 267"/>
              <a:gd name="T5" fmla="*/ 39 h 400"/>
              <a:gd name="T6" fmla="*/ 0 w 267"/>
              <a:gd name="T7" fmla="*/ 133 h 400"/>
              <a:gd name="T8" fmla="*/ 9 w 267"/>
              <a:gd name="T9" fmla="*/ 180 h 400"/>
              <a:gd name="T10" fmla="*/ 104 w 267"/>
              <a:gd name="T11" fmla="*/ 382 h 400"/>
              <a:gd name="T12" fmla="*/ 116 w 267"/>
              <a:gd name="T13" fmla="*/ 395 h 400"/>
              <a:gd name="T14" fmla="*/ 133 w 267"/>
              <a:gd name="T15" fmla="*/ 400 h 400"/>
              <a:gd name="T16" fmla="*/ 151 w 267"/>
              <a:gd name="T17" fmla="*/ 395 h 400"/>
              <a:gd name="T18" fmla="*/ 163 w 267"/>
              <a:gd name="T19" fmla="*/ 382 h 400"/>
              <a:gd name="T20" fmla="*/ 258 w 267"/>
              <a:gd name="T21" fmla="*/ 180 h 400"/>
              <a:gd name="T22" fmla="*/ 267 w 267"/>
              <a:gd name="T23" fmla="*/ 133 h 400"/>
              <a:gd name="T24" fmla="*/ 228 w 267"/>
              <a:gd name="T25" fmla="*/ 39 h 400"/>
              <a:gd name="T26" fmla="*/ 181 w 267"/>
              <a:gd name="T27" fmla="*/ 181 h 400"/>
              <a:gd name="T28" fmla="*/ 133 w 267"/>
              <a:gd name="T29" fmla="*/ 200 h 400"/>
              <a:gd name="T30" fmla="*/ 86 w 267"/>
              <a:gd name="T31" fmla="*/ 181 h 400"/>
              <a:gd name="T32" fmla="*/ 67 w 267"/>
              <a:gd name="T33" fmla="*/ 133 h 400"/>
              <a:gd name="T34" fmla="*/ 86 w 267"/>
              <a:gd name="T35" fmla="*/ 86 h 400"/>
              <a:gd name="T36" fmla="*/ 133 w 267"/>
              <a:gd name="T37" fmla="*/ 67 h 400"/>
              <a:gd name="T38" fmla="*/ 181 w 267"/>
              <a:gd name="T39" fmla="*/ 86 h 400"/>
              <a:gd name="T40" fmla="*/ 200 w 267"/>
              <a:gd name="T41" fmla="*/ 133 h 400"/>
              <a:gd name="T42" fmla="*/ 181 w 267"/>
              <a:gd name="T43" fmla="*/ 181 h 400"/>
              <a:gd name="T44" fmla="*/ 181 w 267"/>
              <a:gd name="T45" fmla="*/ 181 h 400"/>
              <a:gd name="T46" fmla="*/ 181 w 267"/>
              <a:gd name="T47" fmla="*/ 18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67" h="400">
                <a:moveTo>
                  <a:pt x="228" y="39"/>
                </a:moveTo>
                <a:cubicBezTo>
                  <a:pt x="202" y="13"/>
                  <a:pt x="170" y="0"/>
                  <a:pt x="133" y="0"/>
                </a:cubicBezTo>
                <a:cubicBezTo>
                  <a:pt x="97" y="0"/>
                  <a:pt x="65" y="13"/>
                  <a:pt x="39" y="39"/>
                </a:cubicBezTo>
                <a:cubicBezTo>
                  <a:pt x="13" y="65"/>
                  <a:pt x="0" y="97"/>
                  <a:pt x="0" y="133"/>
                </a:cubicBezTo>
                <a:cubicBezTo>
                  <a:pt x="0" y="152"/>
                  <a:pt x="3" y="168"/>
                  <a:pt x="9" y="180"/>
                </a:cubicBezTo>
                <a:cubicBezTo>
                  <a:pt x="104" y="382"/>
                  <a:pt x="104" y="382"/>
                  <a:pt x="104" y="382"/>
                </a:cubicBezTo>
                <a:cubicBezTo>
                  <a:pt x="106" y="388"/>
                  <a:pt x="110" y="392"/>
                  <a:pt x="116" y="395"/>
                </a:cubicBezTo>
                <a:cubicBezTo>
                  <a:pt x="121" y="399"/>
                  <a:pt x="127" y="400"/>
                  <a:pt x="133" y="400"/>
                </a:cubicBezTo>
                <a:cubicBezTo>
                  <a:pt x="140" y="400"/>
                  <a:pt x="146" y="399"/>
                  <a:pt x="151" y="395"/>
                </a:cubicBezTo>
                <a:cubicBezTo>
                  <a:pt x="157" y="392"/>
                  <a:pt x="161" y="388"/>
                  <a:pt x="163" y="382"/>
                </a:cubicBezTo>
                <a:cubicBezTo>
                  <a:pt x="258" y="180"/>
                  <a:pt x="258" y="180"/>
                  <a:pt x="258" y="180"/>
                </a:cubicBezTo>
                <a:cubicBezTo>
                  <a:pt x="264" y="168"/>
                  <a:pt x="267" y="152"/>
                  <a:pt x="267" y="133"/>
                </a:cubicBezTo>
                <a:cubicBezTo>
                  <a:pt x="267" y="97"/>
                  <a:pt x="254" y="65"/>
                  <a:pt x="228" y="39"/>
                </a:cubicBezTo>
                <a:close/>
                <a:moveTo>
                  <a:pt x="181" y="181"/>
                </a:moveTo>
                <a:cubicBezTo>
                  <a:pt x="168" y="194"/>
                  <a:pt x="152" y="200"/>
                  <a:pt x="133" y="200"/>
                </a:cubicBezTo>
                <a:cubicBezTo>
                  <a:pt x="115" y="200"/>
                  <a:pt x="99" y="194"/>
                  <a:pt x="86" y="181"/>
                </a:cubicBezTo>
                <a:cubicBezTo>
                  <a:pt x="73" y="168"/>
                  <a:pt x="67" y="152"/>
                  <a:pt x="67" y="133"/>
                </a:cubicBezTo>
                <a:cubicBezTo>
                  <a:pt x="67" y="115"/>
                  <a:pt x="73" y="99"/>
                  <a:pt x="86" y="86"/>
                </a:cubicBezTo>
                <a:cubicBezTo>
                  <a:pt x="99" y="73"/>
                  <a:pt x="115" y="67"/>
                  <a:pt x="133" y="67"/>
                </a:cubicBezTo>
                <a:cubicBezTo>
                  <a:pt x="152" y="67"/>
                  <a:pt x="168" y="73"/>
                  <a:pt x="181" y="86"/>
                </a:cubicBezTo>
                <a:cubicBezTo>
                  <a:pt x="194" y="99"/>
                  <a:pt x="200" y="115"/>
                  <a:pt x="200" y="133"/>
                </a:cubicBezTo>
                <a:cubicBezTo>
                  <a:pt x="200" y="152"/>
                  <a:pt x="194" y="168"/>
                  <a:pt x="181" y="181"/>
                </a:cubicBezTo>
                <a:close/>
                <a:moveTo>
                  <a:pt x="181" y="181"/>
                </a:moveTo>
                <a:cubicBezTo>
                  <a:pt x="181" y="181"/>
                  <a:pt x="181" y="181"/>
                  <a:pt x="181" y="181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2A2A2A"/>
              </a:solidFill>
            </a:endParaRPr>
          </a:p>
        </p:txBody>
      </p:sp>
      <p:sp>
        <p:nvSpPr>
          <p:cNvPr id="37" name="Oval 36"/>
          <p:cNvSpPr/>
          <p:nvPr userDrawn="1"/>
        </p:nvSpPr>
        <p:spPr>
          <a:xfrm>
            <a:off x="2511642" y="1957688"/>
            <a:ext cx="815381" cy="815381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A2A2A"/>
              </a:solidFill>
            </a:endParaRPr>
          </a:p>
        </p:txBody>
      </p:sp>
      <p:sp>
        <p:nvSpPr>
          <p:cNvPr id="38" name="Freeform 37"/>
          <p:cNvSpPr>
            <a:spLocks/>
          </p:cNvSpPr>
          <p:nvPr userDrawn="1"/>
        </p:nvSpPr>
        <p:spPr bwMode="auto">
          <a:xfrm>
            <a:off x="2741218" y="4179684"/>
            <a:ext cx="398358" cy="399055"/>
          </a:xfrm>
          <a:custGeom>
            <a:avLst/>
            <a:gdLst>
              <a:gd name="T0" fmla="*/ 676 w 697"/>
              <a:gd name="T1" fmla="*/ 542 h 699"/>
              <a:gd name="T2" fmla="*/ 571 w 697"/>
              <a:gd name="T3" fmla="*/ 437 h 699"/>
              <a:gd name="T4" fmla="*/ 494 w 697"/>
              <a:gd name="T5" fmla="*/ 439 h 699"/>
              <a:gd name="T6" fmla="*/ 441 w 697"/>
              <a:gd name="T7" fmla="*/ 492 h 699"/>
              <a:gd name="T8" fmla="*/ 431 w 697"/>
              <a:gd name="T9" fmla="*/ 486 h 699"/>
              <a:gd name="T10" fmla="*/ 304 w 697"/>
              <a:gd name="T11" fmla="*/ 394 h 699"/>
              <a:gd name="T12" fmla="*/ 211 w 697"/>
              <a:gd name="T13" fmla="*/ 266 h 699"/>
              <a:gd name="T14" fmla="*/ 206 w 697"/>
              <a:gd name="T15" fmla="*/ 256 h 699"/>
              <a:gd name="T16" fmla="*/ 241 w 697"/>
              <a:gd name="T17" fmla="*/ 221 h 699"/>
              <a:gd name="T18" fmla="*/ 259 w 697"/>
              <a:gd name="T19" fmla="*/ 203 h 699"/>
              <a:gd name="T20" fmla="*/ 260 w 697"/>
              <a:gd name="T21" fmla="*/ 126 h 699"/>
              <a:gd name="T22" fmla="*/ 155 w 697"/>
              <a:gd name="T23" fmla="*/ 21 h 699"/>
              <a:gd name="T24" fmla="*/ 78 w 697"/>
              <a:gd name="T25" fmla="*/ 23 h 699"/>
              <a:gd name="T26" fmla="*/ 48 w 697"/>
              <a:gd name="T27" fmla="*/ 52 h 699"/>
              <a:gd name="T28" fmla="*/ 49 w 697"/>
              <a:gd name="T29" fmla="*/ 53 h 699"/>
              <a:gd name="T30" fmla="*/ 25 w 697"/>
              <a:gd name="T31" fmla="*/ 96 h 699"/>
              <a:gd name="T32" fmla="*/ 14 w 697"/>
              <a:gd name="T33" fmla="*/ 140 h 699"/>
              <a:gd name="T34" fmla="*/ 195 w 697"/>
              <a:gd name="T35" fmla="*/ 502 h 699"/>
              <a:gd name="T36" fmla="*/ 558 w 697"/>
              <a:gd name="T37" fmla="*/ 683 h 699"/>
              <a:gd name="T38" fmla="*/ 601 w 697"/>
              <a:gd name="T39" fmla="*/ 672 h 699"/>
              <a:gd name="T40" fmla="*/ 644 w 697"/>
              <a:gd name="T41" fmla="*/ 648 h 699"/>
              <a:gd name="T42" fmla="*/ 645 w 697"/>
              <a:gd name="T43" fmla="*/ 649 h 699"/>
              <a:gd name="T44" fmla="*/ 675 w 697"/>
              <a:gd name="T45" fmla="*/ 619 h 699"/>
              <a:gd name="T46" fmla="*/ 676 w 697"/>
              <a:gd name="T47" fmla="*/ 542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697" h="699">
                <a:moveTo>
                  <a:pt x="676" y="542"/>
                </a:moveTo>
                <a:cubicBezTo>
                  <a:pt x="571" y="437"/>
                  <a:pt x="571" y="437"/>
                  <a:pt x="571" y="437"/>
                </a:cubicBezTo>
                <a:cubicBezTo>
                  <a:pt x="550" y="416"/>
                  <a:pt x="516" y="417"/>
                  <a:pt x="494" y="439"/>
                </a:cubicBezTo>
                <a:cubicBezTo>
                  <a:pt x="441" y="492"/>
                  <a:pt x="441" y="492"/>
                  <a:pt x="441" y="492"/>
                </a:cubicBezTo>
                <a:cubicBezTo>
                  <a:pt x="438" y="490"/>
                  <a:pt x="434" y="488"/>
                  <a:pt x="431" y="486"/>
                </a:cubicBezTo>
                <a:cubicBezTo>
                  <a:pt x="397" y="467"/>
                  <a:pt x="352" y="442"/>
                  <a:pt x="304" y="394"/>
                </a:cubicBezTo>
                <a:cubicBezTo>
                  <a:pt x="255" y="346"/>
                  <a:pt x="230" y="300"/>
                  <a:pt x="211" y="266"/>
                </a:cubicBezTo>
                <a:cubicBezTo>
                  <a:pt x="209" y="263"/>
                  <a:pt x="208" y="259"/>
                  <a:pt x="206" y="256"/>
                </a:cubicBezTo>
                <a:cubicBezTo>
                  <a:pt x="241" y="221"/>
                  <a:pt x="241" y="221"/>
                  <a:pt x="241" y="221"/>
                </a:cubicBezTo>
                <a:cubicBezTo>
                  <a:pt x="259" y="203"/>
                  <a:pt x="259" y="203"/>
                  <a:pt x="259" y="203"/>
                </a:cubicBezTo>
                <a:cubicBezTo>
                  <a:pt x="280" y="182"/>
                  <a:pt x="281" y="147"/>
                  <a:pt x="260" y="126"/>
                </a:cubicBezTo>
                <a:cubicBezTo>
                  <a:pt x="155" y="21"/>
                  <a:pt x="155" y="21"/>
                  <a:pt x="155" y="21"/>
                </a:cubicBezTo>
                <a:cubicBezTo>
                  <a:pt x="134" y="0"/>
                  <a:pt x="100" y="1"/>
                  <a:pt x="78" y="23"/>
                </a:cubicBezTo>
                <a:cubicBezTo>
                  <a:pt x="48" y="52"/>
                  <a:pt x="48" y="52"/>
                  <a:pt x="48" y="52"/>
                </a:cubicBezTo>
                <a:cubicBezTo>
                  <a:pt x="49" y="53"/>
                  <a:pt x="49" y="53"/>
                  <a:pt x="49" y="53"/>
                </a:cubicBezTo>
                <a:cubicBezTo>
                  <a:pt x="39" y="66"/>
                  <a:pt x="31" y="81"/>
                  <a:pt x="25" y="96"/>
                </a:cubicBezTo>
                <a:cubicBezTo>
                  <a:pt x="19" y="111"/>
                  <a:pt x="16" y="126"/>
                  <a:pt x="14" y="140"/>
                </a:cubicBezTo>
                <a:cubicBezTo>
                  <a:pt x="0" y="255"/>
                  <a:pt x="53" y="360"/>
                  <a:pt x="195" y="502"/>
                </a:cubicBezTo>
                <a:cubicBezTo>
                  <a:pt x="392" y="699"/>
                  <a:pt x="551" y="684"/>
                  <a:pt x="558" y="683"/>
                </a:cubicBezTo>
                <a:cubicBezTo>
                  <a:pt x="572" y="682"/>
                  <a:pt x="587" y="678"/>
                  <a:pt x="601" y="672"/>
                </a:cubicBezTo>
                <a:cubicBezTo>
                  <a:pt x="617" y="666"/>
                  <a:pt x="631" y="658"/>
                  <a:pt x="644" y="648"/>
                </a:cubicBezTo>
                <a:cubicBezTo>
                  <a:pt x="645" y="649"/>
                  <a:pt x="645" y="649"/>
                  <a:pt x="645" y="649"/>
                </a:cubicBezTo>
                <a:cubicBezTo>
                  <a:pt x="675" y="619"/>
                  <a:pt x="675" y="619"/>
                  <a:pt x="675" y="619"/>
                </a:cubicBezTo>
                <a:cubicBezTo>
                  <a:pt x="696" y="598"/>
                  <a:pt x="697" y="563"/>
                  <a:pt x="676" y="5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2A2A2A"/>
              </a:solidFill>
            </a:endParaRPr>
          </a:p>
        </p:txBody>
      </p:sp>
      <p:sp>
        <p:nvSpPr>
          <p:cNvPr id="39" name="Oval 38"/>
          <p:cNvSpPr/>
          <p:nvPr userDrawn="1"/>
        </p:nvSpPr>
        <p:spPr>
          <a:xfrm>
            <a:off x="2514384" y="3961958"/>
            <a:ext cx="815381" cy="815381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A2A2A"/>
              </a:solidFill>
            </a:endParaRPr>
          </a:p>
        </p:txBody>
      </p:sp>
      <p:grpSp>
        <p:nvGrpSpPr>
          <p:cNvPr id="40" name="Group 39"/>
          <p:cNvGrpSpPr/>
          <p:nvPr userDrawn="1"/>
        </p:nvGrpSpPr>
        <p:grpSpPr>
          <a:xfrm>
            <a:off x="2682142" y="3222178"/>
            <a:ext cx="485868" cy="362266"/>
            <a:chOff x="7369603" y="5046774"/>
            <a:chExt cx="270571" cy="201739"/>
          </a:xfrm>
          <a:solidFill>
            <a:schemeClr val="bg1"/>
          </a:solidFill>
        </p:grpSpPr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7382202" y="5168981"/>
              <a:ext cx="243929" cy="79532"/>
            </a:xfrm>
            <a:custGeom>
              <a:avLst/>
              <a:gdLst>
                <a:gd name="T0" fmla="*/ 574 w 612"/>
                <a:gd name="T1" fmla="*/ 200 h 200"/>
                <a:gd name="T2" fmla="*/ 612 w 612"/>
                <a:gd name="T3" fmla="*/ 185 h 200"/>
                <a:gd name="T4" fmla="*/ 427 w 612"/>
                <a:gd name="T5" fmla="*/ 0 h 200"/>
                <a:gd name="T6" fmla="*/ 414 w 612"/>
                <a:gd name="T7" fmla="*/ 9 h 200"/>
                <a:gd name="T8" fmla="*/ 381 w 612"/>
                <a:gd name="T9" fmla="*/ 33 h 200"/>
                <a:gd name="T10" fmla="*/ 346 w 612"/>
                <a:gd name="T11" fmla="*/ 51 h 200"/>
                <a:gd name="T12" fmla="*/ 306 w 612"/>
                <a:gd name="T13" fmla="*/ 60 h 200"/>
                <a:gd name="T14" fmla="*/ 306 w 612"/>
                <a:gd name="T15" fmla="*/ 60 h 200"/>
                <a:gd name="T16" fmla="*/ 305 w 612"/>
                <a:gd name="T17" fmla="*/ 60 h 200"/>
                <a:gd name="T18" fmla="*/ 265 w 612"/>
                <a:gd name="T19" fmla="*/ 51 h 200"/>
                <a:gd name="T20" fmla="*/ 231 w 612"/>
                <a:gd name="T21" fmla="*/ 33 h 200"/>
                <a:gd name="T22" fmla="*/ 197 w 612"/>
                <a:gd name="T23" fmla="*/ 9 h 200"/>
                <a:gd name="T24" fmla="*/ 185 w 612"/>
                <a:gd name="T25" fmla="*/ 0 h 200"/>
                <a:gd name="T26" fmla="*/ 0 w 612"/>
                <a:gd name="T27" fmla="*/ 185 h 200"/>
                <a:gd name="T28" fmla="*/ 38 w 612"/>
                <a:gd name="T29" fmla="*/ 200 h 200"/>
                <a:gd name="T30" fmla="*/ 574 w 612"/>
                <a:gd name="T3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12" h="200">
                  <a:moveTo>
                    <a:pt x="574" y="200"/>
                  </a:moveTo>
                  <a:cubicBezTo>
                    <a:pt x="588" y="200"/>
                    <a:pt x="601" y="195"/>
                    <a:pt x="612" y="185"/>
                  </a:cubicBezTo>
                  <a:cubicBezTo>
                    <a:pt x="427" y="0"/>
                    <a:pt x="427" y="0"/>
                    <a:pt x="427" y="0"/>
                  </a:cubicBezTo>
                  <a:cubicBezTo>
                    <a:pt x="423" y="3"/>
                    <a:pt x="418" y="7"/>
                    <a:pt x="414" y="9"/>
                  </a:cubicBezTo>
                  <a:cubicBezTo>
                    <a:pt x="400" y="20"/>
                    <a:pt x="389" y="28"/>
                    <a:pt x="381" y="33"/>
                  </a:cubicBezTo>
                  <a:cubicBezTo>
                    <a:pt x="372" y="39"/>
                    <a:pt x="361" y="45"/>
                    <a:pt x="346" y="51"/>
                  </a:cubicBezTo>
                  <a:cubicBezTo>
                    <a:pt x="332" y="57"/>
                    <a:pt x="319" y="60"/>
                    <a:pt x="306" y="60"/>
                  </a:cubicBezTo>
                  <a:cubicBezTo>
                    <a:pt x="306" y="60"/>
                    <a:pt x="306" y="60"/>
                    <a:pt x="306" y="60"/>
                  </a:cubicBezTo>
                  <a:cubicBezTo>
                    <a:pt x="305" y="60"/>
                    <a:pt x="305" y="60"/>
                    <a:pt x="305" y="60"/>
                  </a:cubicBezTo>
                  <a:cubicBezTo>
                    <a:pt x="293" y="60"/>
                    <a:pt x="280" y="57"/>
                    <a:pt x="265" y="51"/>
                  </a:cubicBezTo>
                  <a:cubicBezTo>
                    <a:pt x="251" y="45"/>
                    <a:pt x="240" y="39"/>
                    <a:pt x="231" y="33"/>
                  </a:cubicBezTo>
                  <a:cubicBezTo>
                    <a:pt x="222" y="28"/>
                    <a:pt x="211" y="20"/>
                    <a:pt x="197" y="9"/>
                  </a:cubicBezTo>
                  <a:cubicBezTo>
                    <a:pt x="193" y="7"/>
                    <a:pt x="189" y="4"/>
                    <a:pt x="185" y="0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10" y="195"/>
                    <a:pt x="23" y="200"/>
                    <a:pt x="38" y="200"/>
                  </a:cubicBezTo>
                  <a:lnTo>
                    <a:pt x="574" y="20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2A2A2A"/>
                </a:solidFill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7369603" y="5109817"/>
              <a:ext cx="64983" cy="112023"/>
            </a:xfrm>
            <a:custGeom>
              <a:avLst/>
              <a:gdLst>
                <a:gd name="T0" fmla="*/ 37 w 163"/>
                <a:gd name="T1" fmla="*/ 32 h 281"/>
                <a:gd name="T2" fmla="*/ 0 w 163"/>
                <a:gd name="T3" fmla="*/ 0 h 281"/>
                <a:gd name="T4" fmla="*/ 0 w 163"/>
                <a:gd name="T5" fmla="*/ 281 h 281"/>
                <a:gd name="T6" fmla="*/ 163 w 163"/>
                <a:gd name="T7" fmla="*/ 119 h 281"/>
                <a:gd name="T8" fmla="*/ 37 w 163"/>
                <a:gd name="T9" fmla="*/ 32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281">
                  <a:moveTo>
                    <a:pt x="37" y="32"/>
                  </a:moveTo>
                  <a:cubicBezTo>
                    <a:pt x="23" y="23"/>
                    <a:pt x="11" y="12"/>
                    <a:pt x="0" y="0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63" y="119"/>
                    <a:pt x="163" y="119"/>
                    <a:pt x="163" y="119"/>
                  </a:cubicBezTo>
                  <a:cubicBezTo>
                    <a:pt x="130" y="96"/>
                    <a:pt x="88" y="67"/>
                    <a:pt x="37" y="3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2A2A2A"/>
                </a:solidFill>
              </a:endParaRPr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7575191" y="5109817"/>
              <a:ext cx="64983" cy="112023"/>
            </a:xfrm>
            <a:custGeom>
              <a:avLst/>
              <a:gdLst>
                <a:gd name="T0" fmla="*/ 126 w 163"/>
                <a:gd name="T1" fmla="*/ 32 h 281"/>
                <a:gd name="T2" fmla="*/ 0 w 163"/>
                <a:gd name="T3" fmla="*/ 119 h 281"/>
                <a:gd name="T4" fmla="*/ 163 w 163"/>
                <a:gd name="T5" fmla="*/ 281 h 281"/>
                <a:gd name="T6" fmla="*/ 163 w 163"/>
                <a:gd name="T7" fmla="*/ 0 h 281"/>
                <a:gd name="T8" fmla="*/ 126 w 163"/>
                <a:gd name="T9" fmla="*/ 32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281">
                  <a:moveTo>
                    <a:pt x="126" y="32"/>
                  </a:moveTo>
                  <a:cubicBezTo>
                    <a:pt x="77" y="65"/>
                    <a:pt x="34" y="94"/>
                    <a:pt x="0" y="119"/>
                  </a:cubicBezTo>
                  <a:cubicBezTo>
                    <a:pt x="163" y="281"/>
                    <a:pt x="163" y="281"/>
                    <a:pt x="163" y="281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52" y="12"/>
                    <a:pt x="140" y="22"/>
                    <a:pt x="126" y="3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2A2A2A"/>
                </a:solidFill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7374443" y="5046774"/>
              <a:ext cx="259932" cy="130451"/>
            </a:xfrm>
            <a:custGeom>
              <a:avLst/>
              <a:gdLst>
                <a:gd name="T0" fmla="*/ 594 w 652"/>
                <a:gd name="T1" fmla="*/ 0 h 327"/>
                <a:gd name="T2" fmla="*/ 58 w 652"/>
                <a:gd name="T3" fmla="*/ 0 h 327"/>
                <a:gd name="T4" fmla="*/ 15 w 652"/>
                <a:gd name="T5" fmla="*/ 19 h 327"/>
                <a:gd name="T6" fmla="*/ 0 w 652"/>
                <a:gd name="T7" fmla="*/ 67 h 327"/>
                <a:gd name="T8" fmla="*/ 20 w 652"/>
                <a:gd name="T9" fmla="*/ 116 h 327"/>
                <a:gd name="T10" fmla="*/ 62 w 652"/>
                <a:gd name="T11" fmla="*/ 158 h 327"/>
                <a:gd name="T12" fmla="*/ 137 w 652"/>
                <a:gd name="T13" fmla="*/ 210 h 327"/>
                <a:gd name="T14" fmla="*/ 195 w 652"/>
                <a:gd name="T15" fmla="*/ 251 h 327"/>
                <a:gd name="T16" fmla="*/ 232 w 652"/>
                <a:gd name="T17" fmla="*/ 277 h 327"/>
                <a:gd name="T18" fmla="*/ 238 w 652"/>
                <a:gd name="T19" fmla="*/ 281 h 327"/>
                <a:gd name="T20" fmla="*/ 248 w 652"/>
                <a:gd name="T21" fmla="*/ 288 h 327"/>
                <a:gd name="T22" fmla="*/ 267 w 652"/>
                <a:gd name="T23" fmla="*/ 302 h 327"/>
                <a:gd name="T24" fmla="*/ 286 w 652"/>
                <a:gd name="T25" fmla="*/ 314 h 327"/>
                <a:gd name="T26" fmla="*/ 307 w 652"/>
                <a:gd name="T27" fmla="*/ 323 h 327"/>
                <a:gd name="T28" fmla="*/ 325 w 652"/>
                <a:gd name="T29" fmla="*/ 327 h 327"/>
                <a:gd name="T30" fmla="*/ 326 w 652"/>
                <a:gd name="T31" fmla="*/ 327 h 327"/>
                <a:gd name="T32" fmla="*/ 326 w 652"/>
                <a:gd name="T33" fmla="*/ 327 h 327"/>
                <a:gd name="T34" fmla="*/ 344 w 652"/>
                <a:gd name="T35" fmla="*/ 323 h 327"/>
                <a:gd name="T36" fmla="*/ 365 w 652"/>
                <a:gd name="T37" fmla="*/ 314 h 327"/>
                <a:gd name="T38" fmla="*/ 384 w 652"/>
                <a:gd name="T39" fmla="*/ 302 h 327"/>
                <a:gd name="T40" fmla="*/ 404 w 652"/>
                <a:gd name="T41" fmla="*/ 288 h 327"/>
                <a:gd name="T42" fmla="*/ 414 w 652"/>
                <a:gd name="T43" fmla="*/ 281 h 327"/>
                <a:gd name="T44" fmla="*/ 419 w 652"/>
                <a:gd name="T45" fmla="*/ 277 h 327"/>
                <a:gd name="T46" fmla="*/ 456 w 652"/>
                <a:gd name="T47" fmla="*/ 251 h 327"/>
                <a:gd name="T48" fmla="*/ 590 w 652"/>
                <a:gd name="T49" fmla="*/ 158 h 327"/>
                <a:gd name="T50" fmla="*/ 634 w 652"/>
                <a:gd name="T51" fmla="*/ 114 h 327"/>
                <a:gd name="T52" fmla="*/ 652 w 652"/>
                <a:gd name="T53" fmla="*/ 59 h 327"/>
                <a:gd name="T54" fmla="*/ 635 w 652"/>
                <a:gd name="T55" fmla="*/ 17 h 327"/>
                <a:gd name="T56" fmla="*/ 594 w 652"/>
                <a:gd name="T57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2" h="327">
                  <a:moveTo>
                    <a:pt x="594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39" y="0"/>
                    <a:pt x="25" y="7"/>
                    <a:pt x="15" y="19"/>
                  </a:cubicBezTo>
                  <a:cubicBezTo>
                    <a:pt x="5" y="32"/>
                    <a:pt x="0" y="48"/>
                    <a:pt x="0" y="67"/>
                  </a:cubicBezTo>
                  <a:cubicBezTo>
                    <a:pt x="0" y="82"/>
                    <a:pt x="6" y="98"/>
                    <a:pt x="20" y="116"/>
                  </a:cubicBezTo>
                  <a:cubicBezTo>
                    <a:pt x="33" y="134"/>
                    <a:pt x="47" y="148"/>
                    <a:pt x="62" y="158"/>
                  </a:cubicBezTo>
                  <a:cubicBezTo>
                    <a:pt x="70" y="164"/>
                    <a:pt x="95" y="182"/>
                    <a:pt x="137" y="210"/>
                  </a:cubicBezTo>
                  <a:cubicBezTo>
                    <a:pt x="159" y="226"/>
                    <a:pt x="179" y="239"/>
                    <a:pt x="195" y="251"/>
                  </a:cubicBezTo>
                  <a:cubicBezTo>
                    <a:pt x="210" y="261"/>
                    <a:pt x="222" y="270"/>
                    <a:pt x="232" y="277"/>
                  </a:cubicBezTo>
                  <a:cubicBezTo>
                    <a:pt x="233" y="278"/>
                    <a:pt x="235" y="279"/>
                    <a:pt x="238" y="281"/>
                  </a:cubicBezTo>
                  <a:cubicBezTo>
                    <a:pt x="240" y="283"/>
                    <a:pt x="244" y="285"/>
                    <a:pt x="248" y="288"/>
                  </a:cubicBezTo>
                  <a:cubicBezTo>
                    <a:pt x="256" y="294"/>
                    <a:pt x="262" y="298"/>
                    <a:pt x="267" y="302"/>
                  </a:cubicBezTo>
                  <a:cubicBezTo>
                    <a:pt x="273" y="305"/>
                    <a:pt x="279" y="309"/>
                    <a:pt x="286" y="314"/>
                  </a:cubicBezTo>
                  <a:cubicBezTo>
                    <a:pt x="294" y="318"/>
                    <a:pt x="301" y="321"/>
                    <a:pt x="307" y="323"/>
                  </a:cubicBezTo>
                  <a:cubicBezTo>
                    <a:pt x="314" y="326"/>
                    <a:pt x="320" y="327"/>
                    <a:pt x="325" y="327"/>
                  </a:cubicBezTo>
                  <a:cubicBezTo>
                    <a:pt x="326" y="327"/>
                    <a:pt x="326" y="327"/>
                    <a:pt x="326" y="327"/>
                  </a:cubicBezTo>
                  <a:cubicBezTo>
                    <a:pt x="326" y="327"/>
                    <a:pt x="326" y="327"/>
                    <a:pt x="326" y="327"/>
                  </a:cubicBezTo>
                  <a:cubicBezTo>
                    <a:pt x="332" y="327"/>
                    <a:pt x="338" y="326"/>
                    <a:pt x="344" y="323"/>
                  </a:cubicBezTo>
                  <a:cubicBezTo>
                    <a:pt x="351" y="321"/>
                    <a:pt x="358" y="318"/>
                    <a:pt x="365" y="314"/>
                  </a:cubicBezTo>
                  <a:cubicBezTo>
                    <a:pt x="373" y="309"/>
                    <a:pt x="379" y="305"/>
                    <a:pt x="384" y="302"/>
                  </a:cubicBezTo>
                  <a:cubicBezTo>
                    <a:pt x="389" y="298"/>
                    <a:pt x="396" y="294"/>
                    <a:pt x="404" y="288"/>
                  </a:cubicBezTo>
                  <a:cubicBezTo>
                    <a:pt x="408" y="285"/>
                    <a:pt x="411" y="283"/>
                    <a:pt x="414" y="281"/>
                  </a:cubicBezTo>
                  <a:cubicBezTo>
                    <a:pt x="416" y="279"/>
                    <a:pt x="418" y="278"/>
                    <a:pt x="419" y="277"/>
                  </a:cubicBezTo>
                  <a:cubicBezTo>
                    <a:pt x="427" y="271"/>
                    <a:pt x="440" y="263"/>
                    <a:pt x="456" y="251"/>
                  </a:cubicBezTo>
                  <a:cubicBezTo>
                    <a:pt x="486" y="230"/>
                    <a:pt x="531" y="199"/>
                    <a:pt x="590" y="158"/>
                  </a:cubicBezTo>
                  <a:cubicBezTo>
                    <a:pt x="608" y="146"/>
                    <a:pt x="622" y="131"/>
                    <a:pt x="634" y="114"/>
                  </a:cubicBezTo>
                  <a:cubicBezTo>
                    <a:pt x="646" y="96"/>
                    <a:pt x="652" y="78"/>
                    <a:pt x="652" y="59"/>
                  </a:cubicBezTo>
                  <a:cubicBezTo>
                    <a:pt x="652" y="43"/>
                    <a:pt x="646" y="29"/>
                    <a:pt x="635" y="17"/>
                  </a:cubicBezTo>
                  <a:cubicBezTo>
                    <a:pt x="623" y="6"/>
                    <a:pt x="610" y="0"/>
                    <a:pt x="594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2A2A2A"/>
                </a:solidFill>
              </a:endParaRPr>
            </a:p>
          </p:txBody>
        </p:sp>
      </p:grpSp>
      <p:sp>
        <p:nvSpPr>
          <p:cNvPr id="45" name="Oval 44"/>
          <p:cNvSpPr/>
          <p:nvPr userDrawn="1"/>
        </p:nvSpPr>
        <p:spPr>
          <a:xfrm>
            <a:off x="2511642" y="2993861"/>
            <a:ext cx="815381" cy="815381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A2A2A"/>
              </a:solidFill>
            </a:endParaRPr>
          </a:p>
        </p:txBody>
      </p:sp>
      <p:cxnSp>
        <p:nvCxnSpPr>
          <p:cNvPr id="46" name="Straight Connector 45"/>
          <p:cNvCxnSpPr/>
          <p:nvPr userDrawn="1"/>
        </p:nvCxnSpPr>
        <p:spPr>
          <a:xfrm>
            <a:off x="2192215" y="1948596"/>
            <a:ext cx="0" cy="300177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9503908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1913" y="-6119"/>
            <a:ext cx="10754088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54088" h="6864101">
                <a:moveTo>
                  <a:pt x="4355" y="0"/>
                </a:moveTo>
                <a:lnTo>
                  <a:pt x="9407290" y="2292"/>
                </a:lnTo>
                <a:lnTo>
                  <a:pt x="10754088" y="3316200"/>
                </a:lnTo>
                <a:lnTo>
                  <a:pt x="7012522" y="68641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39789" y="1122363"/>
            <a:ext cx="9144000" cy="2387600"/>
          </a:xfrm>
        </p:spPr>
        <p:txBody>
          <a:bodyPr anchor="b"/>
          <a:lstStyle>
            <a:lvl1pPr algn="l">
              <a:defRPr sz="6000" b="1" i="0" spc="100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9789" y="3602038"/>
            <a:ext cx="9144000" cy="1655762"/>
          </a:xfrm>
        </p:spPr>
        <p:txBody>
          <a:bodyPr/>
          <a:lstStyle>
            <a:lvl1pPr marL="0" indent="0" algn="l">
              <a:buNone/>
              <a:defRPr sz="2400" b="0" i="0" spc="100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</a:p>
          <a:p>
            <a:endParaRPr lang="en-US" dirty="0"/>
          </a:p>
        </p:txBody>
      </p:sp>
      <p:sp>
        <p:nvSpPr>
          <p:cNvPr id="11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132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-16663" y="-6119"/>
            <a:ext cx="11300188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8981022 w 10754088"/>
              <a:gd name="connsiteY3" fmla="*/ 68514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1300188"/>
              <a:gd name="connsiteY0" fmla="*/ 0 h 6864101"/>
              <a:gd name="connsiteX1" fmla="*/ 94072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  <a:gd name="connsiteX0" fmla="*/ 4355 w 11300188"/>
              <a:gd name="connsiteY0" fmla="*/ 0 h 6864101"/>
              <a:gd name="connsiteX1" fmla="*/ 104613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00188" h="6864101">
                <a:moveTo>
                  <a:pt x="4355" y="0"/>
                </a:moveTo>
                <a:lnTo>
                  <a:pt x="10461390" y="2292"/>
                </a:lnTo>
                <a:lnTo>
                  <a:pt x="11300188" y="3303500"/>
                </a:lnTo>
                <a:lnTo>
                  <a:pt x="8981022" y="68514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/>
          <a:lstStyle>
            <a:lvl1pPr>
              <a:defRPr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7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838200" y="1825627"/>
            <a:ext cx="10515600" cy="354647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Aft>
                <a:spcPts val="800"/>
              </a:spcAft>
              <a:defRPr sz="3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lnSpc>
                <a:spcPct val="100000"/>
              </a:lnSpc>
              <a:spcAft>
                <a:spcPts val="800"/>
              </a:spcAft>
              <a:defRPr sz="32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lnSpc>
                <a:spcPct val="100000"/>
              </a:lnSpc>
              <a:spcAft>
                <a:spcPts val="800"/>
              </a:spcAft>
              <a:defRPr sz="2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lnSpc>
                <a:spcPct val="100000"/>
              </a:lnSpc>
              <a:spcAft>
                <a:spcPts val="800"/>
              </a:spcAft>
              <a:defRPr sz="2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lnSpc>
                <a:spcPct val="100000"/>
              </a:lnSpc>
              <a:spcAft>
                <a:spcPts val="800"/>
              </a:spcAft>
              <a:defRPr sz="2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29367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-16663" y="-6119"/>
            <a:ext cx="11300188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8981022 w 10754088"/>
              <a:gd name="connsiteY3" fmla="*/ 68514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1300188"/>
              <a:gd name="connsiteY0" fmla="*/ 0 h 6864101"/>
              <a:gd name="connsiteX1" fmla="*/ 94072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  <a:gd name="connsiteX0" fmla="*/ 4355 w 11300188"/>
              <a:gd name="connsiteY0" fmla="*/ 0 h 6864101"/>
              <a:gd name="connsiteX1" fmla="*/ 104613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00188" h="6864101">
                <a:moveTo>
                  <a:pt x="4355" y="0"/>
                </a:moveTo>
                <a:lnTo>
                  <a:pt x="10461390" y="2292"/>
                </a:lnTo>
                <a:lnTo>
                  <a:pt x="11300188" y="3303500"/>
                </a:lnTo>
                <a:lnTo>
                  <a:pt x="8981022" y="68514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/>
          <a:lstStyle>
            <a:lvl1pPr>
              <a:defRPr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7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7707992" cy="2852737"/>
          </a:xfrm>
        </p:spPr>
        <p:txBody>
          <a:bodyPr anchor="b">
            <a:normAutofit/>
          </a:bodyPr>
          <a:lstStyle>
            <a:lvl1pPr>
              <a:defRPr sz="5400"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7707992" cy="642104"/>
          </a:xfrm>
        </p:spPr>
        <p:txBody>
          <a:bodyPr/>
          <a:lstStyle>
            <a:lvl1pPr marL="0" indent="0">
              <a:buNone/>
              <a:defRPr sz="24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62228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-16663" y="-6119"/>
            <a:ext cx="11300188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8981022 w 10754088"/>
              <a:gd name="connsiteY3" fmla="*/ 68514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1300188"/>
              <a:gd name="connsiteY0" fmla="*/ 0 h 6864101"/>
              <a:gd name="connsiteX1" fmla="*/ 94072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  <a:gd name="connsiteX0" fmla="*/ 4355 w 11300188"/>
              <a:gd name="connsiteY0" fmla="*/ 0 h 6864101"/>
              <a:gd name="connsiteX1" fmla="*/ 104613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00188" h="6864101">
                <a:moveTo>
                  <a:pt x="4355" y="0"/>
                </a:moveTo>
                <a:lnTo>
                  <a:pt x="10461390" y="2292"/>
                </a:lnTo>
                <a:lnTo>
                  <a:pt x="11300188" y="3303500"/>
                </a:lnTo>
                <a:lnTo>
                  <a:pt x="8981022" y="68514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/>
          <a:lstStyle>
            <a:lvl1pPr>
              <a:defRPr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8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9789" y="371928"/>
            <a:ext cx="8923064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073729"/>
            <a:ext cx="4359729" cy="3118757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2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20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3"/>
          <p:cNvSpPr>
            <a:spLocks noGrp="1"/>
          </p:cNvSpPr>
          <p:nvPr>
            <p:ph sz="half" idx="11"/>
          </p:nvPr>
        </p:nvSpPr>
        <p:spPr>
          <a:xfrm>
            <a:off x="5403124" y="2073729"/>
            <a:ext cx="4359729" cy="3118757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2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20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7895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8199" y="763814"/>
            <a:ext cx="8734261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8200" y="2089377"/>
            <a:ext cx="4359729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solidFill>
                  <a:schemeClr val="bg1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3"/>
          <p:cNvSpPr>
            <a:spLocks noGrp="1"/>
          </p:cNvSpPr>
          <p:nvPr>
            <p:ph sz="half" idx="2"/>
          </p:nvPr>
        </p:nvSpPr>
        <p:spPr>
          <a:xfrm>
            <a:off x="838200" y="3037114"/>
            <a:ext cx="4359729" cy="2343150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1" hasCustomPrompt="1"/>
          </p:nvPr>
        </p:nvSpPr>
        <p:spPr>
          <a:xfrm>
            <a:off x="5444641" y="2089377"/>
            <a:ext cx="4359729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solidFill>
                  <a:schemeClr val="bg1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9" name="Content Placeholder 3"/>
          <p:cNvSpPr>
            <a:spLocks noGrp="1"/>
          </p:cNvSpPr>
          <p:nvPr>
            <p:ph sz="half" idx="12"/>
          </p:nvPr>
        </p:nvSpPr>
        <p:spPr>
          <a:xfrm>
            <a:off x="5444641" y="3037114"/>
            <a:ext cx="4359729" cy="2343150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5969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-16663" y="-6119"/>
            <a:ext cx="11300188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8981022 w 10754088"/>
              <a:gd name="connsiteY3" fmla="*/ 68514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1300188"/>
              <a:gd name="connsiteY0" fmla="*/ 0 h 6864101"/>
              <a:gd name="connsiteX1" fmla="*/ 94072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  <a:gd name="connsiteX0" fmla="*/ 4355 w 11300188"/>
              <a:gd name="connsiteY0" fmla="*/ 0 h 6864101"/>
              <a:gd name="connsiteX1" fmla="*/ 104613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00188" h="6864101">
                <a:moveTo>
                  <a:pt x="4355" y="0"/>
                </a:moveTo>
                <a:lnTo>
                  <a:pt x="10461390" y="2292"/>
                </a:lnTo>
                <a:lnTo>
                  <a:pt x="11300188" y="3303500"/>
                </a:lnTo>
                <a:lnTo>
                  <a:pt x="8981022" y="68514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/>
          <a:lstStyle>
            <a:lvl1pPr>
              <a:defRPr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10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8199" y="763814"/>
            <a:ext cx="8734261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8200" y="2089377"/>
            <a:ext cx="4359729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solidFill>
                  <a:schemeClr val="bg1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3"/>
          <p:cNvSpPr>
            <a:spLocks noGrp="1"/>
          </p:cNvSpPr>
          <p:nvPr>
            <p:ph sz="half" idx="2"/>
          </p:nvPr>
        </p:nvSpPr>
        <p:spPr>
          <a:xfrm>
            <a:off x="838200" y="3037114"/>
            <a:ext cx="4359729" cy="2343150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1" hasCustomPrompt="1"/>
          </p:nvPr>
        </p:nvSpPr>
        <p:spPr>
          <a:xfrm>
            <a:off x="5444641" y="2089377"/>
            <a:ext cx="4359729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solidFill>
                  <a:schemeClr val="bg1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9" name="Content Placeholder 3"/>
          <p:cNvSpPr>
            <a:spLocks noGrp="1"/>
          </p:cNvSpPr>
          <p:nvPr>
            <p:ph sz="half" idx="12"/>
          </p:nvPr>
        </p:nvSpPr>
        <p:spPr>
          <a:xfrm>
            <a:off x="5444641" y="3037114"/>
            <a:ext cx="4359729" cy="2343150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6088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7"/>
          <p:cNvSpPr>
            <a:spLocks noGrp="1"/>
          </p:cNvSpPr>
          <p:nvPr>
            <p:ph type="pic" sz="quarter" idx="34"/>
          </p:nvPr>
        </p:nvSpPr>
        <p:spPr>
          <a:xfrm>
            <a:off x="-16663" y="-6119"/>
            <a:ext cx="11300188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8981022 w 10754088"/>
              <a:gd name="connsiteY3" fmla="*/ 68514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1300188"/>
              <a:gd name="connsiteY0" fmla="*/ 0 h 6864101"/>
              <a:gd name="connsiteX1" fmla="*/ 94072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  <a:gd name="connsiteX0" fmla="*/ 4355 w 11300188"/>
              <a:gd name="connsiteY0" fmla="*/ 0 h 6864101"/>
              <a:gd name="connsiteX1" fmla="*/ 104613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00188" h="6864101">
                <a:moveTo>
                  <a:pt x="4355" y="0"/>
                </a:moveTo>
                <a:lnTo>
                  <a:pt x="10461390" y="2292"/>
                </a:lnTo>
                <a:lnTo>
                  <a:pt x="11300188" y="3303500"/>
                </a:lnTo>
                <a:lnTo>
                  <a:pt x="8981022" y="68514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/>
          <a:lstStyle>
            <a:lvl1pPr>
              <a:defRPr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  <p:sp>
        <p:nvSpPr>
          <p:cNvPr id="9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838200" y="2097197"/>
            <a:ext cx="259080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838199" y="3981559"/>
            <a:ext cx="2590178" cy="346075"/>
          </a:xfrm>
          <a:solidFill>
            <a:schemeClr val="bg1"/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836246" y="4327634"/>
            <a:ext cx="2592754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836246" y="4673709"/>
            <a:ext cx="2592754" cy="647321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4000500" y="2097197"/>
            <a:ext cx="259080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38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000499" y="3981559"/>
            <a:ext cx="2590178" cy="346075"/>
          </a:xfrm>
          <a:solidFill>
            <a:schemeClr val="bg1"/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39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3998546" y="4327634"/>
            <a:ext cx="2592754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40" name="Text Placeholder 17"/>
          <p:cNvSpPr>
            <a:spLocks noGrp="1"/>
          </p:cNvSpPr>
          <p:nvPr>
            <p:ph type="body" sz="quarter" idx="29" hasCustomPrompt="1"/>
          </p:nvPr>
        </p:nvSpPr>
        <p:spPr>
          <a:xfrm>
            <a:off x="3998546" y="4673709"/>
            <a:ext cx="2592754" cy="647321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41" name="Picture Placeholder 14"/>
          <p:cNvSpPr>
            <a:spLocks noGrp="1"/>
          </p:cNvSpPr>
          <p:nvPr>
            <p:ph type="pic" sz="quarter" idx="30"/>
          </p:nvPr>
        </p:nvSpPr>
        <p:spPr>
          <a:xfrm>
            <a:off x="7162800" y="2097197"/>
            <a:ext cx="259080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42" name="Text Placeholder 17"/>
          <p:cNvSpPr>
            <a:spLocks noGrp="1"/>
          </p:cNvSpPr>
          <p:nvPr>
            <p:ph type="body" sz="quarter" idx="31" hasCustomPrompt="1"/>
          </p:nvPr>
        </p:nvSpPr>
        <p:spPr>
          <a:xfrm>
            <a:off x="7162799" y="3981559"/>
            <a:ext cx="2590178" cy="346075"/>
          </a:xfrm>
          <a:solidFill>
            <a:schemeClr val="bg1"/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43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7160846" y="4327634"/>
            <a:ext cx="2592754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44" name="Text Placeholder 17"/>
          <p:cNvSpPr>
            <a:spLocks noGrp="1"/>
          </p:cNvSpPr>
          <p:nvPr>
            <p:ph type="body" sz="quarter" idx="33" hasCustomPrompt="1"/>
          </p:nvPr>
        </p:nvSpPr>
        <p:spPr>
          <a:xfrm>
            <a:off x="7160846" y="4673709"/>
            <a:ext cx="2592754" cy="647321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1277849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11913" y="-6119"/>
            <a:ext cx="10754088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54088" h="6864101">
                <a:moveTo>
                  <a:pt x="4355" y="0"/>
                </a:moveTo>
                <a:lnTo>
                  <a:pt x="9407290" y="2292"/>
                </a:lnTo>
                <a:lnTo>
                  <a:pt x="10754088" y="3316200"/>
                </a:lnTo>
                <a:lnTo>
                  <a:pt x="7012522" y="68641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34480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11913" y="-6119"/>
            <a:ext cx="10754088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54088" h="6864101">
                <a:moveTo>
                  <a:pt x="4355" y="0"/>
                </a:moveTo>
                <a:lnTo>
                  <a:pt x="9407290" y="2292"/>
                </a:lnTo>
                <a:lnTo>
                  <a:pt x="10754088" y="3316200"/>
                </a:lnTo>
                <a:lnTo>
                  <a:pt x="7012522" y="68641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9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457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3185" y="1848728"/>
            <a:ext cx="657856" cy="65785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3185" y="976077"/>
            <a:ext cx="657856" cy="657856"/>
          </a:xfrm>
          <a:prstGeom prst="rect">
            <a:avLst/>
          </a:prstGeom>
        </p:spPr>
      </p:pic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486" y="1948596"/>
            <a:ext cx="657856" cy="65785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486" y="3789752"/>
            <a:ext cx="657856" cy="65785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486" y="2869174"/>
            <a:ext cx="657856" cy="657856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486" y="4751063"/>
            <a:ext cx="657856" cy="657856"/>
          </a:xfrm>
          <a:prstGeom prst="rect">
            <a:avLst/>
          </a:prstGeom>
        </p:spPr>
      </p:pic>
      <p:sp>
        <p:nvSpPr>
          <p:cNvPr id="24" name="Text Placeholder 11"/>
          <p:cNvSpPr txBox="1">
            <a:spLocks/>
          </p:cNvSpPr>
          <p:nvPr userDrawn="1"/>
        </p:nvSpPr>
        <p:spPr>
          <a:xfrm>
            <a:off x="3581277" y="2083279"/>
            <a:ext cx="3259137" cy="3556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800" b="0" i="0" kern="120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 marL="91437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 marL="137156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 marL="182875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25" name="Text Placeholder 11"/>
          <p:cNvSpPr txBox="1">
            <a:spLocks/>
          </p:cNvSpPr>
          <p:nvPr userDrawn="1"/>
        </p:nvSpPr>
        <p:spPr>
          <a:xfrm>
            <a:off x="3581277" y="3011835"/>
            <a:ext cx="3259137" cy="3556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800" kern="120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 marL="91437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 marL="137156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 marL="182875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@Twitter</a:t>
            </a:r>
          </a:p>
        </p:txBody>
      </p:sp>
      <p:sp>
        <p:nvSpPr>
          <p:cNvPr id="26" name="Text Placeholder 11"/>
          <p:cNvSpPr txBox="1">
            <a:spLocks/>
          </p:cNvSpPr>
          <p:nvPr userDrawn="1"/>
        </p:nvSpPr>
        <p:spPr>
          <a:xfrm>
            <a:off x="3581277" y="3932413"/>
            <a:ext cx="3259137" cy="3556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800" kern="120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 marL="91437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 marL="137156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 marL="182875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@Instagram</a:t>
            </a:r>
          </a:p>
        </p:txBody>
      </p:sp>
      <p:sp>
        <p:nvSpPr>
          <p:cNvPr id="27" name="Text Placeholder 11"/>
          <p:cNvSpPr txBox="1">
            <a:spLocks/>
          </p:cNvSpPr>
          <p:nvPr userDrawn="1"/>
        </p:nvSpPr>
        <p:spPr>
          <a:xfrm>
            <a:off x="3581277" y="4893724"/>
            <a:ext cx="3259137" cy="3556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800" kern="120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 marL="91437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 marL="137156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 marL="182875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YouTube</a:t>
            </a:r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2192215" y="1948596"/>
            <a:ext cx="0" cy="360086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1309383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  <p:sp>
        <p:nvSpPr>
          <p:cNvPr id="33" name="Text Placeholder 11"/>
          <p:cNvSpPr txBox="1">
            <a:spLocks/>
          </p:cNvSpPr>
          <p:nvPr userDrawn="1"/>
        </p:nvSpPr>
        <p:spPr>
          <a:xfrm>
            <a:off x="3438360" y="2032618"/>
            <a:ext cx="3943556" cy="683638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54088" h="6864101">
                <a:moveTo>
                  <a:pt x="4355" y="0"/>
                </a:moveTo>
                <a:lnTo>
                  <a:pt x="9407290" y="2292"/>
                </a:lnTo>
                <a:lnTo>
                  <a:pt x="10754088" y="3316200"/>
                </a:lnTo>
                <a:lnTo>
                  <a:pt x="7012522" y="68641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noFill/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800" kern="1200" baseline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 marL="91437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 marL="137156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 marL="182875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800 Drillfield Drive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Blacksburg, VA 24060</a:t>
            </a:r>
          </a:p>
        </p:txBody>
      </p:sp>
      <p:sp>
        <p:nvSpPr>
          <p:cNvPr id="34" name="Text Placeholder 11"/>
          <p:cNvSpPr txBox="1">
            <a:spLocks/>
          </p:cNvSpPr>
          <p:nvPr userDrawn="1"/>
        </p:nvSpPr>
        <p:spPr>
          <a:xfrm>
            <a:off x="3438360" y="3186413"/>
            <a:ext cx="3943556" cy="43027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800" kern="120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 marL="91437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 marL="137156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 marL="182875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email@vt.edu</a:t>
            </a:r>
          </a:p>
        </p:txBody>
      </p:sp>
      <p:sp>
        <p:nvSpPr>
          <p:cNvPr id="35" name="Text Placeholder 11"/>
          <p:cNvSpPr txBox="1">
            <a:spLocks/>
          </p:cNvSpPr>
          <p:nvPr userDrawn="1"/>
        </p:nvSpPr>
        <p:spPr>
          <a:xfrm>
            <a:off x="3438360" y="4185953"/>
            <a:ext cx="3943556" cy="43027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800" kern="120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 marL="91437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 marL="137156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 marL="182875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(540) 231-0000</a:t>
            </a:r>
          </a:p>
        </p:txBody>
      </p:sp>
      <p:sp>
        <p:nvSpPr>
          <p:cNvPr id="36" name="Freeform 171"/>
          <p:cNvSpPr>
            <a:spLocks noEditPoints="1"/>
          </p:cNvSpPr>
          <p:nvPr userDrawn="1"/>
        </p:nvSpPr>
        <p:spPr bwMode="auto">
          <a:xfrm>
            <a:off x="2757277" y="2131488"/>
            <a:ext cx="331167" cy="492071"/>
          </a:xfrm>
          <a:custGeom>
            <a:avLst/>
            <a:gdLst>
              <a:gd name="T0" fmla="*/ 228 w 267"/>
              <a:gd name="T1" fmla="*/ 39 h 400"/>
              <a:gd name="T2" fmla="*/ 133 w 267"/>
              <a:gd name="T3" fmla="*/ 0 h 400"/>
              <a:gd name="T4" fmla="*/ 39 w 267"/>
              <a:gd name="T5" fmla="*/ 39 h 400"/>
              <a:gd name="T6" fmla="*/ 0 w 267"/>
              <a:gd name="T7" fmla="*/ 133 h 400"/>
              <a:gd name="T8" fmla="*/ 9 w 267"/>
              <a:gd name="T9" fmla="*/ 180 h 400"/>
              <a:gd name="T10" fmla="*/ 104 w 267"/>
              <a:gd name="T11" fmla="*/ 382 h 400"/>
              <a:gd name="T12" fmla="*/ 116 w 267"/>
              <a:gd name="T13" fmla="*/ 395 h 400"/>
              <a:gd name="T14" fmla="*/ 133 w 267"/>
              <a:gd name="T15" fmla="*/ 400 h 400"/>
              <a:gd name="T16" fmla="*/ 151 w 267"/>
              <a:gd name="T17" fmla="*/ 395 h 400"/>
              <a:gd name="T18" fmla="*/ 163 w 267"/>
              <a:gd name="T19" fmla="*/ 382 h 400"/>
              <a:gd name="T20" fmla="*/ 258 w 267"/>
              <a:gd name="T21" fmla="*/ 180 h 400"/>
              <a:gd name="T22" fmla="*/ 267 w 267"/>
              <a:gd name="T23" fmla="*/ 133 h 400"/>
              <a:gd name="T24" fmla="*/ 228 w 267"/>
              <a:gd name="T25" fmla="*/ 39 h 400"/>
              <a:gd name="T26" fmla="*/ 181 w 267"/>
              <a:gd name="T27" fmla="*/ 181 h 400"/>
              <a:gd name="T28" fmla="*/ 133 w 267"/>
              <a:gd name="T29" fmla="*/ 200 h 400"/>
              <a:gd name="T30" fmla="*/ 86 w 267"/>
              <a:gd name="T31" fmla="*/ 181 h 400"/>
              <a:gd name="T32" fmla="*/ 67 w 267"/>
              <a:gd name="T33" fmla="*/ 133 h 400"/>
              <a:gd name="T34" fmla="*/ 86 w 267"/>
              <a:gd name="T35" fmla="*/ 86 h 400"/>
              <a:gd name="T36" fmla="*/ 133 w 267"/>
              <a:gd name="T37" fmla="*/ 67 h 400"/>
              <a:gd name="T38" fmla="*/ 181 w 267"/>
              <a:gd name="T39" fmla="*/ 86 h 400"/>
              <a:gd name="T40" fmla="*/ 200 w 267"/>
              <a:gd name="T41" fmla="*/ 133 h 400"/>
              <a:gd name="T42" fmla="*/ 181 w 267"/>
              <a:gd name="T43" fmla="*/ 181 h 400"/>
              <a:gd name="T44" fmla="*/ 181 w 267"/>
              <a:gd name="T45" fmla="*/ 181 h 400"/>
              <a:gd name="T46" fmla="*/ 181 w 267"/>
              <a:gd name="T47" fmla="*/ 18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67" h="400">
                <a:moveTo>
                  <a:pt x="228" y="39"/>
                </a:moveTo>
                <a:cubicBezTo>
                  <a:pt x="202" y="13"/>
                  <a:pt x="170" y="0"/>
                  <a:pt x="133" y="0"/>
                </a:cubicBezTo>
                <a:cubicBezTo>
                  <a:pt x="97" y="0"/>
                  <a:pt x="65" y="13"/>
                  <a:pt x="39" y="39"/>
                </a:cubicBezTo>
                <a:cubicBezTo>
                  <a:pt x="13" y="65"/>
                  <a:pt x="0" y="97"/>
                  <a:pt x="0" y="133"/>
                </a:cubicBezTo>
                <a:cubicBezTo>
                  <a:pt x="0" y="152"/>
                  <a:pt x="3" y="168"/>
                  <a:pt x="9" y="180"/>
                </a:cubicBezTo>
                <a:cubicBezTo>
                  <a:pt x="104" y="382"/>
                  <a:pt x="104" y="382"/>
                  <a:pt x="104" y="382"/>
                </a:cubicBezTo>
                <a:cubicBezTo>
                  <a:pt x="106" y="388"/>
                  <a:pt x="110" y="392"/>
                  <a:pt x="116" y="395"/>
                </a:cubicBezTo>
                <a:cubicBezTo>
                  <a:pt x="121" y="399"/>
                  <a:pt x="127" y="400"/>
                  <a:pt x="133" y="400"/>
                </a:cubicBezTo>
                <a:cubicBezTo>
                  <a:pt x="140" y="400"/>
                  <a:pt x="146" y="399"/>
                  <a:pt x="151" y="395"/>
                </a:cubicBezTo>
                <a:cubicBezTo>
                  <a:pt x="157" y="392"/>
                  <a:pt x="161" y="388"/>
                  <a:pt x="163" y="382"/>
                </a:cubicBezTo>
                <a:cubicBezTo>
                  <a:pt x="258" y="180"/>
                  <a:pt x="258" y="180"/>
                  <a:pt x="258" y="180"/>
                </a:cubicBezTo>
                <a:cubicBezTo>
                  <a:pt x="264" y="168"/>
                  <a:pt x="267" y="152"/>
                  <a:pt x="267" y="133"/>
                </a:cubicBezTo>
                <a:cubicBezTo>
                  <a:pt x="267" y="97"/>
                  <a:pt x="254" y="65"/>
                  <a:pt x="228" y="39"/>
                </a:cubicBezTo>
                <a:close/>
                <a:moveTo>
                  <a:pt x="181" y="181"/>
                </a:moveTo>
                <a:cubicBezTo>
                  <a:pt x="168" y="194"/>
                  <a:pt x="152" y="200"/>
                  <a:pt x="133" y="200"/>
                </a:cubicBezTo>
                <a:cubicBezTo>
                  <a:pt x="115" y="200"/>
                  <a:pt x="99" y="194"/>
                  <a:pt x="86" y="181"/>
                </a:cubicBezTo>
                <a:cubicBezTo>
                  <a:pt x="73" y="168"/>
                  <a:pt x="67" y="152"/>
                  <a:pt x="67" y="133"/>
                </a:cubicBezTo>
                <a:cubicBezTo>
                  <a:pt x="67" y="115"/>
                  <a:pt x="73" y="99"/>
                  <a:pt x="86" y="86"/>
                </a:cubicBezTo>
                <a:cubicBezTo>
                  <a:pt x="99" y="73"/>
                  <a:pt x="115" y="67"/>
                  <a:pt x="133" y="67"/>
                </a:cubicBezTo>
                <a:cubicBezTo>
                  <a:pt x="152" y="67"/>
                  <a:pt x="168" y="73"/>
                  <a:pt x="181" y="86"/>
                </a:cubicBezTo>
                <a:cubicBezTo>
                  <a:pt x="194" y="99"/>
                  <a:pt x="200" y="115"/>
                  <a:pt x="200" y="133"/>
                </a:cubicBezTo>
                <a:cubicBezTo>
                  <a:pt x="200" y="152"/>
                  <a:pt x="194" y="168"/>
                  <a:pt x="181" y="181"/>
                </a:cubicBezTo>
                <a:close/>
                <a:moveTo>
                  <a:pt x="181" y="181"/>
                </a:moveTo>
                <a:cubicBezTo>
                  <a:pt x="181" y="181"/>
                  <a:pt x="181" y="181"/>
                  <a:pt x="181" y="181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2A2A2A"/>
              </a:solidFill>
            </a:endParaRPr>
          </a:p>
        </p:txBody>
      </p:sp>
      <p:sp>
        <p:nvSpPr>
          <p:cNvPr id="37" name="Oval 36"/>
          <p:cNvSpPr/>
          <p:nvPr userDrawn="1"/>
        </p:nvSpPr>
        <p:spPr>
          <a:xfrm>
            <a:off x="2511642" y="1957688"/>
            <a:ext cx="815381" cy="815381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A2A2A"/>
              </a:solidFill>
            </a:endParaRPr>
          </a:p>
        </p:txBody>
      </p:sp>
      <p:sp>
        <p:nvSpPr>
          <p:cNvPr id="38" name="Freeform 37"/>
          <p:cNvSpPr>
            <a:spLocks/>
          </p:cNvSpPr>
          <p:nvPr userDrawn="1"/>
        </p:nvSpPr>
        <p:spPr bwMode="auto">
          <a:xfrm>
            <a:off x="2741218" y="4179684"/>
            <a:ext cx="398358" cy="399055"/>
          </a:xfrm>
          <a:custGeom>
            <a:avLst/>
            <a:gdLst>
              <a:gd name="T0" fmla="*/ 676 w 697"/>
              <a:gd name="T1" fmla="*/ 542 h 699"/>
              <a:gd name="T2" fmla="*/ 571 w 697"/>
              <a:gd name="T3" fmla="*/ 437 h 699"/>
              <a:gd name="T4" fmla="*/ 494 w 697"/>
              <a:gd name="T5" fmla="*/ 439 h 699"/>
              <a:gd name="T6" fmla="*/ 441 w 697"/>
              <a:gd name="T7" fmla="*/ 492 h 699"/>
              <a:gd name="T8" fmla="*/ 431 w 697"/>
              <a:gd name="T9" fmla="*/ 486 h 699"/>
              <a:gd name="T10" fmla="*/ 304 w 697"/>
              <a:gd name="T11" fmla="*/ 394 h 699"/>
              <a:gd name="T12" fmla="*/ 211 w 697"/>
              <a:gd name="T13" fmla="*/ 266 h 699"/>
              <a:gd name="T14" fmla="*/ 206 w 697"/>
              <a:gd name="T15" fmla="*/ 256 h 699"/>
              <a:gd name="T16" fmla="*/ 241 w 697"/>
              <a:gd name="T17" fmla="*/ 221 h 699"/>
              <a:gd name="T18" fmla="*/ 259 w 697"/>
              <a:gd name="T19" fmla="*/ 203 h 699"/>
              <a:gd name="T20" fmla="*/ 260 w 697"/>
              <a:gd name="T21" fmla="*/ 126 h 699"/>
              <a:gd name="T22" fmla="*/ 155 w 697"/>
              <a:gd name="T23" fmla="*/ 21 h 699"/>
              <a:gd name="T24" fmla="*/ 78 w 697"/>
              <a:gd name="T25" fmla="*/ 23 h 699"/>
              <a:gd name="T26" fmla="*/ 48 w 697"/>
              <a:gd name="T27" fmla="*/ 52 h 699"/>
              <a:gd name="T28" fmla="*/ 49 w 697"/>
              <a:gd name="T29" fmla="*/ 53 h 699"/>
              <a:gd name="T30" fmla="*/ 25 w 697"/>
              <a:gd name="T31" fmla="*/ 96 h 699"/>
              <a:gd name="T32" fmla="*/ 14 w 697"/>
              <a:gd name="T33" fmla="*/ 140 h 699"/>
              <a:gd name="T34" fmla="*/ 195 w 697"/>
              <a:gd name="T35" fmla="*/ 502 h 699"/>
              <a:gd name="T36" fmla="*/ 558 w 697"/>
              <a:gd name="T37" fmla="*/ 683 h 699"/>
              <a:gd name="T38" fmla="*/ 601 w 697"/>
              <a:gd name="T39" fmla="*/ 672 h 699"/>
              <a:gd name="T40" fmla="*/ 644 w 697"/>
              <a:gd name="T41" fmla="*/ 648 h 699"/>
              <a:gd name="T42" fmla="*/ 645 w 697"/>
              <a:gd name="T43" fmla="*/ 649 h 699"/>
              <a:gd name="T44" fmla="*/ 675 w 697"/>
              <a:gd name="T45" fmla="*/ 619 h 699"/>
              <a:gd name="T46" fmla="*/ 676 w 697"/>
              <a:gd name="T47" fmla="*/ 542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697" h="699">
                <a:moveTo>
                  <a:pt x="676" y="542"/>
                </a:moveTo>
                <a:cubicBezTo>
                  <a:pt x="571" y="437"/>
                  <a:pt x="571" y="437"/>
                  <a:pt x="571" y="437"/>
                </a:cubicBezTo>
                <a:cubicBezTo>
                  <a:pt x="550" y="416"/>
                  <a:pt x="516" y="417"/>
                  <a:pt x="494" y="439"/>
                </a:cubicBezTo>
                <a:cubicBezTo>
                  <a:pt x="441" y="492"/>
                  <a:pt x="441" y="492"/>
                  <a:pt x="441" y="492"/>
                </a:cubicBezTo>
                <a:cubicBezTo>
                  <a:pt x="438" y="490"/>
                  <a:pt x="434" y="488"/>
                  <a:pt x="431" y="486"/>
                </a:cubicBezTo>
                <a:cubicBezTo>
                  <a:pt x="397" y="467"/>
                  <a:pt x="352" y="442"/>
                  <a:pt x="304" y="394"/>
                </a:cubicBezTo>
                <a:cubicBezTo>
                  <a:pt x="255" y="346"/>
                  <a:pt x="230" y="300"/>
                  <a:pt x="211" y="266"/>
                </a:cubicBezTo>
                <a:cubicBezTo>
                  <a:pt x="209" y="263"/>
                  <a:pt x="208" y="259"/>
                  <a:pt x="206" y="256"/>
                </a:cubicBezTo>
                <a:cubicBezTo>
                  <a:pt x="241" y="221"/>
                  <a:pt x="241" y="221"/>
                  <a:pt x="241" y="221"/>
                </a:cubicBezTo>
                <a:cubicBezTo>
                  <a:pt x="259" y="203"/>
                  <a:pt x="259" y="203"/>
                  <a:pt x="259" y="203"/>
                </a:cubicBezTo>
                <a:cubicBezTo>
                  <a:pt x="280" y="182"/>
                  <a:pt x="281" y="147"/>
                  <a:pt x="260" y="126"/>
                </a:cubicBezTo>
                <a:cubicBezTo>
                  <a:pt x="155" y="21"/>
                  <a:pt x="155" y="21"/>
                  <a:pt x="155" y="21"/>
                </a:cubicBezTo>
                <a:cubicBezTo>
                  <a:pt x="134" y="0"/>
                  <a:pt x="100" y="1"/>
                  <a:pt x="78" y="23"/>
                </a:cubicBezTo>
                <a:cubicBezTo>
                  <a:pt x="48" y="52"/>
                  <a:pt x="48" y="52"/>
                  <a:pt x="48" y="52"/>
                </a:cubicBezTo>
                <a:cubicBezTo>
                  <a:pt x="49" y="53"/>
                  <a:pt x="49" y="53"/>
                  <a:pt x="49" y="53"/>
                </a:cubicBezTo>
                <a:cubicBezTo>
                  <a:pt x="39" y="66"/>
                  <a:pt x="31" y="81"/>
                  <a:pt x="25" y="96"/>
                </a:cubicBezTo>
                <a:cubicBezTo>
                  <a:pt x="19" y="111"/>
                  <a:pt x="16" y="126"/>
                  <a:pt x="14" y="140"/>
                </a:cubicBezTo>
                <a:cubicBezTo>
                  <a:pt x="0" y="255"/>
                  <a:pt x="53" y="360"/>
                  <a:pt x="195" y="502"/>
                </a:cubicBezTo>
                <a:cubicBezTo>
                  <a:pt x="392" y="699"/>
                  <a:pt x="551" y="684"/>
                  <a:pt x="558" y="683"/>
                </a:cubicBezTo>
                <a:cubicBezTo>
                  <a:pt x="572" y="682"/>
                  <a:pt x="587" y="678"/>
                  <a:pt x="601" y="672"/>
                </a:cubicBezTo>
                <a:cubicBezTo>
                  <a:pt x="617" y="666"/>
                  <a:pt x="631" y="658"/>
                  <a:pt x="644" y="648"/>
                </a:cubicBezTo>
                <a:cubicBezTo>
                  <a:pt x="645" y="649"/>
                  <a:pt x="645" y="649"/>
                  <a:pt x="645" y="649"/>
                </a:cubicBezTo>
                <a:cubicBezTo>
                  <a:pt x="675" y="619"/>
                  <a:pt x="675" y="619"/>
                  <a:pt x="675" y="619"/>
                </a:cubicBezTo>
                <a:cubicBezTo>
                  <a:pt x="696" y="598"/>
                  <a:pt x="697" y="563"/>
                  <a:pt x="676" y="5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2A2A2A"/>
              </a:solidFill>
            </a:endParaRPr>
          </a:p>
        </p:txBody>
      </p:sp>
      <p:sp>
        <p:nvSpPr>
          <p:cNvPr id="39" name="Oval 38"/>
          <p:cNvSpPr/>
          <p:nvPr userDrawn="1"/>
        </p:nvSpPr>
        <p:spPr>
          <a:xfrm>
            <a:off x="2514384" y="3961958"/>
            <a:ext cx="815381" cy="815381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A2A2A"/>
              </a:solidFill>
            </a:endParaRPr>
          </a:p>
        </p:txBody>
      </p:sp>
      <p:grpSp>
        <p:nvGrpSpPr>
          <p:cNvPr id="40" name="Group 39"/>
          <p:cNvGrpSpPr/>
          <p:nvPr userDrawn="1"/>
        </p:nvGrpSpPr>
        <p:grpSpPr>
          <a:xfrm>
            <a:off x="2682142" y="3222178"/>
            <a:ext cx="485868" cy="362266"/>
            <a:chOff x="7369603" y="5046774"/>
            <a:chExt cx="270571" cy="201739"/>
          </a:xfrm>
          <a:solidFill>
            <a:schemeClr val="bg1"/>
          </a:solidFill>
        </p:grpSpPr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7382202" y="5168981"/>
              <a:ext cx="243929" cy="79532"/>
            </a:xfrm>
            <a:custGeom>
              <a:avLst/>
              <a:gdLst>
                <a:gd name="T0" fmla="*/ 574 w 612"/>
                <a:gd name="T1" fmla="*/ 200 h 200"/>
                <a:gd name="T2" fmla="*/ 612 w 612"/>
                <a:gd name="T3" fmla="*/ 185 h 200"/>
                <a:gd name="T4" fmla="*/ 427 w 612"/>
                <a:gd name="T5" fmla="*/ 0 h 200"/>
                <a:gd name="T6" fmla="*/ 414 w 612"/>
                <a:gd name="T7" fmla="*/ 9 h 200"/>
                <a:gd name="T8" fmla="*/ 381 w 612"/>
                <a:gd name="T9" fmla="*/ 33 h 200"/>
                <a:gd name="T10" fmla="*/ 346 w 612"/>
                <a:gd name="T11" fmla="*/ 51 h 200"/>
                <a:gd name="T12" fmla="*/ 306 w 612"/>
                <a:gd name="T13" fmla="*/ 60 h 200"/>
                <a:gd name="T14" fmla="*/ 306 w 612"/>
                <a:gd name="T15" fmla="*/ 60 h 200"/>
                <a:gd name="T16" fmla="*/ 305 w 612"/>
                <a:gd name="T17" fmla="*/ 60 h 200"/>
                <a:gd name="T18" fmla="*/ 265 w 612"/>
                <a:gd name="T19" fmla="*/ 51 h 200"/>
                <a:gd name="T20" fmla="*/ 231 w 612"/>
                <a:gd name="T21" fmla="*/ 33 h 200"/>
                <a:gd name="T22" fmla="*/ 197 w 612"/>
                <a:gd name="T23" fmla="*/ 9 h 200"/>
                <a:gd name="T24" fmla="*/ 185 w 612"/>
                <a:gd name="T25" fmla="*/ 0 h 200"/>
                <a:gd name="T26" fmla="*/ 0 w 612"/>
                <a:gd name="T27" fmla="*/ 185 h 200"/>
                <a:gd name="T28" fmla="*/ 38 w 612"/>
                <a:gd name="T29" fmla="*/ 200 h 200"/>
                <a:gd name="T30" fmla="*/ 574 w 612"/>
                <a:gd name="T3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12" h="200">
                  <a:moveTo>
                    <a:pt x="574" y="200"/>
                  </a:moveTo>
                  <a:cubicBezTo>
                    <a:pt x="588" y="200"/>
                    <a:pt x="601" y="195"/>
                    <a:pt x="612" y="185"/>
                  </a:cubicBezTo>
                  <a:cubicBezTo>
                    <a:pt x="427" y="0"/>
                    <a:pt x="427" y="0"/>
                    <a:pt x="427" y="0"/>
                  </a:cubicBezTo>
                  <a:cubicBezTo>
                    <a:pt x="423" y="3"/>
                    <a:pt x="418" y="7"/>
                    <a:pt x="414" y="9"/>
                  </a:cubicBezTo>
                  <a:cubicBezTo>
                    <a:pt x="400" y="20"/>
                    <a:pt x="389" y="28"/>
                    <a:pt x="381" y="33"/>
                  </a:cubicBezTo>
                  <a:cubicBezTo>
                    <a:pt x="372" y="39"/>
                    <a:pt x="361" y="45"/>
                    <a:pt x="346" y="51"/>
                  </a:cubicBezTo>
                  <a:cubicBezTo>
                    <a:pt x="332" y="57"/>
                    <a:pt x="319" y="60"/>
                    <a:pt x="306" y="60"/>
                  </a:cubicBezTo>
                  <a:cubicBezTo>
                    <a:pt x="306" y="60"/>
                    <a:pt x="306" y="60"/>
                    <a:pt x="306" y="60"/>
                  </a:cubicBezTo>
                  <a:cubicBezTo>
                    <a:pt x="305" y="60"/>
                    <a:pt x="305" y="60"/>
                    <a:pt x="305" y="60"/>
                  </a:cubicBezTo>
                  <a:cubicBezTo>
                    <a:pt x="293" y="60"/>
                    <a:pt x="280" y="57"/>
                    <a:pt x="265" y="51"/>
                  </a:cubicBezTo>
                  <a:cubicBezTo>
                    <a:pt x="251" y="45"/>
                    <a:pt x="240" y="39"/>
                    <a:pt x="231" y="33"/>
                  </a:cubicBezTo>
                  <a:cubicBezTo>
                    <a:pt x="222" y="28"/>
                    <a:pt x="211" y="20"/>
                    <a:pt x="197" y="9"/>
                  </a:cubicBezTo>
                  <a:cubicBezTo>
                    <a:pt x="193" y="7"/>
                    <a:pt x="189" y="4"/>
                    <a:pt x="185" y="0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10" y="195"/>
                    <a:pt x="23" y="200"/>
                    <a:pt x="38" y="200"/>
                  </a:cubicBezTo>
                  <a:lnTo>
                    <a:pt x="574" y="20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2A2A2A"/>
                </a:solidFill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7369603" y="5109817"/>
              <a:ext cx="64983" cy="112023"/>
            </a:xfrm>
            <a:custGeom>
              <a:avLst/>
              <a:gdLst>
                <a:gd name="T0" fmla="*/ 37 w 163"/>
                <a:gd name="T1" fmla="*/ 32 h 281"/>
                <a:gd name="T2" fmla="*/ 0 w 163"/>
                <a:gd name="T3" fmla="*/ 0 h 281"/>
                <a:gd name="T4" fmla="*/ 0 w 163"/>
                <a:gd name="T5" fmla="*/ 281 h 281"/>
                <a:gd name="T6" fmla="*/ 163 w 163"/>
                <a:gd name="T7" fmla="*/ 119 h 281"/>
                <a:gd name="T8" fmla="*/ 37 w 163"/>
                <a:gd name="T9" fmla="*/ 32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281">
                  <a:moveTo>
                    <a:pt x="37" y="32"/>
                  </a:moveTo>
                  <a:cubicBezTo>
                    <a:pt x="23" y="23"/>
                    <a:pt x="11" y="12"/>
                    <a:pt x="0" y="0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63" y="119"/>
                    <a:pt x="163" y="119"/>
                    <a:pt x="163" y="119"/>
                  </a:cubicBezTo>
                  <a:cubicBezTo>
                    <a:pt x="130" y="96"/>
                    <a:pt x="88" y="67"/>
                    <a:pt x="37" y="3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2A2A2A"/>
                </a:solidFill>
              </a:endParaRPr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7575191" y="5109817"/>
              <a:ext cx="64983" cy="112023"/>
            </a:xfrm>
            <a:custGeom>
              <a:avLst/>
              <a:gdLst>
                <a:gd name="T0" fmla="*/ 126 w 163"/>
                <a:gd name="T1" fmla="*/ 32 h 281"/>
                <a:gd name="T2" fmla="*/ 0 w 163"/>
                <a:gd name="T3" fmla="*/ 119 h 281"/>
                <a:gd name="T4" fmla="*/ 163 w 163"/>
                <a:gd name="T5" fmla="*/ 281 h 281"/>
                <a:gd name="T6" fmla="*/ 163 w 163"/>
                <a:gd name="T7" fmla="*/ 0 h 281"/>
                <a:gd name="T8" fmla="*/ 126 w 163"/>
                <a:gd name="T9" fmla="*/ 32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281">
                  <a:moveTo>
                    <a:pt x="126" y="32"/>
                  </a:moveTo>
                  <a:cubicBezTo>
                    <a:pt x="77" y="65"/>
                    <a:pt x="34" y="94"/>
                    <a:pt x="0" y="119"/>
                  </a:cubicBezTo>
                  <a:cubicBezTo>
                    <a:pt x="163" y="281"/>
                    <a:pt x="163" y="281"/>
                    <a:pt x="163" y="281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52" y="12"/>
                    <a:pt x="140" y="22"/>
                    <a:pt x="126" y="3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2A2A2A"/>
                </a:solidFill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7374443" y="5046774"/>
              <a:ext cx="259932" cy="130451"/>
            </a:xfrm>
            <a:custGeom>
              <a:avLst/>
              <a:gdLst>
                <a:gd name="T0" fmla="*/ 594 w 652"/>
                <a:gd name="T1" fmla="*/ 0 h 327"/>
                <a:gd name="T2" fmla="*/ 58 w 652"/>
                <a:gd name="T3" fmla="*/ 0 h 327"/>
                <a:gd name="T4" fmla="*/ 15 w 652"/>
                <a:gd name="T5" fmla="*/ 19 h 327"/>
                <a:gd name="T6" fmla="*/ 0 w 652"/>
                <a:gd name="T7" fmla="*/ 67 h 327"/>
                <a:gd name="T8" fmla="*/ 20 w 652"/>
                <a:gd name="T9" fmla="*/ 116 h 327"/>
                <a:gd name="T10" fmla="*/ 62 w 652"/>
                <a:gd name="T11" fmla="*/ 158 h 327"/>
                <a:gd name="T12" fmla="*/ 137 w 652"/>
                <a:gd name="T13" fmla="*/ 210 h 327"/>
                <a:gd name="T14" fmla="*/ 195 w 652"/>
                <a:gd name="T15" fmla="*/ 251 h 327"/>
                <a:gd name="T16" fmla="*/ 232 w 652"/>
                <a:gd name="T17" fmla="*/ 277 h 327"/>
                <a:gd name="T18" fmla="*/ 238 w 652"/>
                <a:gd name="T19" fmla="*/ 281 h 327"/>
                <a:gd name="T20" fmla="*/ 248 w 652"/>
                <a:gd name="T21" fmla="*/ 288 h 327"/>
                <a:gd name="T22" fmla="*/ 267 w 652"/>
                <a:gd name="T23" fmla="*/ 302 h 327"/>
                <a:gd name="T24" fmla="*/ 286 w 652"/>
                <a:gd name="T25" fmla="*/ 314 h 327"/>
                <a:gd name="T26" fmla="*/ 307 w 652"/>
                <a:gd name="T27" fmla="*/ 323 h 327"/>
                <a:gd name="T28" fmla="*/ 325 w 652"/>
                <a:gd name="T29" fmla="*/ 327 h 327"/>
                <a:gd name="T30" fmla="*/ 326 w 652"/>
                <a:gd name="T31" fmla="*/ 327 h 327"/>
                <a:gd name="T32" fmla="*/ 326 w 652"/>
                <a:gd name="T33" fmla="*/ 327 h 327"/>
                <a:gd name="T34" fmla="*/ 344 w 652"/>
                <a:gd name="T35" fmla="*/ 323 h 327"/>
                <a:gd name="T36" fmla="*/ 365 w 652"/>
                <a:gd name="T37" fmla="*/ 314 h 327"/>
                <a:gd name="T38" fmla="*/ 384 w 652"/>
                <a:gd name="T39" fmla="*/ 302 h 327"/>
                <a:gd name="T40" fmla="*/ 404 w 652"/>
                <a:gd name="T41" fmla="*/ 288 h 327"/>
                <a:gd name="T42" fmla="*/ 414 w 652"/>
                <a:gd name="T43" fmla="*/ 281 h 327"/>
                <a:gd name="T44" fmla="*/ 419 w 652"/>
                <a:gd name="T45" fmla="*/ 277 h 327"/>
                <a:gd name="T46" fmla="*/ 456 w 652"/>
                <a:gd name="T47" fmla="*/ 251 h 327"/>
                <a:gd name="T48" fmla="*/ 590 w 652"/>
                <a:gd name="T49" fmla="*/ 158 h 327"/>
                <a:gd name="T50" fmla="*/ 634 w 652"/>
                <a:gd name="T51" fmla="*/ 114 h 327"/>
                <a:gd name="T52" fmla="*/ 652 w 652"/>
                <a:gd name="T53" fmla="*/ 59 h 327"/>
                <a:gd name="T54" fmla="*/ 635 w 652"/>
                <a:gd name="T55" fmla="*/ 17 h 327"/>
                <a:gd name="T56" fmla="*/ 594 w 652"/>
                <a:gd name="T57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2" h="327">
                  <a:moveTo>
                    <a:pt x="594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39" y="0"/>
                    <a:pt x="25" y="7"/>
                    <a:pt x="15" y="19"/>
                  </a:cubicBezTo>
                  <a:cubicBezTo>
                    <a:pt x="5" y="32"/>
                    <a:pt x="0" y="48"/>
                    <a:pt x="0" y="67"/>
                  </a:cubicBezTo>
                  <a:cubicBezTo>
                    <a:pt x="0" y="82"/>
                    <a:pt x="6" y="98"/>
                    <a:pt x="20" y="116"/>
                  </a:cubicBezTo>
                  <a:cubicBezTo>
                    <a:pt x="33" y="134"/>
                    <a:pt x="47" y="148"/>
                    <a:pt x="62" y="158"/>
                  </a:cubicBezTo>
                  <a:cubicBezTo>
                    <a:pt x="70" y="164"/>
                    <a:pt x="95" y="182"/>
                    <a:pt x="137" y="210"/>
                  </a:cubicBezTo>
                  <a:cubicBezTo>
                    <a:pt x="159" y="226"/>
                    <a:pt x="179" y="239"/>
                    <a:pt x="195" y="251"/>
                  </a:cubicBezTo>
                  <a:cubicBezTo>
                    <a:pt x="210" y="261"/>
                    <a:pt x="222" y="270"/>
                    <a:pt x="232" y="277"/>
                  </a:cubicBezTo>
                  <a:cubicBezTo>
                    <a:pt x="233" y="278"/>
                    <a:pt x="235" y="279"/>
                    <a:pt x="238" y="281"/>
                  </a:cubicBezTo>
                  <a:cubicBezTo>
                    <a:pt x="240" y="283"/>
                    <a:pt x="244" y="285"/>
                    <a:pt x="248" y="288"/>
                  </a:cubicBezTo>
                  <a:cubicBezTo>
                    <a:pt x="256" y="294"/>
                    <a:pt x="262" y="298"/>
                    <a:pt x="267" y="302"/>
                  </a:cubicBezTo>
                  <a:cubicBezTo>
                    <a:pt x="273" y="305"/>
                    <a:pt x="279" y="309"/>
                    <a:pt x="286" y="314"/>
                  </a:cubicBezTo>
                  <a:cubicBezTo>
                    <a:pt x="294" y="318"/>
                    <a:pt x="301" y="321"/>
                    <a:pt x="307" y="323"/>
                  </a:cubicBezTo>
                  <a:cubicBezTo>
                    <a:pt x="314" y="326"/>
                    <a:pt x="320" y="327"/>
                    <a:pt x="325" y="327"/>
                  </a:cubicBezTo>
                  <a:cubicBezTo>
                    <a:pt x="326" y="327"/>
                    <a:pt x="326" y="327"/>
                    <a:pt x="326" y="327"/>
                  </a:cubicBezTo>
                  <a:cubicBezTo>
                    <a:pt x="326" y="327"/>
                    <a:pt x="326" y="327"/>
                    <a:pt x="326" y="327"/>
                  </a:cubicBezTo>
                  <a:cubicBezTo>
                    <a:pt x="332" y="327"/>
                    <a:pt x="338" y="326"/>
                    <a:pt x="344" y="323"/>
                  </a:cubicBezTo>
                  <a:cubicBezTo>
                    <a:pt x="351" y="321"/>
                    <a:pt x="358" y="318"/>
                    <a:pt x="365" y="314"/>
                  </a:cubicBezTo>
                  <a:cubicBezTo>
                    <a:pt x="373" y="309"/>
                    <a:pt x="379" y="305"/>
                    <a:pt x="384" y="302"/>
                  </a:cubicBezTo>
                  <a:cubicBezTo>
                    <a:pt x="389" y="298"/>
                    <a:pt x="396" y="294"/>
                    <a:pt x="404" y="288"/>
                  </a:cubicBezTo>
                  <a:cubicBezTo>
                    <a:pt x="408" y="285"/>
                    <a:pt x="411" y="283"/>
                    <a:pt x="414" y="281"/>
                  </a:cubicBezTo>
                  <a:cubicBezTo>
                    <a:pt x="416" y="279"/>
                    <a:pt x="418" y="278"/>
                    <a:pt x="419" y="277"/>
                  </a:cubicBezTo>
                  <a:cubicBezTo>
                    <a:pt x="427" y="271"/>
                    <a:pt x="440" y="263"/>
                    <a:pt x="456" y="251"/>
                  </a:cubicBezTo>
                  <a:cubicBezTo>
                    <a:pt x="486" y="230"/>
                    <a:pt x="531" y="199"/>
                    <a:pt x="590" y="158"/>
                  </a:cubicBezTo>
                  <a:cubicBezTo>
                    <a:pt x="608" y="146"/>
                    <a:pt x="622" y="131"/>
                    <a:pt x="634" y="114"/>
                  </a:cubicBezTo>
                  <a:cubicBezTo>
                    <a:pt x="646" y="96"/>
                    <a:pt x="652" y="78"/>
                    <a:pt x="652" y="59"/>
                  </a:cubicBezTo>
                  <a:cubicBezTo>
                    <a:pt x="652" y="43"/>
                    <a:pt x="646" y="29"/>
                    <a:pt x="635" y="17"/>
                  </a:cubicBezTo>
                  <a:cubicBezTo>
                    <a:pt x="623" y="6"/>
                    <a:pt x="610" y="0"/>
                    <a:pt x="594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2A2A2A"/>
                </a:solidFill>
              </a:endParaRPr>
            </a:p>
          </p:txBody>
        </p:sp>
      </p:grpSp>
      <p:sp>
        <p:nvSpPr>
          <p:cNvPr id="45" name="Oval 44"/>
          <p:cNvSpPr/>
          <p:nvPr userDrawn="1"/>
        </p:nvSpPr>
        <p:spPr>
          <a:xfrm>
            <a:off x="2511642" y="2993861"/>
            <a:ext cx="815381" cy="815381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A2A2A"/>
              </a:solidFill>
            </a:endParaRPr>
          </a:p>
        </p:txBody>
      </p:sp>
      <p:cxnSp>
        <p:nvCxnSpPr>
          <p:cNvPr id="46" name="Straight Connector 45"/>
          <p:cNvCxnSpPr/>
          <p:nvPr userDrawn="1"/>
        </p:nvCxnSpPr>
        <p:spPr>
          <a:xfrm>
            <a:off x="2192215" y="1948596"/>
            <a:ext cx="0" cy="300177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13291321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0" y="-6119"/>
            <a:ext cx="10766001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54088" h="6864101">
                <a:moveTo>
                  <a:pt x="4355" y="0"/>
                </a:moveTo>
                <a:lnTo>
                  <a:pt x="9407290" y="2292"/>
                </a:lnTo>
                <a:lnTo>
                  <a:pt x="10754088" y="3316200"/>
                </a:lnTo>
                <a:lnTo>
                  <a:pt x="7012522" y="68641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pattFill prst="pct2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39789" y="1122363"/>
            <a:ext cx="9144000" cy="2387600"/>
          </a:xfrm>
        </p:spPr>
        <p:txBody>
          <a:bodyPr anchor="b"/>
          <a:lstStyle>
            <a:lvl1pPr algn="l">
              <a:defRPr sz="6000" b="1" i="0" spc="100" baseline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9789" y="3602038"/>
            <a:ext cx="9144000" cy="1655762"/>
          </a:xfrm>
        </p:spPr>
        <p:txBody>
          <a:bodyPr/>
          <a:lstStyle>
            <a:lvl1pPr marL="0" indent="0" algn="l">
              <a:buNone/>
              <a:defRPr sz="2400" b="0" i="0" spc="100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</a:p>
          <a:p>
            <a:endParaRPr lang="en-US" dirty="0"/>
          </a:p>
        </p:txBody>
      </p:sp>
      <p:sp>
        <p:nvSpPr>
          <p:cNvPr id="11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00738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1913" y="-6119"/>
            <a:ext cx="11300188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8981022 w 10754088"/>
              <a:gd name="connsiteY3" fmla="*/ 68514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1300188"/>
              <a:gd name="connsiteY0" fmla="*/ 0 h 6864101"/>
              <a:gd name="connsiteX1" fmla="*/ 94072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  <a:gd name="connsiteX0" fmla="*/ 4355 w 11300188"/>
              <a:gd name="connsiteY0" fmla="*/ 0 h 6864101"/>
              <a:gd name="connsiteX1" fmla="*/ 104613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00188" h="6864101">
                <a:moveTo>
                  <a:pt x="4355" y="0"/>
                </a:moveTo>
                <a:lnTo>
                  <a:pt x="10461390" y="2292"/>
                </a:lnTo>
                <a:lnTo>
                  <a:pt x="11300188" y="3303500"/>
                </a:lnTo>
                <a:lnTo>
                  <a:pt x="8981022" y="68514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pattFill prst="pct2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7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>
            <a:lvl1pPr>
              <a:defRPr b="1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838200" y="1825627"/>
            <a:ext cx="10515600" cy="354647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Aft>
                <a:spcPts val="800"/>
              </a:spcAft>
              <a:defRPr sz="36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lnSpc>
                <a:spcPct val="100000"/>
              </a:lnSpc>
              <a:spcAft>
                <a:spcPts val="800"/>
              </a:spcAft>
              <a:defRPr sz="32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lnSpc>
                <a:spcPct val="100000"/>
              </a:lnSpc>
              <a:spcAft>
                <a:spcPts val="800"/>
              </a:spcAft>
              <a:defRPr sz="2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lnSpc>
                <a:spcPct val="100000"/>
              </a:lnSpc>
              <a:spcAft>
                <a:spcPts val="800"/>
              </a:spcAft>
              <a:defRPr sz="2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lnSpc>
                <a:spcPct val="100000"/>
              </a:lnSpc>
              <a:spcAft>
                <a:spcPts val="800"/>
              </a:spcAft>
              <a:defRPr sz="2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9053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1913" y="-6119"/>
            <a:ext cx="11300188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8981022 w 10754088"/>
              <a:gd name="connsiteY3" fmla="*/ 68514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1300188"/>
              <a:gd name="connsiteY0" fmla="*/ 0 h 6864101"/>
              <a:gd name="connsiteX1" fmla="*/ 94072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  <a:gd name="connsiteX0" fmla="*/ 4355 w 11300188"/>
              <a:gd name="connsiteY0" fmla="*/ 0 h 6864101"/>
              <a:gd name="connsiteX1" fmla="*/ 104613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00188" h="6864101">
                <a:moveTo>
                  <a:pt x="4355" y="0"/>
                </a:moveTo>
                <a:lnTo>
                  <a:pt x="10461390" y="2292"/>
                </a:lnTo>
                <a:lnTo>
                  <a:pt x="11300188" y="3303500"/>
                </a:lnTo>
                <a:lnTo>
                  <a:pt x="8981022" y="68514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pattFill prst="pct2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7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7707992" cy="2852737"/>
          </a:xfrm>
        </p:spPr>
        <p:txBody>
          <a:bodyPr anchor="b">
            <a:normAutofit/>
          </a:bodyPr>
          <a:lstStyle>
            <a:lvl1pPr>
              <a:defRPr sz="5400" b="1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7707992" cy="642104"/>
          </a:xfrm>
        </p:spPr>
        <p:txBody>
          <a:bodyPr anchor="ctr"/>
          <a:lstStyle>
            <a:lvl1pPr marL="0" indent="0">
              <a:buNone/>
              <a:defRPr sz="2400" b="0" i="0" spc="151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392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-10391" y="4272"/>
            <a:ext cx="11312101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8981022 w 10754088"/>
              <a:gd name="connsiteY3" fmla="*/ 68514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1300188"/>
              <a:gd name="connsiteY0" fmla="*/ 0 h 6864101"/>
              <a:gd name="connsiteX1" fmla="*/ 94072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  <a:gd name="connsiteX0" fmla="*/ 4355 w 11300188"/>
              <a:gd name="connsiteY0" fmla="*/ 0 h 6864101"/>
              <a:gd name="connsiteX1" fmla="*/ 104613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00188" h="6864101">
                <a:moveTo>
                  <a:pt x="4355" y="0"/>
                </a:moveTo>
                <a:lnTo>
                  <a:pt x="10461390" y="2292"/>
                </a:lnTo>
                <a:lnTo>
                  <a:pt x="11300188" y="3303500"/>
                </a:lnTo>
                <a:lnTo>
                  <a:pt x="8981022" y="68514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pattFill prst="pct2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8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9789" y="371928"/>
            <a:ext cx="8923064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073729"/>
            <a:ext cx="4359729" cy="3118757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2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20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4" name="Content Placeholder 3"/>
          <p:cNvSpPr>
            <a:spLocks noGrp="1"/>
          </p:cNvSpPr>
          <p:nvPr>
            <p:ph sz="half" idx="11"/>
          </p:nvPr>
        </p:nvSpPr>
        <p:spPr>
          <a:xfrm>
            <a:off x="5403124" y="2073729"/>
            <a:ext cx="4359729" cy="3118757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2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20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36060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  <p:sp>
        <p:nvSpPr>
          <p:cNvPr id="9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838200" y="2097197"/>
            <a:ext cx="259080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838199" y="3981559"/>
            <a:ext cx="2590178" cy="346075"/>
          </a:xfrm>
          <a:solidFill>
            <a:schemeClr val="bg1"/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836246" y="4327634"/>
            <a:ext cx="2592754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836246" y="4673709"/>
            <a:ext cx="2592754" cy="647321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4000500" y="2097197"/>
            <a:ext cx="259080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38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000499" y="3981559"/>
            <a:ext cx="2590178" cy="346075"/>
          </a:xfrm>
          <a:solidFill>
            <a:schemeClr val="bg1"/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39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3998546" y="4327634"/>
            <a:ext cx="2592754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40" name="Text Placeholder 17"/>
          <p:cNvSpPr>
            <a:spLocks noGrp="1"/>
          </p:cNvSpPr>
          <p:nvPr>
            <p:ph type="body" sz="quarter" idx="29" hasCustomPrompt="1"/>
          </p:nvPr>
        </p:nvSpPr>
        <p:spPr>
          <a:xfrm>
            <a:off x="3998546" y="4673709"/>
            <a:ext cx="2592754" cy="647321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41" name="Picture Placeholder 14"/>
          <p:cNvSpPr>
            <a:spLocks noGrp="1"/>
          </p:cNvSpPr>
          <p:nvPr>
            <p:ph type="pic" sz="quarter" idx="30"/>
          </p:nvPr>
        </p:nvSpPr>
        <p:spPr>
          <a:xfrm>
            <a:off x="7162800" y="2097197"/>
            <a:ext cx="259080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42" name="Text Placeholder 17"/>
          <p:cNvSpPr>
            <a:spLocks noGrp="1"/>
          </p:cNvSpPr>
          <p:nvPr>
            <p:ph type="body" sz="quarter" idx="31" hasCustomPrompt="1"/>
          </p:nvPr>
        </p:nvSpPr>
        <p:spPr>
          <a:xfrm>
            <a:off x="7162799" y="3981559"/>
            <a:ext cx="2590178" cy="346075"/>
          </a:xfrm>
          <a:solidFill>
            <a:schemeClr val="bg1"/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43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7160846" y="4327634"/>
            <a:ext cx="2592754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44" name="Text Placeholder 17"/>
          <p:cNvSpPr>
            <a:spLocks noGrp="1"/>
          </p:cNvSpPr>
          <p:nvPr>
            <p:ph type="body" sz="quarter" idx="33" hasCustomPrompt="1"/>
          </p:nvPr>
        </p:nvSpPr>
        <p:spPr>
          <a:xfrm>
            <a:off x="7160846" y="4673709"/>
            <a:ext cx="2592754" cy="647321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4558434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522" y="4272"/>
            <a:ext cx="11300188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8981022 w 10754088"/>
              <a:gd name="connsiteY3" fmla="*/ 68514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1300188"/>
              <a:gd name="connsiteY0" fmla="*/ 0 h 6864101"/>
              <a:gd name="connsiteX1" fmla="*/ 94072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  <a:gd name="connsiteX0" fmla="*/ 4355 w 11300188"/>
              <a:gd name="connsiteY0" fmla="*/ 0 h 6864101"/>
              <a:gd name="connsiteX1" fmla="*/ 104613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00188" h="6864101">
                <a:moveTo>
                  <a:pt x="4355" y="0"/>
                </a:moveTo>
                <a:lnTo>
                  <a:pt x="10461390" y="2292"/>
                </a:lnTo>
                <a:lnTo>
                  <a:pt x="11300188" y="3303500"/>
                </a:lnTo>
                <a:lnTo>
                  <a:pt x="8981022" y="68514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pattFill prst="pct2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10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199" y="763814"/>
            <a:ext cx="8966171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8200" y="2089377"/>
            <a:ext cx="4359729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8" name="Content Placeholder 3"/>
          <p:cNvSpPr>
            <a:spLocks noGrp="1"/>
          </p:cNvSpPr>
          <p:nvPr>
            <p:ph sz="half" idx="2"/>
          </p:nvPr>
        </p:nvSpPr>
        <p:spPr>
          <a:xfrm>
            <a:off x="838200" y="3037114"/>
            <a:ext cx="4359729" cy="2343150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1" hasCustomPrompt="1"/>
          </p:nvPr>
        </p:nvSpPr>
        <p:spPr>
          <a:xfrm>
            <a:off x="5444641" y="2089377"/>
            <a:ext cx="4359729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" name="Content Placeholder 3"/>
          <p:cNvSpPr>
            <a:spLocks noGrp="1"/>
          </p:cNvSpPr>
          <p:nvPr>
            <p:ph sz="half" idx="12"/>
          </p:nvPr>
        </p:nvSpPr>
        <p:spPr>
          <a:xfrm>
            <a:off x="5444641" y="3037114"/>
            <a:ext cx="4359729" cy="2343150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63407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522" y="4272"/>
            <a:ext cx="11300188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8981022 w 10754088"/>
              <a:gd name="connsiteY3" fmla="*/ 68514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1300188"/>
              <a:gd name="connsiteY0" fmla="*/ 0 h 6864101"/>
              <a:gd name="connsiteX1" fmla="*/ 94072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  <a:gd name="connsiteX0" fmla="*/ 4355 w 11300188"/>
              <a:gd name="connsiteY0" fmla="*/ 0 h 6864101"/>
              <a:gd name="connsiteX1" fmla="*/ 104613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00188" h="6864101">
                <a:moveTo>
                  <a:pt x="4355" y="0"/>
                </a:moveTo>
                <a:lnTo>
                  <a:pt x="10461390" y="2292"/>
                </a:lnTo>
                <a:lnTo>
                  <a:pt x="11300188" y="3303500"/>
                </a:lnTo>
                <a:lnTo>
                  <a:pt x="8981022" y="68514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pattFill prst="pct2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 b="1" i="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9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838200" y="2097197"/>
            <a:ext cx="259080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33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838199" y="3981559"/>
            <a:ext cx="2590178" cy="346075"/>
          </a:xfrm>
          <a:solidFill>
            <a:schemeClr val="bg1">
              <a:lumMod val="85000"/>
            </a:schemeClr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34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836246" y="4327634"/>
            <a:ext cx="2592754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35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836246" y="4673709"/>
            <a:ext cx="2592754" cy="647321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4000500" y="2097197"/>
            <a:ext cx="259080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37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000499" y="3981559"/>
            <a:ext cx="2590178" cy="346075"/>
          </a:xfrm>
          <a:solidFill>
            <a:schemeClr val="bg1">
              <a:lumMod val="85000"/>
            </a:schemeClr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38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3998546" y="4327634"/>
            <a:ext cx="2592754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39" name="Text Placeholder 17"/>
          <p:cNvSpPr>
            <a:spLocks noGrp="1"/>
          </p:cNvSpPr>
          <p:nvPr>
            <p:ph type="body" sz="quarter" idx="29" hasCustomPrompt="1"/>
          </p:nvPr>
        </p:nvSpPr>
        <p:spPr>
          <a:xfrm>
            <a:off x="3998546" y="4673709"/>
            <a:ext cx="2592754" cy="647321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40" name="Picture Placeholder 14"/>
          <p:cNvSpPr>
            <a:spLocks noGrp="1"/>
          </p:cNvSpPr>
          <p:nvPr>
            <p:ph type="pic" sz="quarter" idx="30"/>
          </p:nvPr>
        </p:nvSpPr>
        <p:spPr>
          <a:xfrm>
            <a:off x="7162800" y="2097197"/>
            <a:ext cx="259080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41" name="Text Placeholder 17"/>
          <p:cNvSpPr>
            <a:spLocks noGrp="1"/>
          </p:cNvSpPr>
          <p:nvPr>
            <p:ph type="body" sz="quarter" idx="31" hasCustomPrompt="1"/>
          </p:nvPr>
        </p:nvSpPr>
        <p:spPr>
          <a:xfrm>
            <a:off x="7162799" y="3981559"/>
            <a:ext cx="2590178" cy="346075"/>
          </a:xfrm>
          <a:solidFill>
            <a:schemeClr val="bg1">
              <a:lumMod val="85000"/>
            </a:schemeClr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42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7160846" y="4327634"/>
            <a:ext cx="2592754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43" name="Text Placeholder 17"/>
          <p:cNvSpPr>
            <a:spLocks noGrp="1"/>
          </p:cNvSpPr>
          <p:nvPr>
            <p:ph type="body" sz="quarter" idx="33" hasCustomPrompt="1"/>
          </p:nvPr>
        </p:nvSpPr>
        <p:spPr>
          <a:xfrm>
            <a:off x="7160846" y="4673709"/>
            <a:ext cx="2592754" cy="647321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201305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-10391" y="4272"/>
            <a:ext cx="10766001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54088" h="6864101">
                <a:moveTo>
                  <a:pt x="4355" y="0"/>
                </a:moveTo>
                <a:lnTo>
                  <a:pt x="9407290" y="2292"/>
                </a:lnTo>
                <a:lnTo>
                  <a:pt x="10754088" y="3316200"/>
                </a:lnTo>
                <a:lnTo>
                  <a:pt x="7012522" y="68641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pattFill prst="pct2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52561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-10391" y="4272"/>
            <a:ext cx="10766001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54088" h="6864101">
                <a:moveTo>
                  <a:pt x="4355" y="0"/>
                </a:moveTo>
                <a:lnTo>
                  <a:pt x="9407290" y="2292"/>
                </a:lnTo>
                <a:lnTo>
                  <a:pt x="10754088" y="3316200"/>
                </a:lnTo>
                <a:lnTo>
                  <a:pt x="7012522" y="68641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pattFill prst="pct2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9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69425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39789" y="1122363"/>
            <a:ext cx="9144000" cy="2387600"/>
          </a:xfrm>
        </p:spPr>
        <p:txBody>
          <a:bodyPr anchor="b"/>
          <a:lstStyle>
            <a:lvl1pPr algn="l">
              <a:defRPr sz="6000" b="1" i="0" spc="100" baseline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9789" y="3602038"/>
            <a:ext cx="9144000" cy="1655762"/>
          </a:xfrm>
        </p:spPr>
        <p:txBody>
          <a:bodyPr/>
          <a:lstStyle>
            <a:lvl1pPr marL="0" indent="0" algn="l">
              <a:buNone/>
              <a:defRPr sz="2400" b="0" i="0" spc="100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</a:p>
          <a:p>
            <a:endParaRPr lang="en-US" dirty="0"/>
          </a:p>
        </p:txBody>
      </p:sp>
      <p:sp>
        <p:nvSpPr>
          <p:cNvPr id="11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2153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>
            <a:lvl1pPr>
              <a:defRPr b="1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838200" y="1825627"/>
            <a:ext cx="10515600" cy="354647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Aft>
                <a:spcPts val="800"/>
              </a:spcAft>
              <a:defRPr sz="36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lnSpc>
                <a:spcPct val="100000"/>
              </a:lnSpc>
              <a:spcAft>
                <a:spcPts val="800"/>
              </a:spcAft>
              <a:defRPr sz="32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lnSpc>
                <a:spcPct val="100000"/>
              </a:lnSpc>
              <a:spcAft>
                <a:spcPts val="800"/>
              </a:spcAft>
              <a:defRPr sz="2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lnSpc>
                <a:spcPct val="100000"/>
              </a:lnSpc>
              <a:spcAft>
                <a:spcPts val="800"/>
              </a:spcAft>
              <a:defRPr sz="2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lnSpc>
                <a:spcPct val="100000"/>
              </a:lnSpc>
              <a:spcAft>
                <a:spcPts val="800"/>
              </a:spcAft>
              <a:defRPr sz="2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9738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7707992" cy="2852737"/>
          </a:xfrm>
        </p:spPr>
        <p:txBody>
          <a:bodyPr anchor="b">
            <a:normAutofit/>
          </a:bodyPr>
          <a:lstStyle>
            <a:lvl1pPr>
              <a:defRPr sz="5400" b="1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7707992" cy="642104"/>
          </a:xfrm>
        </p:spPr>
        <p:txBody>
          <a:bodyPr anchor="ctr"/>
          <a:lstStyle>
            <a:lvl1pPr marL="0" indent="0">
              <a:buNone/>
              <a:defRPr sz="2400" b="0" i="0" spc="151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83814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9789" y="371928"/>
            <a:ext cx="8923064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073729"/>
            <a:ext cx="4359729" cy="3118757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2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20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1"/>
          </p:nvPr>
        </p:nvSpPr>
        <p:spPr>
          <a:xfrm>
            <a:off x="5403124" y="2073729"/>
            <a:ext cx="4359729" cy="3118757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2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20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1460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8199" y="763814"/>
            <a:ext cx="8966171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8200" y="2089377"/>
            <a:ext cx="4359729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3"/>
          <p:cNvSpPr>
            <a:spLocks noGrp="1"/>
          </p:cNvSpPr>
          <p:nvPr>
            <p:ph sz="half" idx="2"/>
          </p:nvPr>
        </p:nvSpPr>
        <p:spPr>
          <a:xfrm>
            <a:off x="838200" y="3037114"/>
            <a:ext cx="4359729" cy="2343150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1" hasCustomPrompt="1"/>
          </p:nvPr>
        </p:nvSpPr>
        <p:spPr>
          <a:xfrm>
            <a:off x="5444641" y="2089377"/>
            <a:ext cx="4359729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9" name="Content Placeholder 3"/>
          <p:cNvSpPr>
            <a:spLocks noGrp="1"/>
          </p:cNvSpPr>
          <p:nvPr>
            <p:ph sz="half" idx="12"/>
          </p:nvPr>
        </p:nvSpPr>
        <p:spPr>
          <a:xfrm>
            <a:off x="5444641" y="3037114"/>
            <a:ext cx="4359729" cy="2343150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015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 b="1" i="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838200" y="2097197"/>
            <a:ext cx="259080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32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838199" y="3981559"/>
            <a:ext cx="2590178" cy="346075"/>
          </a:xfrm>
          <a:solidFill>
            <a:schemeClr val="bg1">
              <a:lumMod val="85000"/>
            </a:schemeClr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33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836246" y="4327634"/>
            <a:ext cx="2592754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34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836246" y="4673709"/>
            <a:ext cx="2592754" cy="647321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4000500" y="2097197"/>
            <a:ext cx="259080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36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000499" y="3981559"/>
            <a:ext cx="2590178" cy="346075"/>
          </a:xfrm>
          <a:solidFill>
            <a:schemeClr val="bg1">
              <a:lumMod val="85000"/>
            </a:schemeClr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37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3998546" y="4327634"/>
            <a:ext cx="2592754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38" name="Text Placeholder 17"/>
          <p:cNvSpPr>
            <a:spLocks noGrp="1"/>
          </p:cNvSpPr>
          <p:nvPr>
            <p:ph type="body" sz="quarter" idx="29" hasCustomPrompt="1"/>
          </p:nvPr>
        </p:nvSpPr>
        <p:spPr>
          <a:xfrm>
            <a:off x="3998546" y="4673709"/>
            <a:ext cx="2592754" cy="647321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39" name="Picture Placeholder 14"/>
          <p:cNvSpPr>
            <a:spLocks noGrp="1"/>
          </p:cNvSpPr>
          <p:nvPr>
            <p:ph type="pic" sz="quarter" idx="30"/>
          </p:nvPr>
        </p:nvSpPr>
        <p:spPr>
          <a:xfrm>
            <a:off x="7162800" y="2097197"/>
            <a:ext cx="259080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40" name="Text Placeholder 17"/>
          <p:cNvSpPr>
            <a:spLocks noGrp="1"/>
          </p:cNvSpPr>
          <p:nvPr>
            <p:ph type="body" sz="quarter" idx="31" hasCustomPrompt="1"/>
          </p:nvPr>
        </p:nvSpPr>
        <p:spPr>
          <a:xfrm>
            <a:off x="7162799" y="3981559"/>
            <a:ext cx="2590178" cy="346075"/>
          </a:xfrm>
          <a:solidFill>
            <a:schemeClr val="bg1">
              <a:lumMod val="85000"/>
            </a:schemeClr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41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7160846" y="4327634"/>
            <a:ext cx="2592754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42" name="Text Placeholder 17"/>
          <p:cNvSpPr>
            <a:spLocks noGrp="1"/>
          </p:cNvSpPr>
          <p:nvPr>
            <p:ph type="body" sz="quarter" idx="33" hasCustomPrompt="1"/>
          </p:nvPr>
        </p:nvSpPr>
        <p:spPr>
          <a:xfrm>
            <a:off x="7160846" y="4673709"/>
            <a:ext cx="2592754" cy="647321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4074871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-6119"/>
            <a:ext cx="10766001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54088" h="6864101">
                <a:moveTo>
                  <a:pt x="4355" y="0"/>
                </a:moveTo>
                <a:lnTo>
                  <a:pt x="9407290" y="2292"/>
                </a:lnTo>
                <a:lnTo>
                  <a:pt x="10754088" y="3316200"/>
                </a:lnTo>
                <a:lnTo>
                  <a:pt x="7012522" y="68641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0372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1913" y="-6119"/>
            <a:ext cx="10754088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54088" h="6864101">
                <a:moveTo>
                  <a:pt x="4355" y="0"/>
                </a:moveTo>
                <a:lnTo>
                  <a:pt x="9407290" y="2292"/>
                </a:lnTo>
                <a:lnTo>
                  <a:pt x="10754088" y="3316200"/>
                </a:lnTo>
                <a:lnTo>
                  <a:pt x="7012522" y="68641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180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48879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11913" y="-6119"/>
            <a:ext cx="10754088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54088" h="6864101">
                <a:moveTo>
                  <a:pt x="4355" y="0"/>
                </a:moveTo>
                <a:lnTo>
                  <a:pt x="9407290" y="2292"/>
                </a:lnTo>
                <a:lnTo>
                  <a:pt x="10754088" y="3316200"/>
                </a:lnTo>
                <a:lnTo>
                  <a:pt x="7012522" y="68641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180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9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0974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0" y="-6119"/>
            <a:ext cx="10766001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54088" h="6864101">
                <a:moveTo>
                  <a:pt x="4355" y="0"/>
                </a:moveTo>
                <a:lnTo>
                  <a:pt x="9407290" y="2292"/>
                </a:lnTo>
                <a:lnTo>
                  <a:pt x="10754088" y="3316200"/>
                </a:lnTo>
                <a:lnTo>
                  <a:pt x="7012522" y="68641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pattFill prst="pct2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39789" y="1122363"/>
            <a:ext cx="9144000" cy="2387600"/>
          </a:xfrm>
        </p:spPr>
        <p:txBody>
          <a:bodyPr anchor="b"/>
          <a:lstStyle>
            <a:lvl1pPr algn="l">
              <a:defRPr sz="6000" b="1" i="0" spc="100" baseline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9789" y="3602038"/>
            <a:ext cx="9144000" cy="1655762"/>
          </a:xfrm>
        </p:spPr>
        <p:txBody>
          <a:bodyPr/>
          <a:lstStyle>
            <a:lvl1pPr marL="0" indent="0" algn="l">
              <a:buNone/>
              <a:defRPr sz="2400" b="0" i="0" spc="100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</a:p>
          <a:p>
            <a:endParaRPr lang="en-US" dirty="0"/>
          </a:p>
        </p:txBody>
      </p:sp>
      <p:sp>
        <p:nvSpPr>
          <p:cNvPr id="11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52091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1913" y="-6119"/>
            <a:ext cx="11300188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8981022 w 10754088"/>
              <a:gd name="connsiteY3" fmla="*/ 68514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1300188"/>
              <a:gd name="connsiteY0" fmla="*/ 0 h 6864101"/>
              <a:gd name="connsiteX1" fmla="*/ 94072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  <a:gd name="connsiteX0" fmla="*/ 4355 w 11300188"/>
              <a:gd name="connsiteY0" fmla="*/ 0 h 6864101"/>
              <a:gd name="connsiteX1" fmla="*/ 104613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00188" h="6864101">
                <a:moveTo>
                  <a:pt x="4355" y="0"/>
                </a:moveTo>
                <a:lnTo>
                  <a:pt x="10461390" y="2292"/>
                </a:lnTo>
                <a:lnTo>
                  <a:pt x="11300188" y="3303500"/>
                </a:lnTo>
                <a:lnTo>
                  <a:pt x="8981022" y="68514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pattFill prst="pct2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7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>
            <a:lvl1pPr>
              <a:defRPr b="1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838200" y="1825627"/>
            <a:ext cx="10515600" cy="354647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Aft>
                <a:spcPts val="800"/>
              </a:spcAft>
              <a:defRPr sz="36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lnSpc>
                <a:spcPct val="100000"/>
              </a:lnSpc>
              <a:spcAft>
                <a:spcPts val="800"/>
              </a:spcAft>
              <a:defRPr sz="32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lnSpc>
                <a:spcPct val="100000"/>
              </a:lnSpc>
              <a:spcAft>
                <a:spcPts val="800"/>
              </a:spcAft>
              <a:defRPr sz="2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lnSpc>
                <a:spcPct val="100000"/>
              </a:lnSpc>
              <a:spcAft>
                <a:spcPts val="800"/>
              </a:spcAft>
              <a:defRPr sz="2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lnSpc>
                <a:spcPct val="100000"/>
              </a:lnSpc>
              <a:spcAft>
                <a:spcPts val="800"/>
              </a:spcAft>
              <a:defRPr sz="2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7037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1913" y="-6119"/>
            <a:ext cx="11300188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8981022 w 10754088"/>
              <a:gd name="connsiteY3" fmla="*/ 68514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1300188"/>
              <a:gd name="connsiteY0" fmla="*/ 0 h 6864101"/>
              <a:gd name="connsiteX1" fmla="*/ 94072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  <a:gd name="connsiteX0" fmla="*/ 4355 w 11300188"/>
              <a:gd name="connsiteY0" fmla="*/ 0 h 6864101"/>
              <a:gd name="connsiteX1" fmla="*/ 104613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00188" h="6864101">
                <a:moveTo>
                  <a:pt x="4355" y="0"/>
                </a:moveTo>
                <a:lnTo>
                  <a:pt x="10461390" y="2292"/>
                </a:lnTo>
                <a:lnTo>
                  <a:pt x="11300188" y="3303500"/>
                </a:lnTo>
                <a:lnTo>
                  <a:pt x="8981022" y="68514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pattFill prst="pct2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7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7707992" cy="2852737"/>
          </a:xfrm>
        </p:spPr>
        <p:txBody>
          <a:bodyPr anchor="b">
            <a:normAutofit/>
          </a:bodyPr>
          <a:lstStyle>
            <a:lvl1pPr>
              <a:defRPr sz="5400" b="1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7707992" cy="642104"/>
          </a:xfrm>
        </p:spPr>
        <p:txBody>
          <a:bodyPr anchor="ctr"/>
          <a:lstStyle>
            <a:lvl1pPr marL="0" indent="0">
              <a:buNone/>
              <a:defRPr sz="2400" b="0" i="0" spc="151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50324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-16663" y="-6119"/>
            <a:ext cx="11300188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8981022 w 10754088"/>
              <a:gd name="connsiteY3" fmla="*/ 68514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1300188"/>
              <a:gd name="connsiteY0" fmla="*/ 0 h 6864101"/>
              <a:gd name="connsiteX1" fmla="*/ 94072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  <a:gd name="connsiteX0" fmla="*/ 4355 w 11300188"/>
              <a:gd name="connsiteY0" fmla="*/ 0 h 6864101"/>
              <a:gd name="connsiteX1" fmla="*/ 104613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00188" h="6864101">
                <a:moveTo>
                  <a:pt x="4355" y="0"/>
                </a:moveTo>
                <a:lnTo>
                  <a:pt x="10461390" y="2292"/>
                </a:lnTo>
                <a:lnTo>
                  <a:pt x="11300188" y="3303500"/>
                </a:lnTo>
                <a:lnTo>
                  <a:pt x="8981022" y="68514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pattFill prst="pct2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8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9789" y="371928"/>
            <a:ext cx="8923064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073729"/>
            <a:ext cx="4359729" cy="3118757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2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20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1"/>
          </p:nvPr>
        </p:nvSpPr>
        <p:spPr>
          <a:xfrm>
            <a:off x="5403124" y="2073729"/>
            <a:ext cx="4359729" cy="3118757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2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20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1543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-16663" y="-6119"/>
            <a:ext cx="11300188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8981022 w 10754088"/>
              <a:gd name="connsiteY3" fmla="*/ 68514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1300188"/>
              <a:gd name="connsiteY0" fmla="*/ 0 h 6864101"/>
              <a:gd name="connsiteX1" fmla="*/ 94072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  <a:gd name="connsiteX0" fmla="*/ 4355 w 11300188"/>
              <a:gd name="connsiteY0" fmla="*/ 0 h 6864101"/>
              <a:gd name="connsiteX1" fmla="*/ 104613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00188" h="6864101">
                <a:moveTo>
                  <a:pt x="4355" y="0"/>
                </a:moveTo>
                <a:lnTo>
                  <a:pt x="10461390" y="2292"/>
                </a:lnTo>
                <a:lnTo>
                  <a:pt x="11300188" y="3303500"/>
                </a:lnTo>
                <a:lnTo>
                  <a:pt x="8981022" y="68514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pattFill prst="pct2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10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199" y="763814"/>
            <a:ext cx="8966171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8200" y="2089377"/>
            <a:ext cx="4359729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8" name="Content Placeholder 3"/>
          <p:cNvSpPr>
            <a:spLocks noGrp="1"/>
          </p:cNvSpPr>
          <p:nvPr>
            <p:ph sz="half" idx="2"/>
          </p:nvPr>
        </p:nvSpPr>
        <p:spPr>
          <a:xfrm>
            <a:off x="838200" y="3037114"/>
            <a:ext cx="4359729" cy="2343150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1" hasCustomPrompt="1"/>
          </p:nvPr>
        </p:nvSpPr>
        <p:spPr>
          <a:xfrm>
            <a:off x="5444641" y="2089377"/>
            <a:ext cx="4359729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20" name="Content Placeholder 3"/>
          <p:cNvSpPr>
            <a:spLocks noGrp="1"/>
          </p:cNvSpPr>
          <p:nvPr>
            <p:ph sz="half" idx="12"/>
          </p:nvPr>
        </p:nvSpPr>
        <p:spPr>
          <a:xfrm>
            <a:off x="5444641" y="3037114"/>
            <a:ext cx="4359729" cy="2343150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2026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1522" y="4272"/>
            <a:ext cx="11300188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8981022 w 10754088"/>
              <a:gd name="connsiteY3" fmla="*/ 68514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1300188"/>
              <a:gd name="connsiteY0" fmla="*/ 0 h 6864101"/>
              <a:gd name="connsiteX1" fmla="*/ 94072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  <a:gd name="connsiteX0" fmla="*/ 4355 w 11300188"/>
              <a:gd name="connsiteY0" fmla="*/ 0 h 6864101"/>
              <a:gd name="connsiteX1" fmla="*/ 104613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00188" h="6864101">
                <a:moveTo>
                  <a:pt x="4355" y="0"/>
                </a:moveTo>
                <a:lnTo>
                  <a:pt x="10461390" y="2292"/>
                </a:lnTo>
                <a:lnTo>
                  <a:pt x="11300188" y="3303500"/>
                </a:lnTo>
                <a:lnTo>
                  <a:pt x="8981022" y="68514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pattFill prst="pct2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  <p:sp>
        <p:nvSpPr>
          <p:cNvPr id="18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 b="1" i="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9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838200" y="2097197"/>
            <a:ext cx="259080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33" name="Text Placeholder 17"/>
          <p:cNvSpPr>
            <a:spLocks noGrp="1"/>
          </p:cNvSpPr>
          <p:nvPr>
            <p:ph type="body" sz="quarter" idx="14" hasCustomPrompt="1"/>
          </p:nvPr>
        </p:nvSpPr>
        <p:spPr>
          <a:xfrm>
            <a:off x="838199" y="3981559"/>
            <a:ext cx="2590178" cy="346075"/>
          </a:xfrm>
          <a:solidFill>
            <a:schemeClr val="bg1">
              <a:lumMod val="85000"/>
            </a:schemeClr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34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836246" y="4327634"/>
            <a:ext cx="2592754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35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836246" y="4673709"/>
            <a:ext cx="2592754" cy="647321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4000500" y="2097197"/>
            <a:ext cx="259080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37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000499" y="3981559"/>
            <a:ext cx="2590178" cy="346075"/>
          </a:xfrm>
          <a:solidFill>
            <a:schemeClr val="bg1">
              <a:lumMod val="85000"/>
            </a:schemeClr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38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3998546" y="4327634"/>
            <a:ext cx="2592754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39" name="Text Placeholder 17"/>
          <p:cNvSpPr>
            <a:spLocks noGrp="1"/>
          </p:cNvSpPr>
          <p:nvPr>
            <p:ph type="body" sz="quarter" idx="29" hasCustomPrompt="1"/>
          </p:nvPr>
        </p:nvSpPr>
        <p:spPr>
          <a:xfrm>
            <a:off x="3998546" y="4673709"/>
            <a:ext cx="2592754" cy="647321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40" name="Picture Placeholder 14"/>
          <p:cNvSpPr>
            <a:spLocks noGrp="1"/>
          </p:cNvSpPr>
          <p:nvPr>
            <p:ph type="pic" sz="quarter" idx="30"/>
          </p:nvPr>
        </p:nvSpPr>
        <p:spPr>
          <a:xfrm>
            <a:off x="7162800" y="2097197"/>
            <a:ext cx="259080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41" name="Text Placeholder 17"/>
          <p:cNvSpPr>
            <a:spLocks noGrp="1"/>
          </p:cNvSpPr>
          <p:nvPr>
            <p:ph type="body" sz="quarter" idx="31" hasCustomPrompt="1"/>
          </p:nvPr>
        </p:nvSpPr>
        <p:spPr>
          <a:xfrm>
            <a:off x="7162799" y="3981559"/>
            <a:ext cx="2590178" cy="346075"/>
          </a:xfrm>
          <a:solidFill>
            <a:schemeClr val="bg1">
              <a:lumMod val="85000"/>
            </a:schemeClr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42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7160846" y="4327634"/>
            <a:ext cx="2592754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43" name="Text Placeholder 17"/>
          <p:cNvSpPr>
            <a:spLocks noGrp="1"/>
          </p:cNvSpPr>
          <p:nvPr>
            <p:ph type="body" sz="quarter" idx="33" hasCustomPrompt="1"/>
          </p:nvPr>
        </p:nvSpPr>
        <p:spPr>
          <a:xfrm>
            <a:off x="7160846" y="4673709"/>
            <a:ext cx="2592754" cy="647321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rgbClr val="323232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16659474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0" y="-6119"/>
            <a:ext cx="10766001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54088" h="6864101">
                <a:moveTo>
                  <a:pt x="4355" y="0"/>
                </a:moveTo>
                <a:lnTo>
                  <a:pt x="9407290" y="2292"/>
                </a:lnTo>
                <a:lnTo>
                  <a:pt x="10754088" y="3316200"/>
                </a:lnTo>
                <a:lnTo>
                  <a:pt x="7012522" y="68641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pattFill prst="pct2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83880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0" y="-6119"/>
            <a:ext cx="10766001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54088" h="6864101">
                <a:moveTo>
                  <a:pt x="4355" y="0"/>
                </a:moveTo>
                <a:lnTo>
                  <a:pt x="9407290" y="2292"/>
                </a:lnTo>
                <a:lnTo>
                  <a:pt x="10754088" y="3316200"/>
                </a:lnTo>
                <a:lnTo>
                  <a:pt x="7012522" y="68641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pattFill prst="pct20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/>
          <a:lstStyle>
            <a:lvl1pPr>
              <a:defRPr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9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22667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-6119"/>
            <a:ext cx="10766001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54088" h="6864101">
                <a:moveTo>
                  <a:pt x="4355" y="0"/>
                </a:moveTo>
                <a:lnTo>
                  <a:pt x="9407290" y="2292"/>
                </a:lnTo>
                <a:lnTo>
                  <a:pt x="10754088" y="3316200"/>
                </a:lnTo>
                <a:lnTo>
                  <a:pt x="7012522" y="68641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noFill/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9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40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39789" y="1122363"/>
            <a:ext cx="9144000" cy="2387600"/>
          </a:xfrm>
        </p:spPr>
        <p:txBody>
          <a:bodyPr anchor="b"/>
          <a:lstStyle>
            <a:lvl1pPr algn="l">
              <a:defRPr sz="6000" b="1" i="0" spc="100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9789" y="3602038"/>
            <a:ext cx="9144000" cy="1655762"/>
          </a:xfrm>
        </p:spPr>
        <p:txBody>
          <a:bodyPr/>
          <a:lstStyle>
            <a:lvl1pPr marL="0" indent="0" algn="l">
              <a:buNone/>
              <a:defRPr sz="2400" b="0" i="0" spc="100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</a:p>
          <a:p>
            <a:endParaRPr lang="en-US" dirty="0"/>
          </a:p>
        </p:txBody>
      </p:sp>
      <p:sp>
        <p:nvSpPr>
          <p:cNvPr id="11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789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838200" y="1825627"/>
            <a:ext cx="10515600" cy="354647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Aft>
                <a:spcPts val="800"/>
              </a:spcAft>
              <a:defRPr sz="3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lnSpc>
                <a:spcPct val="100000"/>
              </a:lnSpc>
              <a:spcAft>
                <a:spcPts val="800"/>
              </a:spcAft>
              <a:defRPr sz="32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lnSpc>
                <a:spcPct val="100000"/>
              </a:lnSpc>
              <a:spcAft>
                <a:spcPts val="800"/>
              </a:spcAft>
              <a:defRPr sz="2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lnSpc>
                <a:spcPct val="100000"/>
              </a:lnSpc>
              <a:spcAft>
                <a:spcPts val="800"/>
              </a:spcAft>
              <a:defRPr sz="2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lnSpc>
                <a:spcPct val="100000"/>
              </a:lnSpc>
              <a:spcAft>
                <a:spcPts val="800"/>
              </a:spcAft>
              <a:defRPr sz="2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98672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7707992" cy="2852737"/>
          </a:xfrm>
        </p:spPr>
        <p:txBody>
          <a:bodyPr anchor="b">
            <a:normAutofit/>
          </a:bodyPr>
          <a:lstStyle>
            <a:lvl1pPr>
              <a:defRPr sz="5400"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7707992" cy="642104"/>
          </a:xfrm>
        </p:spPr>
        <p:txBody>
          <a:bodyPr/>
          <a:lstStyle>
            <a:lvl1pPr marL="0" indent="0">
              <a:buNone/>
              <a:defRPr sz="24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90540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9789" y="371928"/>
            <a:ext cx="8923064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073729"/>
            <a:ext cx="4359729" cy="3118757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2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20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3"/>
          <p:cNvSpPr>
            <a:spLocks noGrp="1"/>
          </p:cNvSpPr>
          <p:nvPr>
            <p:ph sz="half" idx="11"/>
          </p:nvPr>
        </p:nvSpPr>
        <p:spPr>
          <a:xfrm>
            <a:off x="5403124" y="2073729"/>
            <a:ext cx="4359729" cy="3118757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2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20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400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8199" y="763814"/>
            <a:ext cx="8734261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8200" y="2089377"/>
            <a:ext cx="4359729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solidFill>
                  <a:schemeClr val="bg1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3"/>
          <p:cNvSpPr>
            <a:spLocks noGrp="1"/>
          </p:cNvSpPr>
          <p:nvPr>
            <p:ph sz="half" idx="2"/>
          </p:nvPr>
        </p:nvSpPr>
        <p:spPr>
          <a:xfrm>
            <a:off x="838200" y="3037114"/>
            <a:ext cx="4359729" cy="2343150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1" hasCustomPrompt="1"/>
          </p:nvPr>
        </p:nvSpPr>
        <p:spPr>
          <a:xfrm>
            <a:off x="5444641" y="2089377"/>
            <a:ext cx="4359729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solidFill>
                  <a:schemeClr val="bg1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9" name="Content Placeholder 3"/>
          <p:cNvSpPr>
            <a:spLocks noGrp="1"/>
          </p:cNvSpPr>
          <p:nvPr>
            <p:ph sz="half" idx="12"/>
          </p:nvPr>
        </p:nvSpPr>
        <p:spPr>
          <a:xfrm>
            <a:off x="5444641" y="3037114"/>
            <a:ext cx="4359729" cy="2343150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811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  <p:sp>
        <p:nvSpPr>
          <p:cNvPr id="9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838200" y="2097197"/>
            <a:ext cx="259080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838199" y="3981559"/>
            <a:ext cx="2590178" cy="346075"/>
          </a:xfrm>
          <a:solidFill>
            <a:schemeClr val="bg1"/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836246" y="4327634"/>
            <a:ext cx="2592754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836246" y="4673709"/>
            <a:ext cx="2592754" cy="647321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4000500" y="2097197"/>
            <a:ext cx="259080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38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000499" y="3981559"/>
            <a:ext cx="2590178" cy="346075"/>
          </a:xfrm>
          <a:solidFill>
            <a:schemeClr val="bg1"/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39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3998546" y="4327634"/>
            <a:ext cx="2592754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40" name="Text Placeholder 17"/>
          <p:cNvSpPr>
            <a:spLocks noGrp="1"/>
          </p:cNvSpPr>
          <p:nvPr>
            <p:ph type="body" sz="quarter" idx="29" hasCustomPrompt="1"/>
          </p:nvPr>
        </p:nvSpPr>
        <p:spPr>
          <a:xfrm>
            <a:off x="3998546" y="4673709"/>
            <a:ext cx="2592754" cy="647321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41" name="Picture Placeholder 14"/>
          <p:cNvSpPr>
            <a:spLocks noGrp="1"/>
          </p:cNvSpPr>
          <p:nvPr>
            <p:ph type="pic" sz="quarter" idx="30"/>
          </p:nvPr>
        </p:nvSpPr>
        <p:spPr>
          <a:xfrm>
            <a:off x="7162800" y="2097197"/>
            <a:ext cx="259080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42" name="Text Placeholder 17"/>
          <p:cNvSpPr>
            <a:spLocks noGrp="1"/>
          </p:cNvSpPr>
          <p:nvPr>
            <p:ph type="body" sz="quarter" idx="31" hasCustomPrompt="1"/>
          </p:nvPr>
        </p:nvSpPr>
        <p:spPr>
          <a:xfrm>
            <a:off x="7162799" y="3981559"/>
            <a:ext cx="2590178" cy="346075"/>
          </a:xfrm>
          <a:solidFill>
            <a:schemeClr val="bg1"/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43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7160846" y="4327634"/>
            <a:ext cx="2592754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44" name="Text Placeholder 17"/>
          <p:cNvSpPr>
            <a:spLocks noGrp="1"/>
          </p:cNvSpPr>
          <p:nvPr>
            <p:ph type="body" sz="quarter" idx="33" hasCustomPrompt="1"/>
          </p:nvPr>
        </p:nvSpPr>
        <p:spPr>
          <a:xfrm>
            <a:off x="7160846" y="4673709"/>
            <a:ext cx="2592754" cy="647321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5700738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-6119"/>
            <a:ext cx="10766001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54088" h="6864101">
                <a:moveTo>
                  <a:pt x="4355" y="0"/>
                </a:moveTo>
                <a:lnTo>
                  <a:pt x="9407290" y="2292"/>
                </a:lnTo>
                <a:lnTo>
                  <a:pt x="10754088" y="3316200"/>
                </a:lnTo>
                <a:lnTo>
                  <a:pt x="7012522" y="68641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</p:spPr>
        <p:txBody>
          <a:bodyPr>
            <a:normAutofit/>
          </a:bodyPr>
          <a:lstStyle>
            <a:lvl1pPr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9053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-6119"/>
            <a:ext cx="10766001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54088" h="6864101">
                <a:moveTo>
                  <a:pt x="4355" y="0"/>
                </a:moveTo>
                <a:lnTo>
                  <a:pt x="9407290" y="2292"/>
                </a:lnTo>
                <a:lnTo>
                  <a:pt x="10754088" y="3316200"/>
                </a:lnTo>
                <a:lnTo>
                  <a:pt x="7012522" y="68641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noFill/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9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7392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3185" y="1848728"/>
            <a:ext cx="657856" cy="65785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3185" y="976077"/>
            <a:ext cx="657856" cy="657856"/>
          </a:xfrm>
          <a:prstGeom prst="rect">
            <a:avLst/>
          </a:prstGeom>
        </p:spPr>
      </p:pic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486" y="1948596"/>
            <a:ext cx="657856" cy="65785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486" y="3789752"/>
            <a:ext cx="657856" cy="65785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486" y="2869174"/>
            <a:ext cx="657856" cy="657856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486" y="4751063"/>
            <a:ext cx="657856" cy="657856"/>
          </a:xfrm>
          <a:prstGeom prst="rect">
            <a:avLst/>
          </a:prstGeom>
        </p:spPr>
      </p:pic>
      <p:sp>
        <p:nvSpPr>
          <p:cNvPr id="24" name="Text Placeholder 11"/>
          <p:cNvSpPr txBox="1">
            <a:spLocks/>
          </p:cNvSpPr>
          <p:nvPr userDrawn="1"/>
        </p:nvSpPr>
        <p:spPr>
          <a:xfrm>
            <a:off x="3581277" y="2083279"/>
            <a:ext cx="3259137" cy="3556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800" b="0" i="0" kern="120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 marL="91437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 marL="137156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 marL="182875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25" name="Text Placeholder 11"/>
          <p:cNvSpPr txBox="1">
            <a:spLocks/>
          </p:cNvSpPr>
          <p:nvPr userDrawn="1"/>
        </p:nvSpPr>
        <p:spPr>
          <a:xfrm>
            <a:off x="3581277" y="3011835"/>
            <a:ext cx="3259137" cy="3556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800" kern="120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 marL="91437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 marL="137156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 marL="182875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@Twitter</a:t>
            </a:r>
          </a:p>
        </p:txBody>
      </p:sp>
      <p:sp>
        <p:nvSpPr>
          <p:cNvPr id="26" name="Text Placeholder 11"/>
          <p:cNvSpPr txBox="1">
            <a:spLocks/>
          </p:cNvSpPr>
          <p:nvPr userDrawn="1"/>
        </p:nvSpPr>
        <p:spPr>
          <a:xfrm>
            <a:off x="3581277" y="3932413"/>
            <a:ext cx="3259137" cy="3556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800" kern="120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 marL="91437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 marL="137156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 marL="182875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@Instagram</a:t>
            </a:r>
          </a:p>
        </p:txBody>
      </p:sp>
      <p:sp>
        <p:nvSpPr>
          <p:cNvPr id="27" name="Text Placeholder 11"/>
          <p:cNvSpPr txBox="1">
            <a:spLocks/>
          </p:cNvSpPr>
          <p:nvPr userDrawn="1"/>
        </p:nvSpPr>
        <p:spPr>
          <a:xfrm>
            <a:off x="3581277" y="4893724"/>
            <a:ext cx="3259137" cy="3556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800" kern="120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 marL="91437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 marL="137156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 marL="182875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YouTube</a:t>
            </a:r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2192215" y="1948596"/>
            <a:ext cx="0" cy="360086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13436060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32" name="Picture 3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  <p:sp>
        <p:nvSpPr>
          <p:cNvPr id="33" name="Text Placeholder 11"/>
          <p:cNvSpPr txBox="1">
            <a:spLocks/>
          </p:cNvSpPr>
          <p:nvPr userDrawn="1"/>
        </p:nvSpPr>
        <p:spPr>
          <a:xfrm>
            <a:off x="3438360" y="2032618"/>
            <a:ext cx="3943556" cy="683638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54088" h="6864101">
                <a:moveTo>
                  <a:pt x="4355" y="0"/>
                </a:moveTo>
                <a:lnTo>
                  <a:pt x="9407290" y="2292"/>
                </a:lnTo>
                <a:lnTo>
                  <a:pt x="10754088" y="3316200"/>
                </a:lnTo>
                <a:lnTo>
                  <a:pt x="7012522" y="68641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noFill/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800" kern="1200" baseline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 marL="91437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 marL="137156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 marL="182875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800 Drillfield Drive</a:t>
            </a:r>
          </a:p>
          <a:p>
            <a:r>
              <a:rPr lang="en-US" dirty="0" smtClean="0">
                <a:solidFill>
                  <a:schemeClr val="bg1"/>
                </a:solidFill>
              </a:rPr>
              <a:t>Blacksburg, VA 24060</a:t>
            </a:r>
          </a:p>
        </p:txBody>
      </p:sp>
      <p:sp>
        <p:nvSpPr>
          <p:cNvPr id="34" name="Text Placeholder 11"/>
          <p:cNvSpPr txBox="1">
            <a:spLocks/>
          </p:cNvSpPr>
          <p:nvPr userDrawn="1"/>
        </p:nvSpPr>
        <p:spPr>
          <a:xfrm>
            <a:off x="3438360" y="3186413"/>
            <a:ext cx="3943556" cy="43027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800" kern="120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 marL="91437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 marL="137156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 marL="182875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email@vt.edu</a:t>
            </a:r>
          </a:p>
        </p:txBody>
      </p:sp>
      <p:sp>
        <p:nvSpPr>
          <p:cNvPr id="35" name="Text Placeholder 11"/>
          <p:cNvSpPr txBox="1">
            <a:spLocks/>
          </p:cNvSpPr>
          <p:nvPr userDrawn="1"/>
        </p:nvSpPr>
        <p:spPr>
          <a:xfrm>
            <a:off x="3438360" y="4185953"/>
            <a:ext cx="3943556" cy="430276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800" kern="120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 marL="91437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 marL="137156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 marL="182875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(540) 231-0000</a:t>
            </a:r>
          </a:p>
        </p:txBody>
      </p:sp>
      <p:sp>
        <p:nvSpPr>
          <p:cNvPr id="36" name="Freeform 171"/>
          <p:cNvSpPr>
            <a:spLocks noEditPoints="1"/>
          </p:cNvSpPr>
          <p:nvPr userDrawn="1"/>
        </p:nvSpPr>
        <p:spPr bwMode="auto">
          <a:xfrm>
            <a:off x="2757277" y="2131488"/>
            <a:ext cx="331167" cy="492071"/>
          </a:xfrm>
          <a:custGeom>
            <a:avLst/>
            <a:gdLst>
              <a:gd name="T0" fmla="*/ 228 w 267"/>
              <a:gd name="T1" fmla="*/ 39 h 400"/>
              <a:gd name="T2" fmla="*/ 133 w 267"/>
              <a:gd name="T3" fmla="*/ 0 h 400"/>
              <a:gd name="T4" fmla="*/ 39 w 267"/>
              <a:gd name="T5" fmla="*/ 39 h 400"/>
              <a:gd name="T6" fmla="*/ 0 w 267"/>
              <a:gd name="T7" fmla="*/ 133 h 400"/>
              <a:gd name="T8" fmla="*/ 9 w 267"/>
              <a:gd name="T9" fmla="*/ 180 h 400"/>
              <a:gd name="T10" fmla="*/ 104 w 267"/>
              <a:gd name="T11" fmla="*/ 382 h 400"/>
              <a:gd name="T12" fmla="*/ 116 w 267"/>
              <a:gd name="T13" fmla="*/ 395 h 400"/>
              <a:gd name="T14" fmla="*/ 133 w 267"/>
              <a:gd name="T15" fmla="*/ 400 h 400"/>
              <a:gd name="T16" fmla="*/ 151 w 267"/>
              <a:gd name="T17" fmla="*/ 395 h 400"/>
              <a:gd name="T18" fmla="*/ 163 w 267"/>
              <a:gd name="T19" fmla="*/ 382 h 400"/>
              <a:gd name="T20" fmla="*/ 258 w 267"/>
              <a:gd name="T21" fmla="*/ 180 h 400"/>
              <a:gd name="T22" fmla="*/ 267 w 267"/>
              <a:gd name="T23" fmla="*/ 133 h 400"/>
              <a:gd name="T24" fmla="*/ 228 w 267"/>
              <a:gd name="T25" fmla="*/ 39 h 400"/>
              <a:gd name="T26" fmla="*/ 181 w 267"/>
              <a:gd name="T27" fmla="*/ 181 h 400"/>
              <a:gd name="T28" fmla="*/ 133 w 267"/>
              <a:gd name="T29" fmla="*/ 200 h 400"/>
              <a:gd name="T30" fmla="*/ 86 w 267"/>
              <a:gd name="T31" fmla="*/ 181 h 400"/>
              <a:gd name="T32" fmla="*/ 67 w 267"/>
              <a:gd name="T33" fmla="*/ 133 h 400"/>
              <a:gd name="T34" fmla="*/ 86 w 267"/>
              <a:gd name="T35" fmla="*/ 86 h 400"/>
              <a:gd name="T36" fmla="*/ 133 w 267"/>
              <a:gd name="T37" fmla="*/ 67 h 400"/>
              <a:gd name="T38" fmla="*/ 181 w 267"/>
              <a:gd name="T39" fmla="*/ 86 h 400"/>
              <a:gd name="T40" fmla="*/ 200 w 267"/>
              <a:gd name="T41" fmla="*/ 133 h 400"/>
              <a:gd name="T42" fmla="*/ 181 w 267"/>
              <a:gd name="T43" fmla="*/ 181 h 400"/>
              <a:gd name="T44" fmla="*/ 181 w 267"/>
              <a:gd name="T45" fmla="*/ 181 h 400"/>
              <a:gd name="T46" fmla="*/ 181 w 267"/>
              <a:gd name="T47" fmla="*/ 18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67" h="400">
                <a:moveTo>
                  <a:pt x="228" y="39"/>
                </a:moveTo>
                <a:cubicBezTo>
                  <a:pt x="202" y="13"/>
                  <a:pt x="170" y="0"/>
                  <a:pt x="133" y="0"/>
                </a:cubicBezTo>
                <a:cubicBezTo>
                  <a:pt x="97" y="0"/>
                  <a:pt x="65" y="13"/>
                  <a:pt x="39" y="39"/>
                </a:cubicBezTo>
                <a:cubicBezTo>
                  <a:pt x="13" y="65"/>
                  <a:pt x="0" y="97"/>
                  <a:pt x="0" y="133"/>
                </a:cubicBezTo>
                <a:cubicBezTo>
                  <a:pt x="0" y="152"/>
                  <a:pt x="3" y="168"/>
                  <a:pt x="9" y="180"/>
                </a:cubicBezTo>
                <a:cubicBezTo>
                  <a:pt x="104" y="382"/>
                  <a:pt x="104" y="382"/>
                  <a:pt x="104" y="382"/>
                </a:cubicBezTo>
                <a:cubicBezTo>
                  <a:pt x="106" y="388"/>
                  <a:pt x="110" y="392"/>
                  <a:pt x="116" y="395"/>
                </a:cubicBezTo>
                <a:cubicBezTo>
                  <a:pt x="121" y="399"/>
                  <a:pt x="127" y="400"/>
                  <a:pt x="133" y="400"/>
                </a:cubicBezTo>
                <a:cubicBezTo>
                  <a:pt x="140" y="400"/>
                  <a:pt x="146" y="399"/>
                  <a:pt x="151" y="395"/>
                </a:cubicBezTo>
                <a:cubicBezTo>
                  <a:pt x="157" y="392"/>
                  <a:pt x="161" y="388"/>
                  <a:pt x="163" y="382"/>
                </a:cubicBezTo>
                <a:cubicBezTo>
                  <a:pt x="258" y="180"/>
                  <a:pt x="258" y="180"/>
                  <a:pt x="258" y="180"/>
                </a:cubicBezTo>
                <a:cubicBezTo>
                  <a:pt x="264" y="168"/>
                  <a:pt x="267" y="152"/>
                  <a:pt x="267" y="133"/>
                </a:cubicBezTo>
                <a:cubicBezTo>
                  <a:pt x="267" y="97"/>
                  <a:pt x="254" y="65"/>
                  <a:pt x="228" y="39"/>
                </a:cubicBezTo>
                <a:close/>
                <a:moveTo>
                  <a:pt x="181" y="181"/>
                </a:moveTo>
                <a:cubicBezTo>
                  <a:pt x="168" y="194"/>
                  <a:pt x="152" y="200"/>
                  <a:pt x="133" y="200"/>
                </a:cubicBezTo>
                <a:cubicBezTo>
                  <a:pt x="115" y="200"/>
                  <a:pt x="99" y="194"/>
                  <a:pt x="86" y="181"/>
                </a:cubicBezTo>
                <a:cubicBezTo>
                  <a:pt x="73" y="168"/>
                  <a:pt x="67" y="152"/>
                  <a:pt x="67" y="133"/>
                </a:cubicBezTo>
                <a:cubicBezTo>
                  <a:pt x="67" y="115"/>
                  <a:pt x="73" y="99"/>
                  <a:pt x="86" y="86"/>
                </a:cubicBezTo>
                <a:cubicBezTo>
                  <a:pt x="99" y="73"/>
                  <a:pt x="115" y="67"/>
                  <a:pt x="133" y="67"/>
                </a:cubicBezTo>
                <a:cubicBezTo>
                  <a:pt x="152" y="67"/>
                  <a:pt x="168" y="73"/>
                  <a:pt x="181" y="86"/>
                </a:cubicBezTo>
                <a:cubicBezTo>
                  <a:pt x="194" y="99"/>
                  <a:pt x="200" y="115"/>
                  <a:pt x="200" y="133"/>
                </a:cubicBezTo>
                <a:cubicBezTo>
                  <a:pt x="200" y="152"/>
                  <a:pt x="194" y="168"/>
                  <a:pt x="181" y="181"/>
                </a:cubicBezTo>
                <a:close/>
                <a:moveTo>
                  <a:pt x="181" y="181"/>
                </a:moveTo>
                <a:cubicBezTo>
                  <a:pt x="181" y="181"/>
                  <a:pt x="181" y="181"/>
                  <a:pt x="181" y="181"/>
                </a:cubicBezTo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2A2A2A"/>
              </a:solidFill>
            </a:endParaRPr>
          </a:p>
        </p:txBody>
      </p:sp>
      <p:sp>
        <p:nvSpPr>
          <p:cNvPr id="37" name="Oval 36"/>
          <p:cNvSpPr/>
          <p:nvPr userDrawn="1"/>
        </p:nvSpPr>
        <p:spPr>
          <a:xfrm>
            <a:off x="2511642" y="1957688"/>
            <a:ext cx="815381" cy="815381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A2A2A"/>
              </a:solidFill>
            </a:endParaRPr>
          </a:p>
        </p:txBody>
      </p:sp>
      <p:sp>
        <p:nvSpPr>
          <p:cNvPr id="38" name="Freeform 37"/>
          <p:cNvSpPr>
            <a:spLocks/>
          </p:cNvSpPr>
          <p:nvPr userDrawn="1"/>
        </p:nvSpPr>
        <p:spPr bwMode="auto">
          <a:xfrm>
            <a:off x="2741218" y="4179684"/>
            <a:ext cx="398358" cy="399055"/>
          </a:xfrm>
          <a:custGeom>
            <a:avLst/>
            <a:gdLst>
              <a:gd name="T0" fmla="*/ 676 w 697"/>
              <a:gd name="T1" fmla="*/ 542 h 699"/>
              <a:gd name="T2" fmla="*/ 571 w 697"/>
              <a:gd name="T3" fmla="*/ 437 h 699"/>
              <a:gd name="T4" fmla="*/ 494 w 697"/>
              <a:gd name="T5" fmla="*/ 439 h 699"/>
              <a:gd name="T6" fmla="*/ 441 w 697"/>
              <a:gd name="T7" fmla="*/ 492 h 699"/>
              <a:gd name="T8" fmla="*/ 431 w 697"/>
              <a:gd name="T9" fmla="*/ 486 h 699"/>
              <a:gd name="T10" fmla="*/ 304 w 697"/>
              <a:gd name="T11" fmla="*/ 394 h 699"/>
              <a:gd name="T12" fmla="*/ 211 w 697"/>
              <a:gd name="T13" fmla="*/ 266 h 699"/>
              <a:gd name="T14" fmla="*/ 206 w 697"/>
              <a:gd name="T15" fmla="*/ 256 h 699"/>
              <a:gd name="T16" fmla="*/ 241 w 697"/>
              <a:gd name="T17" fmla="*/ 221 h 699"/>
              <a:gd name="T18" fmla="*/ 259 w 697"/>
              <a:gd name="T19" fmla="*/ 203 h 699"/>
              <a:gd name="T20" fmla="*/ 260 w 697"/>
              <a:gd name="T21" fmla="*/ 126 h 699"/>
              <a:gd name="T22" fmla="*/ 155 w 697"/>
              <a:gd name="T23" fmla="*/ 21 h 699"/>
              <a:gd name="T24" fmla="*/ 78 w 697"/>
              <a:gd name="T25" fmla="*/ 23 h 699"/>
              <a:gd name="T26" fmla="*/ 48 w 697"/>
              <a:gd name="T27" fmla="*/ 52 h 699"/>
              <a:gd name="T28" fmla="*/ 49 w 697"/>
              <a:gd name="T29" fmla="*/ 53 h 699"/>
              <a:gd name="T30" fmla="*/ 25 w 697"/>
              <a:gd name="T31" fmla="*/ 96 h 699"/>
              <a:gd name="T32" fmla="*/ 14 w 697"/>
              <a:gd name="T33" fmla="*/ 140 h 699"/>
              <a:gd name="T34" fmla="*/ 195 w 697"/>
              <a:gd name="T35" fmla="*/ 502 h 699"/>
              <a:gd name="T36" fmla="*/ 558 w 697"/>
              <a:gd name="T37" fmla="*/ 683 h 699"/>
              <a:gd name="T38" fmla="*/ 601 w 697"/>
              <a:gd name="T39" fmla="*/ 672 h 699"/>
              <a:gd name="T40" fmla="*/ 644 w 697"/>
              <a:gd name="T41" fmla="*/ 648 h 699"/>
              <a:gd name="T42" fmla="*/ 645 w 697"/>
              <a:gd name="T43" fmla="*/ 649 h 699"/>
              <a:gd name="T44" fmla="*/ 675 w 697"/>
              <a:gd name="T45" fmla="*/ 619 h 699"/>
              <a:gd name="T46" fmla="*/ 676 w 697"/>
              <a:gd name="T47" fmla="*/ 542 h 6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697" h="699">
                <a:moveTo>
                  <a:pt x="676" y="542"/>
                </a:moveTo>
                <a:cubicBezTo>
                  <a:pt x="571" y="437"/>
                  <a:pt x="571" y="437"/>
                  <a:pt x="571" y="437"/>
                </a:cubicBezTo>
                <a:cubicBezTo>
                  <a:pt x="550" y="416"/>
                  <a:pt x="516" y="417"/>
                  <a:pt x="494" y="439"/>
                </a:cubicBezTo>
                <a:cubicBezTo>
                  <a:pt x="441" y="492"/>
                  <a:pt x="441" y="492"/>
                  <a:pt x="441" y="492"/>
                </a:cubicBezTo>
                <a:cubicBezTo>
                  <a:pt x="438" y="490"/>
                  <a:pt x="434" y="488"/>
                  <a:pt x="431" y="486"/>
                </a:cubicBezTo>
                <a:cubicBezTo>
                  <a:pt x="397" y="467"/>
                  <a:pt x="352" y="442"/>
                  <a:pt x="304" y="394"/>
                </a:cubicBezTo>
                <a:cubicBezTo>
                  <a:pt x="255" y="346"/>
                  <a:pt x="230" y="300"/>
                  <a:pt x="211" y="266"/>
                </a:cubicBezTo>
                <a:cubicBezTo>
                  <a:pt x="209" y="263"/>
                  <a:pt x="208" y="259"/>
                  <a:pt x="206" y="256"/>
                </a:cubicBezTo>
                <a:cubicBezTo>
                  <a:pt x="241" y="221"/>
                  <a:pt x="241" y="221"/>
                  <a:pt x="241" y="221"/>
                </a:cubicBezTo>
                <a:cubicBezTo>
                  <a:pt x="259" y="203"/>
                  <a:pt x="259" y="203"/>
                  <a:pt x="259" y="203"/>
                </a:cubicBezTo>
                <a:cubicBezTo>
                  <a:pt x="280" y="182"/>
                  <a:pt x="281" y="147"/>
                  <a:pt x="260" y="126"/>
                </a:cubicBezTo>
                <a:cubicBezTo>
                  <a:pt x="155" y="21"/>
                  <a:pt x="155" y="21"/>
                  <a:pt x="155" y="21"/>
                </a:cubicBezTo>
                <a:cubicBezTo>
                  <a:pt x="134" y="0"/>
                  <a:pt x="100" y="1"/>
                  <a:pt x="78" y="23"/>
                </a:cubicBezTo>
                <a:cubicBezTo>
                  <a:pt x="48" y="52"/>
                  <a:pt x="48" y="52"/>
                  <a:pt x="48" y="52"/>
                </a:cubicBezTo>
                <a:cubicBezTo>
                  <a:pt x="49" y="53"/>
                  <a:pt x="49" y="53"/>
                  <a:pt x="49" y="53"/>
                </a:cubicBezTo>
                <a:cubicBezTo>
                  <a:pt x="39" y="66"/>
                  <a:pt x="31" y="81"/>
                  <a:pt x="25" y="96"/>
                </a:cubicBezTo>
                <a:cubicBezTo>
                  <a:pt x="19" y="111"/>
                  <a:pt x="16" y="126"/>
                  <a:pt x="14" y="140"/>
                </a:cubicBezTo>
                <a:cubicBezTo>
                  <a:pt x="0" y="255"/>
                  <a:pt x="53" y="360"/>
                  <a:pt x="195" y="502"/>
                </a:cubicBezTo>
                <a:cubicBezTo>
                  <a:pt x="392" y="699"/>
                  <a:pt x="551" y="684"/>
                  <a:pt x="558" y="683"/>
                </a:cubicBezTo>
                <a:cubicBezTo>
                  <a:pt x="572" y="682"/>
                  <a:pt x="587" y="678"/>
                  <a:pt x="601" y="672"/>
                </a:cubicBezTo>
                <a:cubicBezTo>
                  <a:pt x="617" y="666"/>
                  <a:pt x="631" y="658"/>
                  <a:pt x="644" y="648"/>
                </a:cubicBezTo>
                <a:cubicBezTo>
                  <a:pt x="645" y="649"/>
                  <a:pt x="645" y="649"/>
                  <a:pt x="645" y="649"/>
                </a:cubicBezTo>
                <a:cubicBezTo>
                  <a:pt x="675" y="619"/>
                  <a:pt x="675" y="619"/>
                  <a:pt x="675" y="619"/>
                </a:cubicBezTo>
                <a:cubicBezTo>
                  <a:pt x="696" y="598"/>
                  <a:pt x="697" y="563"/>
                  <a:pt x="676" y="54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rgbClr val="2A2A2A"/>
              </a:solidFill>
            </a:endParaRPr>
          </a:p>
        </p:txBody>
      </p:sp>
      <p:sp>
        <p:nvSpPr>
          <p:cNvPr id="39" name="Oval 38"/>
          <p:cNvSpPr/>
          <p:nvPr userDrawn="1"/>
        </p:nvSpPr>
        <p:spPr>
          <a:xfrm>
            <a:off x="2514384" y="3961958"/>
            <a:ext cx="815381" cy="815381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A2A2A"/>
              </a:solidFill>
            </a:endParaRPr>
          </a:p>
        </p:txBody>
      </p:sp>
      <p:grpSp>
        <p:nvGrpSpPr>
          <p:cNvPr id="40" name="Group 39"/>
          <p:cNvGrpSpPr/>
          <p:nvPr userDrawn="1"/>
        </p:nvGrpSpPr>
        <p:grpSpPr>
          <a:xfrm>
            <a:off x="2682142" y="3222178"/>
            <a:ext cx="485868" cy="362266"/>
            <a:chOff x="7369603" y="5046774"/>
            <a:chExt cx="270571" cy="201739"/>
          </a:xfrm>
          <a:solidFill>
            <a:schemeClr val="bg1"/>
          </a:solidFill>
        </p:grpSpPr>
        <p:sp>
          <p:nvSpPr>
            <p:cNvPr id="41" name="Freeform 40"/>
            <p:cNvSpPr>
              <a:spLocks/>
            </p:cNvSpPr>
            <p:nvPr/>
          </p:nvSpPr>
          <p:spPr bwMode="auto">
            <a:xfrm>
              <a:off x="7382202" y="5168981"/>
              <a:ext cx="243929" cy="79532"/>
            </a:xfrm>
            <a:custGeom>
              <a:avLst/>
              <a:gdLst>
                <a:gd name="T0" fmla="*/ 574 w 612"/>
                <a:gd name="T1" fmla="*/ 200 h 200"/>
                <a:gd name="T2" fmla="*/ 612 w 612"/>
                <a:gd name="T3" fmla="*/ 185 h 200"/>
                <a:gd name="T4" fmla="*/ 427 w 612"/>
                <a:gd name="T5" fmla="*/ 0 h 200"/>
                <a:gd name="T6" fmla="*/ 414 w 612"/>
                <a:gd name="T7" fmla="*/ 9 h 200"/>
                <a:gd name="T8" fmla="*/ 381 w 612"/>
                <a:gd name="T9" fmla="*/ 33 h 200"/>
                <a:gd name="T10" fmla="*/ 346 w 612"/>
                <a:gd name="T11" fmla="*/ 51 h 200"/>
                <a:gd name="T12" fmla="*/ 306 w 612"/>
                <a:gd name="T13" fmla="*/ 60 h 200"/>
                <a:gd name="T14" fmla="*/ 306 w 612"/>
                <a:gd name="T15" fmla="*/ 60 h 200"/>
                <a:gd name="T16" fmla="*/ 305 w 612"/>
                <a:gd name="T17" fmla="*/ 60 h 200"/>
                <a:gd name="T18" fmla="*/ 265 w 612"/>
                <a:gd name="T19" fmla="*/ 51 h 200"/>
                <a:gd name="T20" fmla="*/ 231 w 612"/>
                <a:gd name="T21" fmla="*/ 33 h 200"/>
                <a:gd name="T22" fmla="*/ 197 w 612"/>
                <a:gd name="T23" fmla="*/ 9 h 200"/>
                <a:gd name="T24" fmla="*/ 185 w 612"/>
                <a:gd name="T25" fmla="*/ 0 h 200"/>
                <a:gd name="T26" fmla="*/ 0 w 612"/>
                <a:gd name="T27" fmla="*/ 185 h 200"/>
                <a:gd name="T28" fmla="*/ 38 w 612"/>
                <a:gd name="T29" fmla="*/ 200 h 200"/>
                <a:gd name="T30" fmla="*/ 574 w 612"/>
                <a:gd name="T3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12" h="200">
                  <a:moveTo>
                    <a:pt x="574" y="200"/>
                  </a:moveTo>
                  <a:cubicBezTo>
                    <a:pt x="588" y="200"/>
                    <a:pt x="601" y="195"/>
                    <a:pt x="612" y="185"/>
                  </a:cubicBezTo>
                  <a:cubicBezTo>
                    <a:pt x="427" y="0"/>
                    <a:pt x="427" y="0"/>
                    <a:pt x="427" y="0"/>
                  </a:cubicBezTo>
                  <a:cubicBezTo>
                    <a:pt x="423" y="3"/>
                    <a:pt x="418" y="7"/>
                    <a:pt x="414" y="9"/>
                  </a:cubicBezTo>
                  <a:cubicBezTo>
                    <a:pt x="400" y="20"/>
                    <a:pt x="389" y="28"/>
                    <a:pt x="381" y="33"/>
                  </a:cubicBezTo>
                  <a:cubicBezTo>
                    <a:pt x="372" y="39"/>
                    <a:pt x="361" y="45"/>
                    <a:pt x="346" y="51"/>
                  </a:cubicBezTo>
                  <a:cubicBezTo>
                    <a:pt x="332" y="57"/>
                    <a:pt x="319" y="60"/>
                    <a:pt x="306" y="60"/>
                  </a:cubicBezTo>
                  <a:cubicBezTo>
                    <a:pt x="306" y="60"/>
                    <a:pt x="306" y="60"/>
                    <a:pt x="306" y="60"/>
                  </a:cubicBezTo>
                  <a:cubicBezTo>
                    <a:pt x="305" y="60"/>
                    <a:pt x="305" y="60"/>
                    <a:pt x="305" y="60"/>
                  </a:cubicBezTo>
                  <a:cubicBezTo>
                    <a:pt x="293" y="60"/>
                    <a:pt x="280" y="57"/>
                    <a:pt x="265" y="51"/>
                  </a:cubicBezTo>
                  <a:cubicBezTo>
                    <a:pt x="251" y="45"/>
                    <a:pt x="240" y="39"/>
                    <a:pt x="231" y="33"/>
                  </a:cubicBezTo>
                  <a:cubicBezTo>
                    <a:pt x="222" y="28"/>
                    <a:pt x="211" y="20"/>
                    <a:pt x="197" y="9"/>
                  </a:cubicBezTo>
                  <a:cubicBezTo>
                    <a:pt x="193" y="7"/>
                    <a:pt x="189" y="4"/>
                    <a:pt x="185" y="0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10" y="195"/>
                    <a:pt x="23" y="200"/>
                    <a:pt x="38" y="200"/>
                  </a:cubicBezTo>
                  <a:lnTo>
                    <a:pt x="574" y="20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2A2A2A"/>
                </a:solidFill>
              </a:endParaRPr>
            </a:p>
          </p:txBody>
        </p:sp>
        <p:sp>
          <p:nvSpPr>
            <p:cNvPr id="42" name="Freeform 41"/>
            <p:cNvSpPr>
              <a:spLocks/>
            </p:cNvSpPr>
            <p:nvPr/>
          </p:nvSpPr>
          <p:spPr bwMode="auto">
            <a:xfrm>
              <a:off x="7369603" y="5109817"/>
              <a:ext cx="64983" cy="112023"/>
            </a:xfrm>
            <a:custGeom>
              <a:avLst/>
              <a:gdLst>
                <a:gd name="T0" fmla="*/ 37 w 163"/>
                <a:gd name="T1" fmla="*/ 32 h 281"/>
                <a:gd name="T2" fmla="*/ 0 w 163"/>
                <a:gd name="T3" fmla="*/ 0 h 281"/>
                <a:gd name="T4" fmla="*/ 0 w 163"/>
                <a:gd name="T5" fmla="*/ 281 h 281"/>
                <a:gd name="T6" fmla="*/ 163 w 163"/>
                <a:gd name="T7" fmla="*/ 119 h 281"/>
                <a:gd name="T8" fmla="*/ 37 w 163"/>
                <a:gd name="T9" fmla="*/ 32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281">
                  <a:moveTo>
                    <a:pt x="37" y="32"/>
                  </a:moveTo>
                  <a:cubicBezTo>
                    <a:pt x="23" y="23"/>
                    <a:pt x="11" y="12"/>
                    <a:pt x="0" y="0"/>
                  </a:cubicBezTo>
                  <a:cubicBezTo>
                    <a:pt x="0" y="281"/>
                    <a:pt x="0" y="281"/>
                    <a:pt x="0" y="281"/>
                  </a:cubicBezTo>
                  <a:cubicBezTo>
                    <a:pt x="163" y="119"/>
                    <a:pt x="163" y="119"/>
                    <a:pt x="163" y="119"/>
                  </a:cubicBezTo>
                  <a:cubicBezTo>
                    <a:pt x="130" y="96"/>
                    <a:pt x="88" y="67"/>
                    <a:pt x="37" y="3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2A2A2A"/>
                </a:solidFill>
              </a:endParaRPr>
            </a:p>
          </p:txBody>
        </p:sp>
        <p:sp>
          <p:nvSpPr>
            <p:cNvPr id="43" name="Freeform 42"/>
            <p:cNvSpPr>
              <a:spLocks/>
            </p:cNvSpPr>
            <p:nvPr/>
          </p:nvSpPr>
          <p:spPr bwMode="auto">
            <a:xfrm>
              <a:off x="7575191" y="5109817"/>
              <a:ext cx="64983" cy="112023"/>
            </a:xfrm>
            <a:custGeom>
              <a:avLst/>
              <a:gdLst>
                <a:gd name="T0" fmla="*/ 126 w 163"/>
                <a:gd name="T1" fmla="*/ 32 h 281"/>
                <a:gd name="T2" fmla="*/ 0 w 163"/>
                <a:gd name="T3" fmla="*/ 119 h 281"/>
                <a:gd name="T4" fmla="*/ 163 w 163"/>
                <a:gd name="T5" fmla="*/ 281 h 281"/>
                <a:gd name="T6" fmla="*/ 163 w 163"/>
                <a:gd name="T7" fmla="*/ 0 h 281"/>
                <a:gd name="T8" fmla="*/ 126 w 163"/>
                <a:gd name="T9" fmla="*/ 32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3" h="281">
                  <a:moveTo>
                    <a:pt x="126" y="32"/>
                  </a:moveTo>
                  <a:cubicBezTo>
                    <a:pt x="77" y="65"/>
                    <a:pt x="34" y="94"/>
                    <a:pt x="0" y="119"/>
                  </a:cubicBezTo>
                  <a:cubicBezTo>
                    <a:pt x="163" y="281"/>
                    <a:pt x="163" y="281"/>
                    <a:pt x="163" y="281"/>
                  </a:cubicBezTo>
                  <a:cubicBezTo>
                    <a:pt x="163" y="0"/>
                    <a:pt x="163" y="0"/>
                    <a:pt x="163" y="0"/>
                  </a:cubicBezTo>
                  <a:cubicBezTo>
                    <a:pt x="152" y="12"/>
                    <a:pt x="140" y="22"/>
                    <a:pt x="126" y="32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2A2A2A"/>
                </a:solidFill>
              </a:endParaRPr>
            </a:p>
          </p:txBody>
        </p:sp>
        <p:sp>
          <p:nvSpPr>
            <p:cNvPr id="44" name="Freeform 43"/>
            <p:cNvSpPr>
              <a:spLocks/>
            </p:cNvSpPr>
            <p:nvPr/>
          </p:nvSpPr>
          <p:spPr bwMode="auto">
            <a:xfrm>
              <a:off x="7374443" y="5046774"/>
              <a:ext cx="259932" cy="130451"/>
            </a:xfrm>
            <a:custGeom>
              <a:avLst/>
              <a:gdLst>
                <a:gd name="T0" fmla="*/ 594 w 652"/>
                <a:gd name="T1" fmla="*/ 0 h 327"/>
                <a:gd name="T2" fmla="*/ 58 w 652"/>
                <a:gd name="T3" fmla="*/ 0 h 327"/>
                <a:gd name="T4" fmla="*/ 15 w 652"/>
                <a:gd name="T5" fmla="*/ 19 h 327"/>
                <a:gd name="T6" fmla="*/ 0 w 652"/>
                <a:gd name="T7" fmla="*/ 67 h 327"/>
                <a:gd name="T8" fmla="*/ 20 w 652"/>
                <a:gd name="T9" fmla="*/ 116 h 327"/>
                <a:gd name="T10" fmla="*/ 62 w 652"/>
                <a:gd name="T11" fmla="*/ 158 h 327"/>
                <a:gd name="T12" fmla="*/ 137 w 652"/>
                <a:gd name="T13" fmla="*/ 210 h 327"/>
                <a:gd name="T14" fmla="*/ 195 w 652"/>
                <a:gd name="T15" fmla="*/ 251 h 327"/>
                <a:gd name="T16" fmla="*/ 232 w 652"/>
                <a:gd name="T17" fmla="*/ 277 h 327"/>
                <a:gd name="T18" fmla="*/ 238 w 652"/>
                <a:gd name="T19" fmla="*/ 281 h 327"/>
                <a:gd name="T20" fmla="*/ 248 w 652"/>
                <a:gd name="T21" fmla="*/ 288 h 327"/>
                <a:gd name="T22" fmla="*/ 267 w 652"/>
                <a:gd name="T23" fmla="*/ 302 h 327"/>
                <a:gd name="T24" fmla="*/ 286 w 652"/>
                <a:gd name="T25" fmla="*/ 314 h 327"/>
                <a:gd name="T26" fmla="*/ 307 w 652"/>
                <a:gd name="T27" fmla="*/ 323 h 327"/>
                <a:gd name="T28" fmla="*/ 325 w 652"/>
                <a:gd name="T29" fmla="*/ 327 h 327"/>
                <a:gd name="T30" fmla="*/ 326 w 652"/>
                <a:gd name="T31" fmla="*/ 327 h 327"/>
                <a:gd name="T32" fmla="*/ 326 w 652"/>
                <a:gd name="T33" fmla="*/ 327 h 327"/>
                <a:gd name="T34" fmla="*/ 344 w 652"/>
                <a:gd name="T35" fmla="*/ 323 h 327"/>
                <a:gd name="T36" fmla="*/ 365 w 652"/>
                <a:gd name="T37" fmla="*/ 314 h 327"/>
                <a:gd name="T38" fmla="*/ 384 w 652"/>
                <a:gd name="T39" fmla="*/ 302 h 327"/>
                <a:gd name="T40" fmla="*/ 404 w 652"/>
                <a:gd name="T41" fmla="*/ 288 h 327"/>
                <a:gd name="T42" fmla="*/ 414 w 652"/>
                <a:gd name="T43" fmla="*/ 281 h 327"/>
                <a:gd name="T44" fmla="*/ 419 w 652"/>
                <a:gd name="T45" fmla="*/ 277 h 327"/>
                <a:gd name="T46" fmla="*/ 456 w 652"/>
                <a:gd name="T47" fmla="*/ 251 h 327"/>
                <a:gd name="T48" fmla="*/ 590 w 652"/>
                <a:gd name="T49" fmla="*/ 158 h 327"/>
                <a:gd name="T50" fmla="*/ 634 w 652"/>
                <a:gd name="T51" fmla="*/ 114 h 327"/>
                <a:gd name="T52" fmla="*/ 652 w 652"/>
                <a:gd name="T53" fmla="*/ 59 h 327"/>
                <a:gd name="T54" fmla="*/ 635 w 652"/>
                <a:gd name="T55" fmla="*/ 17 h 327"/>
                <a:gd name="T56" fmla="*/ 594 w 652"/>
                <a:gd name="T57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52" h="327">
                  <a:moveTo>
                    <a:pt x="594" y="0"/>
                  </a:moveTo>
                  <a:cubicBezTo>
                    <a:pt x="58" y="0"/>
                    <a:pt x="58" y="0"/>
                    <a:pt x="58" y="0"/>
                  </a:cubicBezTo>
                  <a:cubicBezTo>
                    <a:pt x="39" y="0"/>
                    <a:pt x="25" y="7"/>
                    <a:pt x="15" y="19"/>
                  </a:cubicBezTo>
                  <a:cubicBezTo>
                    <a:pt x="5" y="32"/>
                    <a:pt x="0" y="48"/>
                    <a:pt x="0" y="67"/>
                  </a:cubicBezTo>
                  <a:cubicBezTo>
                    <a:pt x="0" y="82"/>
                    <a:pt x="6" y="98"/>
                    <a:pt x="20" y="116"/>
                  </a:cubicBezTo>
                  <a:cubicBezTo>
                    <a:pt x="33" y="134"/>
                    <a:pt x="47" y="148"/>
                    <a:pt x="62" y="158"/>
                  </a:cubicBezTo>
                  <a:cubicBezTo>
                    <a:pt x="70" y="164"/>
                    <a:pt x="95" y="182"/>
                    <a:pt x="137" y="210"/>
                  </a:cubicBezTo>
                  <a:cubicBezTo>
                    <a:pt x="159" y="226"/>
                    <a:pt x="179" y="239"/>
                    <a:pt x="195" y="251"/>
                  </a:cubicBezTo>
                  <a:cubicBezTo>
                    <a:pt x="210" y="261"/>
                    <a:pt x="222" y="270"/>
                    <a:pt x="232" y="277"/>
                  </a:cubicBezTo>
                  <a:cubicBezTo>
                    <a:pt x="233" y="278"/>
                    <a:pt x="235" y="279"/>
                    <a:pt x="238" y="281"/>
                  </a:cubicBezTo>
                  <a:cubicBezTo>
                    <a:pt x="240" y="283"/>
                    <a:pt x="244" y="285"/>
                    <a:pt x="248" y="288"/>
                  </a:cubicBezTo>
                  <a:cubicBezTo>
                    <a:pt x="256" y="294"/>
                    <a:pt x="262" y="298"/>
                    <a:pt x="267" y="302"/>
                  </a:cubicBezTo>
                  <a:cubicBezTo>
                    <a:pt x="273" y="305"/>
                    <a:pt x="279" y="309"/>
                    <a:pt x="286" y="314"/>
                  </a:cubicBezTo>
                  <a:cubicBezTo>
                    <a:pt x="294" y="318"/>
                    <a:pt x="301" y="321"/>
                    <a:pt x="307" y="323"/>
                  </a:cubicBezTo>
                  <a:cubicBezTo>
                    <a:pt x="314" y="326"/>
                    <a:pt x="320" y="327"/>
                    <a:pt x="325" y="327"/>
                  </a:cubicBezTo>
                  <a:cubicBezTo>
                    <a:pt x="326" y="327"/>
                    <a:pt x="326" y="327"/>
                    <a:pt x="326" y="327"/>
                  </a:cubicBezTo>
                  <a:cubicBezTo>
                    <a:pt x="326" y="327"/>
                    <a:pt x="326" y="327"/>
                    <a:pt x="326" y="327"/>
                  </a:cubicBezTo>
                  <a:cubicBezTo>
                    <a:pt x="332" y="327"/>
                    <a:pt x="338" y="326"/>
                    <a:pt x="344" y="323"/>
                  </a:cubicBezTo>
                  <a:cubicBezTo>
                    <a:pt x="351" y="321"/>
                    <a:pt x="358" y="318"/>
                    <a:pt x="365" y="314"/>
                  </a:cubicBezTo>
                  <a:cubicBezTo>
                    <a:pt x="373" y="309"/>
                    <a:pt x="379" y="305"/>
                    <a:pt x="384" y="302"/>
                  </a:cubicBezTo>
                  <a:cubicBezTo>
                    <a:pt x="389" y="298"/>
                    <a:pt x="396" y="294"/>
                    <a:pt x="404" y="288"/>
                  </a:cubicBezTo>
                  <a:cubicBezTo>
                    <a:pt x="408" y="285"/>
                    <a:pt x="411" y="283"/>
                    <a:pt x="414" y="281"/>
                  </a:cubicBezTo>
                  <a:cubicBezTo>
                    <a:pt x="416" y="279"/>
                    <a:pt x="418" y="278"/>
                    <a:pt x="419" y="277"/>
                  </a:cubicBezTo>
                  <a:cubicBezTo>
                    <a:pt x="427" y="271"/>
                    <a:pt x="440" y="263"/>
                    <a:pt x="456" y="251"/>
                  </a:cubicBezTo>
                  <a:cubicBezTo>
                    <a:pt x="486" y="230"/>
                    <a:pt x="531" y="199"/>
                    <a:pt x="590" y="158"/>
                  </a:cubicBezTo>
                  <a:cubicBezTo>
                    <a:pt x="608" y="146"/>
                    <a:pt x="622" y="131"/>
                    <a:pt x="634" y="114"/>
                  </a:cubicBezTo>
                  <a:cubicBezTo>
                    <a:pt x="646" y="96"/>
                    <a:pt x="652" y="78"/>
                    <a:pt x="652" y="59"/>
                  </a:cubicBezTo>
                  <a:cubicBezTo>
                    <a:pt x="652" y="43"/>
                    <a:pt x="646" y="29"/>
                    <a:pt x="635" y="17"/>
                  </a:cubicBezTo>
                  <a:cubicBezTo>
                    <a:pt x="623" y="6"/>
                    <a:pt x="610" y="0"/>
                    <a:pt x="594" y="0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>
                <a:solidFill>
                  <a:srgbClr val="2A2A2A"/>
                </a:solidFill>
              </a:endParaRPr>
            </a:p>
          </p:txBody>
        </p:sp>
      </p:grpSp>
      <p:sp>
        <p:nvSpPr>
          <p:cNvPr id="45" name="Oval 44"/>
          <p:cNvSpPr/>
          <p:nvPr userDrawn="1"/>
        </p:nvSpPr>
        <p:spPr>
          <a:xfrm>
            <a:off x="2511642" y="2993861"/>
            <a:ext cx="815381" cy="815381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2A2A2A"/>
              </a:solidFill>
            </a:endParaRPr>
          </a:p>
        </p:txBody>
      </p:sp>
      <p:cxnSp>
        <p:nvCxnSpPr>
          <p:cNvPr id="46" name="Straight Connector 45"/>
          <p:cNvCxnSpPr/>
          <p:nvPr userDrawn="1"/>
        </p:nvCxnSpPr>
        <p:spPr>
          <a:xfrm>
            <a:off x="2192215" y="1948596"/>
            <a:ext cx="0" cy="300177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4463407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3185" y="1848728"/>
            <a:ext cx="657856" cy="65785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43185" y="976077"/>
            <a:ext cx="657856" cy="657856"/>
          </a:xfrm>
          <a:prstGeom prst="rect">
            <a:avLst/>
          </a:prstGeom>
        </p:spPr>
      </p:pic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486" y="1948596"/>
            <a:ext cx="657856" cy="657856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486" y="3789752"/>
            <a:ext cx="657856" cy="657856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486" y="2869174"/>
            <a:ext cx="657856" cy="657856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0486" y="4751063"/>
            <a:ext cx="657856" cy="657856"/>
          </a:xfrm>
          <a:prstGeom prst="rect">
            <a:avLst/>
          </a:prstGeom>
        </p:spPr>
      </p:pic>
      <p:sp>
        <p:nvSpPr>
          <p:cNvPr id="24" name="Text Placeholder 11"/>
          <p:cNvSpPr txBox="1">
            <a:spLocks/>
          </p:cNvSpPr>
          <p:nvPr userDrawn="1"/>
        </p:nvSpPr>
        <p:spPr>
          <a:xfrm>
            <a:off x="3581277" y="2083279"/>
            <a:ext cx="3259137" cy="3556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800" b="0" i="0" kern="120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 marL="91437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 marL="137156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 marL="182875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Facebook</a:t>
            </a:r>
          </a:p>
        </p:txBody>
      </p:sp>
      <p:sp>
        <p:nvSpPr>
          <p:cNvPr id="25" name="Text Placeholder 11"/>
          <p:cNvSpPr txBox="1">
            <a:spLocks/>
          </p:cNvSpPr>
          <p:nvPr userDrawn="1"/>
        </p:nvSpPr>
        <p:spPr>
          <a:xfrm>
            <a:off x="3581277" y="3011835"/>
            <a:ext cx="3259137" cy="3556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800" kern="120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 marL="91437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 marL="137156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 marL="182875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@Twitter</a:t>
            </a:r>
          </a:p>
        </p:txBody>
      </p:sp>
      <p:sp>
        <p:nvSpPr>
          <p:cNvPr id="26" name="Text Placeholder 11"/>
          <p:cNvSpPr txBox="1">
            <a:spLocks/>
          </p:cNvSpPr>
          <p:nvPr userDrawn="1"/>
        </p:nvSpPr>
        <p:spPr>
          <a:xfrm>
            <a:off x="3581277" y="3932413"/>
            <a:ext cx="3259137" cy="3556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800" kern="120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 marL="91437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 marL="137156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 marL="182875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@Instagram</a:t>
            </a:r>
          </a:p>
        </p:txBody>
      </p:sp>
      <p:sp>
        <p:nvSpPr>
          <p:cNvPr id="27" name="Text Placeholder 11"/>
          <p:cNvSpPr txBox="1">
            <a:spLocks/>
          </p:cNvSpPr>
          <p:nvPr userDrawn="1"/>
        </p:nvSpPr>
        <p:spPr>
          <a:xfrm>
            <a:off x="3581277" y="4893724"/>
            <a:ext cx="3259137" cy="355600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None/>
              <a:defRPr sz="1800" kern="120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4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 marL="914377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 marL="1371566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 marL="1828755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 kern="12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</a:rPr>
              <a:t>YouTube</a:t>
            </a:r>
          </a:p>
        </p:txBody>
      </p:sp>
      <p:cxnSp>
        <p:nvCxnSpPr>
          <p:cNvPr id="28" name="Straight Connector 27"/>
          <p:cNvCxnSpPr/>
          <p:nvPr userDrawn="1"/>
        </p:nvCxnSpPr>
        <p:spPr>
          <a:xfrm>
            <a:off x="2192215" y="1948596"/>
            <a:ext cx="0" cy="3600866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1600206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11913" y="-6119"/>
            <a:ext cx="10754088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54088" h="6864101">
                <a:moveTo>
                  <a:pt x="4355" y="0"/>
                </a:moveTo>
                <a:lnTo>
                  <a:pt x="9407290" y="2292"/>
                </a:lnTo>
                <a:lnTo>
                  <a:pt x="10754088" y="3316200"/>
                </a:lnTo>
                <a:lnTo>
                  <a:pt x="7012522" y="68641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839789" y="1122363"/>
            <a:ext cx="9144000" cy="2387600"/>
          </a:xfrm>
        </p:spPr>
        <p:txBody>
          <a:bodyPr anchor="b"/>
          <a:lstStyle>
            <a:lvl1pPr algn="l">
              <a:defRPr sz="6000" b="1" i="0" spc="100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9789" y="3602038"/>
            <a:ext cx="9144000" cy="1655762"/>
          </a:xfrm>
        </p:spPr>
        <p:txBody>
          <a:bodyPr/>
          <a:lstStyle>
            <a:lvl1pPr marL="0" indent="0" algn="l">
              <a:buNone/>
              <a:defRPr sz="2400" b="0" i="0" spc="100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</a:p>
          <a:p>
            <a:endParaRPr lang="en-US" dirty="0"/>
          </a:p>
        </p:txBody>
      </p:sp>
      <p:sp>
        <p:nvSpPr>
          <p:cNvPr id="11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0662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-16663" y="-6119"/>
            <a:ext cx="11300188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8981022 w 10754088"/>
              <a:gd name="connsiteY3" fmla="*/ 68514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1300188"/>
              <a:gd name="connsiteY0" fmla="*/ 0 h 6864101"/>
              <a:gd name="connsiteX1" fmla="*/ 94072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  <a:gd name="connsiteX0" fmla="*/ 4355 w 11300188"/>
              <a:gd name="connsiteY0" fmla="*/ 0 h 6864101"/>
              <a:gd name="connsiteX1" fmla="*/ 104613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00188" h="6864101">
                <a:moveTo>
                  <a:pt x="4355" y="0"/>
                </a:moveTo>
                <a:lnTo>
                  <a:pt x="10461390" y="2292"/>
                </a:lnTo>
                <a:lnTo>
                  <a:pt x="11300188" y="3303500"/>
                </a:lnTo>
                <a:lnTo>
                  <a:pt x="8981022" y="68514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/>
          <a:lstStyle>
            <a:lvl1pPr>
              <a:defRPr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7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838200" y="1825627"/>
            <a:ext cx="10515600" cy="354647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Aft>
                <a:spcPts val="800"/>
              </a:spcAft>
              <a:defRPr sz="3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lnSpc>
                <a:spcPct val="100000"/>
              </a:lnSpc>
              <a:spcAft>
                <a:spcPts val="800"/>
              </a:spcAft>
              <a:defRPr sz="32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lnSpc>
                <a:spcPct val="100000"/>
              </a:lnSpc>
              <a:spcAft>
                <a:spcPts val="800"/>
              </a:spcAft>
              <a:defRPr sz="2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lnSpc>
                <a:spcPct val="100000"/>
              </a:lnSpc>
              <a:spcAft>
                <a:spcPts val="800"/>
              </a:spcAft>
              <a:defRPr sz="2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lnSpc>
                <a:spcPct val="100000"/>
              </a:lnSpc>
              <a:spcAft>
                <a:spcPts val="800"/>
              </a:spcAft>
              <a:defRPr sz="2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9273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-16663" y="-6119"/>
            <a:ext cx="11300188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8981022 w 10754088"/>
              <a:gd name="connsiteY3" fmla="*/ 68514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1300188"/>
              <a:gd name="connsiteY0" fmla="*/ 0 h 6864101"/>
              <a:gd name="connsiteX1" fmla="*/ 94072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  <a:gd name="connsiteX0" fmla="*/ 4355 w 11300188"/>
              <a:gd name="connsiteY0" fmla="*/ 0 h 6864101"/>
              <a:gd name="connsiteX1" fmla="*/ 104613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00188" h="6864101">
                <a:moveTo>
                  <a:pt x="4355" y="0"/>
                </a:moveTo>
                <a:lnTo>
                  <a:pt x="10461390" y="2292"/>
                </a:lnTo>
                <a:lnTo>
                  <a:pt x="11300188" y="3303500"/>
                </a:lnTo>
                <a:lnTo>
                  <a:pt x="8981022" y="68514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/>
          <a:lstStyle>
            <a:lvl1pPr>
              <a:defRPr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7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7707992" cy="2852737"/>
          </a:xfrm>
        </p:spPr>
        <p:txBody>
          <a:bodyPr anchor="b">
            <a:normAutofit/>
          </a:bodyPr>
          <a:lstStyle>
            <a:lvl1pPr>
              <a:defRPr sz="5400"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7707992" cy="642104"/>
          </a:xfrm>
        </p:spPr>
        <p:txBody>
          <a:bodyPr/>
          <a:lstStyle>
            <a:lvl1pPr marL="0" indent="0">
              <a:buNone/>
              <a:defRPr sz="24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550536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-16663" y="-6119"/>
            <a:ext cx="11300188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8981022 w 10754088"/>
              <a:gd name="connsiteY3" fmla="*/ 68514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1300188"/>
              <a:gd name="connsiteY0" fmla="*/ 0 h 6864101"/>
              <a:gd name="connsiteX1" fmla="*/ 94072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  <a:gd name="connsiteX0" fmla="*/ 4355 w 11300188"/>
              <a:gd name="connsiteY0" fmla="*/ 0 h 6864101"/>
              <a:gd name="connsiteX1" fmla="*/ 104613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00188" h="6864101">
                <a:moveTo>
                  <a:pt x="4355" y="0"/>
                </a:moveTo>
                <a:lnTo>
                  <a:pt x="10461390" y="2292"/>
                </a:lnTo>
                <a:lnTo>
                  <a:pt x="11300188" y="3303500"/>
                </a:lnTo>
                <a:lnTo>
                  <a:pt x="8981022" y="68514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/>
          <a:lstStyle>
            <a:lvl1pPr>
              <a:defRPr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8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839789" y="371928"/>
            <a:ext cx="8923064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073729"/>
            <a:ext cx="4359729" cy="3118757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2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20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7" name="Content Placeholder 3"/>
          <p:cNvSpPr>
            <a:spLocks noGrp="1"/>
          </p:cNvSpPr>
          <p:nvPr>
            <p:ph sz="half" idx="11"/>
          </p:nvPr>
        </p:nvSpPr>
        <p:spPr>
          <a:xfrm>
            <a:off x="5403124" y="2073729"/>
            <a:ext cx="4359729" cy="3118757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2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20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2910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-16663" y="-6119"/>
            <a:ext cx="11300188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8981022 w 10754088"/>
              <a:gd name="connsiteY3" fmla="*/ 68514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1300188"/>
              <a:gd name="connsiteY0" fmla="*/ 0 h 6864101"/>
              <a:gd name="connsiteX1" fmla="*/ 94072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  <a:gd name="connsiteX0" fmla="*/ 4355 w 11300188"/>
              <a:gd name="connsiteY0" fmla="*/ 0 h 6864101"/>
              <a:gd name="connsiteX1" fmla="*/ 104613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00188" h="6864101">
                <a:moveTo>
                  <a:pt x="4355" y="0"/>
                </a:moveTo>
                <a:lnTo>
                  <a:pt x="10461390" y="2292"/>
                </a:lnTo>
                <a:lnTo>
                  <a:pt x="11300188" y="3303500"/>
                </a:lnTo>
                <a:lnTo>
                  <a:pt x="8981022" y="68514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/>
          <a:lstStyle>
            <a:lvl1pPr>
              <a:defRPr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10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8199" y="763814"/>
            <a:ext cx="8734261" cy="1325563"/>
          </a:xfrm>
          <a:prstGeom prst="rect">
            <a:avLst/>
          </a:prstGeo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8200" y="2089377"/>
            <a:ext cx="4359729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solidFill>
                  <a:schemeClr val="bg1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5" name="Content Placeholder 3"/>
          <p:cNvSpPr>
            <a:spLocks noGrp="1"/>
          </p:cNvSpPr>
          <p:nvPr>
            <p:ph sz="half" idx="2"/>
          </p:nvPr>
        </p:nvSpPr>
        <p:spPr>
          <a:xfrm>
            <a:off x="838200" y="3037114"/>
            <a:ext cx="4359729" cy="2343150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8" name="Text Placeholder 2"/>
          <p:cNvSpPr>
            <a:spLocks noGrp="1"/>
          </p:cNvSpPr>
          <p:nvPr>
            <p:ph type="body" idx="11" hasCustomPrompt="1"/>
          </p:nvPr>
        </p:nvSpPr>
        <p:spPr>
          <a:xfrm>
            <a:off x="5444641" y="2089377"/>
            <a:ext cx="4359729" cy="823912"/>
          </a:xfrm>
        </p:spPr>
        <p:txBody>
          <a:bodyPr anchor="b">
            <a:normAutofit/>
          </a:bodyPr>
          <a:lstStyle>
            <a:lvl1pPr marL="0" indent="0">
              <a:buNone/>
              <a:defRPr sz="2000" b="0" i="0">
                <a:solidFill>
                  <a:schemeClr val="bg1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 marL="457189" indent="0">
              <a:buNone/>
              <a:defRPr sz="2000" b="1"/>
            </a:lvl2pPr>
            <a:lvl3pPr marL="914377" indent="0">
              <a:buNone/>
              <a:defRPr sz="1800" b="1"/>
            </a:lvl3pPr>
            <a:lvl4pPr marL="1371566" indent="0">
              <a:buNone/>
              <a:defRPr sz="1600" b="1"/>
            </a:lvl4pPr>
            <a:lvl5pPr marL="1828754" indent="0">
              <a:buNone/>
              <a:defRPr sz="1600" b="1"/>
            </a:lvl5pPr>
            <a:lvl6pPr marL="2285943" indent="0">
              <a:buNone/>
              <a:defRPr sz="1600" b="1"/>
            </a:lvl6pPr>
            <a:lvl7pPr marL="2743131" indent="0">
              <a:buNone/>
              <a:defRPr sz="1600" b="1"/>
            </a:lvl7pPr>
            <a:lvl8pPr marL="3200320" indent="0">
              <a:buNone/>
              <a:defRPr sz="1600" b="1"/>
            </a:lvl8pPr>
            <a:lvl9pPr marL="3657509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9" name="Content Placeholder 3"/>
          <p:cNvSpPr>
            <a:spLocks noGrp="1"/>
          </p:cNvSpPr>
          <p:nvPr>
            <p:ph sz="half" idx="12"/>
          </p:nvPr>
        </p:nvSpPr>
        <p:spPr>
          <a:xfrm>
            <a:off x="5444641" y="3037114"/>
            <a:ext cx="4359729" cy="2343150"/>
          </a:xfrm>
        </p:spPr>
        <p:txBody>
          <a:bodyPr>
            <a:normAutofit/>
          </a:bodyPr>
          <a:lstStyle>
            <a:lvl1pPr>
              <a:spcAft>
                <a:spcPts val="600"/>
              </a:spcAft>
              <a:defRPr sz="20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spcAft>
                <a:spcPts val="600"/>
              </a:spcAft>
              <a:defRPr sz="18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spcAft>
                <a:spcPts val="600"/>
              </a:spcAft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spcAft>
                <a:spcPts val="600"/>
              </a:spcAft>
              <a:defRPr sz="14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4247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7"/>
          <p:cNvSpPr>
            <a:spLocks noGrp="1"/>
          </p:cNvSpPr>
          <p:nvPr>
            <p:ph type="pic" sz="quarter" idx="34"/>
          </p:nvPr>
        </p:nvSpPr>
        <p:spPr>
          <a:xfrm>
            <a:off x="-16663" y="-6119"/>
            <a:ext cx="11300188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8981022 w 10754088"/>
              <a:gd name="connsiteY3" fmla="*/ 68514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1300188"/>
              <a:gd name="connsiteY0" fmla="*/ 0 h 6864101"/>
              <a:gd name="connsiteX1" fmla="*/ 94072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  <a:gd name="connsiteX0" fmla="*/ 4355 w 11300188"/>
              <a:gd name="connsiteY0" fmla="*/ 0 h 6864101"/>
              <a:gd name="connsiteX1" fmla="*/ 10461390 w 11300188"/>
              <a:gd name="connsiteY1" fmla="*/ 2292 h 6864101"/>
              <a:gd name="connsiteX2" fmla="*/ 11300188 w 11300188"/>
              <a:gd name="connsiteY2" fmla="*/ 3303500 h 6864101"/>
              <a:gd name="connsiteX3" fmla="*/ 8981022 w 11300188"/>
              <a:gd name="connsiteY3" fmla="*/ 6851401 h 6864101"/>
              <a:gd name="connsiteX4" fmla="*/ 0 w 11300188"/>
              <a:gd name="connsiteY4" fmla="*/ 6864101 h 6864101"/>
              <a:gd name="connsiteX5" fmla="*/ 4355 w 113001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300188" h="6864101">
                <a:moveTo>
                  <a:pt x="4355" y="0"/>
                </a:moveTo>
                <a:lnTo>
                  <a:pt x="10461390" y="2292"/>
                </a:lnTo>
                <a:lnTo>
                  <a:pt x="11300188" y="3303500"/>
                </a:lnTo>
                <a:lnTo>
                  <a:pt x="8981022" y="68514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/>
          <a:lstStyle>
            <a:lvl1pPr>
              <a:defRPr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910" y="6228627"/>
            <a:ext cx="1665890" cy="380136"/>
          </a:xfrm>
          <a:prstGeom prst="rect">
            <a:avLst/>
          </a:prstGeom>
        </p:spPr>
      </p:pic>
      <p:sp>
        <p:nvSpPr>
          <p:cNvPr id="9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Picture Placeholder 14"/>
          <p:cNvSpPr>
            <a:spLocks noGrp="1"/>
          </p:cNvSpPr>
          <p:nvPr>
            <p:ph type="pic" sz="quarter" idx="12"/>
          </p:nvPr>
        </p:nvSpPr>
        <p:spPr>
          <a:xfrm>
            <a:off x="838200" y="2097197"/>
            <a:ext cx="259080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3" hasCustomPrompt="1"/>
          </p:nvPr>
        </p:nvSpPr>
        <p:spPr>
          <a:xfrm>
            <a:off x="838199" y="3981559"/>
            <a:ext cx="2590178" cy="346075"/>
          </a:xfrm>
          <a:solidFill>
            <a:schemeClr val="bg1"/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19" name="Text Placeholder 17"/>
          <p:cNvSpPr>
            <a:spLocks noGrp="1"/>
          </p:cNvSpPr>
          <p:nvPr>
            <p:ph type="body" sz="quarter" idx="18" hasCustomPrompt="1"/>
          </p:nvPr>
        </p:nvSpPr>
        <p:spPr>
          <a:xfrm>
            <a:off x="836246" y="4327634"/>
            <a:ext cx="2592754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24" name="Text Placeholder 17"/>
          <p:cNvSpPr>
            <a:spLocks noGrp="1"/>
          </p:cNvSpPr>
          <p:nvPr>
            <p:ph type="body" sz="quarter" idx="25" hasCustomPrompt="1"/>
          </p:nvPr>
        </p:nvSpPr>
        <p:spPr>
          <a:xfrm>
            <a:off x="836246" y="4673709"/>
            <a:ext cx="2592754" cy="647321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4000500" y="2097197"/>
            <a:ext cx="259080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38" name="Text Placeholder 17"/>
          <p:cNvSpPr>
            <a:spLocks noGrp="1"/>
          </p:cNvSpPr>
          <p:nvPr>
            <p:ph type="body" sz="quarter" idx="27" hasCustomPrompt="1"/>
          </p:nvPr>
        </p:nvSpPr>
        <p:spPr>
          <a:xfrm>
            <a:off x="4000499" y="3981559"/>
            <a:ext cx="2590178" cy="346075"/>
          </a:xfrm>
          <a:solidFill>
            <a:schemeClr val="bg1"/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39" name="Text Placeholder 17"/>
          <p:cNvSpPr>
            <a:spLocks noGrp="1"/>
          </p:cNvSpPr>
          <p:nvPr>
            <p:ph type="body" sz="quarter" idx="28" hasCustomPrompt="1"/>
          </p:nvPr>
        </p:nvSpPr>
        <p:spPr>
          <a:xfrm>
            <a:off x="3998546" y="4327634"/>
            <a:ext cx="2592754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40" name="Text Placeholder 17"/>
          <p:cNvSpPr>
            <a:spLocks noGrp="1"/>
          </p:cNvSpPr>
          <p:nvPr>
            <p:ph type="body" sz="quarter" idx="29" hasCustomPrompt="1"/>
          </p:nvPr>
        </p:nvSpPr>
        <p:spPr>
          <a:xfrm>
            <a:off x="3998546" y="4673709"/>
            <a:ext cx="2592754" cy="647321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41" name="Picture Placeholder 14"/>
          <p:cNvSpPr>
            <a:spLocks noGrp="1"/>
          </p:cNvSpPr>
          <p:nvPr>
            <p:ph type="pic" sz="quarter" idx="30"/>
          </p:nvPr>
        </p:nvSpPr>
        <p:spPr>
          <a:xfrm>
            <a:off x="7162800" y="2097197"/>
            <a:ext cx="2590800" cy="1884362"/>
          </a:xfrm>
        </p:spPr>
        <p:txBody>
          <a:bodyPr>
            <a:normAutofit/>
          </a:bodyPr>
          <a:lstStyle>
            <a:lvl1pPr marL="0" indent="0">
              <a:buNone/>
              <a:defRPr sz="1600" b="0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42" name="Text Placeholder 17"/>
          <p:cNvSpPr>
            <a:spLocks noGrp="1"/>
          </p:cNvSpPr>
          <p:nvPr>
            <p:ph type="body" sz="quarter" idx="31" hasCustomPrompt="1"/>
          </p:nvPr>
        </p:nvSpPr>
        <p:spPr>
          <a:xfrm>
            <a:off x="7162799" y="3981559"/>
            <a:ext cx="2590178" cy="346075"/>
          </a:xfrm>
          <a:solidFill>
            <a:schemeClr val="bg1"/>
          </a:solidFill>
        </p:spPr>
        <p:txBody>
          <a:bodyPr anchor="ctr">
            <a:noAutofit/>
          </a:bodyPr>
          <a:lstStyle>
            <a:lvl1pPr marL="0" indent="0">
              <a:buNone/>
              <a:defRPr sz="1800" b="0" i="0">
                <a:solidFill>
                  <a:srgbClr val="323232"/>
                </a:solidFill>
                <a:latin typeface="Helvetica Neue Medium" charset="0"/>
                <a:ea typeface="Helvetica Neue Medium" charset="0"/>
                <a:cs typeface="Helvetica Neue Medium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43" name="Text Placeholder 17"/>
          <p:cNvSpPr>
            <a:spLocks noGrp="1"/>
          </p:cNvSpPr>
          <p:nvPr>
            <p:ph type="body" sz="quarter" idx="32" hasCustomPrompt="1"/>
          </p:nvPr>
        </p:nvSpPr>
        <p:spPr>
          <a:xfrm>
            <a:off x="7160846" y="4327634"/>
            <a:ext cx="2592754" cy="346075"/>
          </a:xfrm>
          <a:noFill/>
          <a:ln w="6350"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1400" b="0" i="1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  <p:sp>
        <p:nvSpPr>
          <p:cNvPr id="44" name="Text Placeholder 17"/>
          <p:cNvSpPr>
            <a:spLocks noGrp="1"/>
          </p:cNvSpPr>
          <p:nvPr>
            <p:ph type="body" sz="quarter" idx="33" hasCustomPrompt="1"/>
          </p:nvPr>
        </p:nvSpPr>
        <p:spPr>
          <a:xfrm>
            <a:off x="7160846" y="4673709"/>
            <a:ext cx="2592754" cy="647321"/>
          </a:xfrm>
          <a:noFill/>
          <a:ln w="6350">
            <a:noFill/>
          </a:ln>
        </p:spPr>
        <p:txBody>
          <a:bodyPr anchor="t">
            <a:noAutofit/>
          </a:bodyPr>
          <a:lstStyle>
            <a:lvl1pPr marL="0" indent="0">
              <a:buNone/>
              <a:defRPr sz="1200" b="0" i="0">
                <a:solidFill>
                  <a:schemeClr val="bg1"/>
                </a:solidFill>
                <a:latin typeface="Helvetica Neue Light" charset="0"/>
                <a:ea typeface="Helvetica Neue Light" charset="0"/>
                <a:cs typeface="Helvetica Neue Light" charset="0"/>
              </a:defRPr>
            </a:lvl1pPr>
            <a:lvl2pPr>
              <a:defRPr sz="1200"/>
            </a:lvl2pPr>
            <a:lvl3pPr>
              <a:defRPr sz="1100"/>
            </a:lvl3pPr>
            <a:lvl4pPr>
              <a:defRPr sz="1050"/>
            </a:lvl4pPr>
            <a:lvl5pPr>
              <a:defRPr sz="1050"/>
            </a:lvl5pPr>
          </a:lstStyle>
          <a:p>
            <a:pPr lvl="0"/>
            <a:r>
              <a:rPr lang="en-US" dirty="0" smtClean="0"/>
              <a:t>Click to edit text</a:t>
            </a:r>
          </a:p>
        </p:txBody>
      </p:sp>
    </p:spTree>
    <p:extLst>
      <p:ext uri="{BB962C8B-B14F-4D97-AF65-F5344CB8AC3E}">
        <p14:creationId xmlns:p14="http://schemas.microsoft.com/office/powerpoint/2010/main" val="6617611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7"/>
          <p:cNvSpPr>
            <a:spLocks noGrp="1"/>
          </p:cNvSpPr>
          <p:nvPr>
            <p:ph type="pic" sz="quarter" idx="12"/>
          </p:nvPr>
        </p:nvSpPr>
        <p:spPr>
          <a:xfrm>
            <a:off x="11913" y="-6119"/>
            <a:ext cx="10754088" cy="6864101"/>
          </a:xfrm>
          <a:custGeom>
            <a:avLst/>
            <a:gdLst>
              <a:gd name="connsiteX0" fmla="*/ 11 w 10852492"/>
              <a:gd name="connsiteY0" fmla="*/ 2619516 h 6858000"/>
              <a:gd name="connsiteX1" fmla="*/ 5426246 w 10852492"/>
              <a:gd name="connsiteY1" fmla="*/ 0 h 6858000"/>
              <a:gd name="connsiteX2" fmla="*/ 10852481 w 10852492"/>
              <a:gd name="connsiteY2" fmla="*/ 2619516 h 6858000"/>
              <a:gd name="connsiteX3" fmla="*/ 8779843 w 10852492"/>
              <a:gd name="connsiteY3" fmla="*/ 6857983 h 6858000"/>
              <a:gd name="connsiteX4" fmla="*/ 2072649 w 10852492"/>
              <a:gd name="connsiteY4" fmla="*/ 6857983 h 6858000"/>
              <a:gd name="connsiteX5" fmla="*/ 11 w 10852492"/>
              <a:gd name="connsiteY5" fmla="*/ 2619516 h 6858000"/>
              <a:gd name="connsiteX0" fmla="*/ 0 w 10813282"/>
              <a:gd name="connsiteY0" fmla="*/ 0 h 6864101"/>
              <a:gd name="connsiteX1" fmla="*/ 5387047 w 10813282"/>
              <a:gd name="connsiteY1" fmla="*/ 6118 h 6864101"/>
              <a:gd name="connsiteX2" fmla="*/ 10813282 w 10813282"/>
              <a:gd name="connsiteY2" fmla="*/ 2625634 h 6864101"/>
              <a:gd name="connsiteX3" fmla="*/ 8740644 w 10813282"/>
              <a:gd name="connsiteY3" fmla="*/ 6864101 h 6864101"/>
              <a:gd name="connsiteX4" fmla="*/ 2033450 w 10813282"/>
              <a:gd name="connsiteY4" fmla="*/ 6864101 h 6864101"/>
              <a:gd name="connsiteX5" fmla="*/ 0 w 10813282"/>
              <a:gd name="connsiteY5" fmla="*/ 0 h 6864101"/>
              <a:gd name="connsiteX0" fmla="*/ 17418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17418 w 10830700"/>
              <a:gd name="connsiteY5" fmla="*/ 0 h 6864101"/>
              <a:gd name="connsiteX0" fmla="*/ 4355 w 10830700"/>
              <a:gd name="connsiteY0" fmla="*/ 0 h 6864101"/>
              <a:gd name="connsiteX1" fmla="*/ 5404465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830700"/>
              <a:gd name="connsiteY0" fmla="*/ 0 h 6864101"/>
              <a:gd name="connsiteX1" fmla="*/ 9388636 w 10830700"/>
              <a:gd name="connsiteY1" fmla="*/ 6118 h 6864101"/>
              <a:gd name="connsiteX2" fmla="*/ 10830700 w 10830700"/>
              <a:gd name="connsiteY2" fmla="*/ 2625634 h 6864101"/>
              <a:gd name="connsiteX3" fmla="*/ 8758062 w 10830700"/>
              <a:gd name="connsiteY3" fmla="*/ 6864101 h 6864101"/>
              <a:gd name="connsiteX4" fmla="*/ 0 w 10830700"/>
              <a:gd name="connsiteY4" fmla="*/ 6864101 h 6864101"/>
              <a:gd name="connsiteX5" fmla="*/ 4355 w 10830700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8758062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52323"/>
              <a:gd name="connsiteY0" fmla="*/ 0 h 6864101"/>
              <a:gd name="connsiteX1" fmla="*/ 9388636 w 10752323"/>
              <a:gd name="connsiteY1" fmla="*/ 6118 h 6864101"/>
              <a:gd name="connsiteX2" fmla="*/ 10752323 w 10752323"/>
              <a:gd name="connsiteY2" fmla="*/ 3331028 h 6864101"/>
              <a:gd name="connsiteX3" fmla="*/ 7072953 w 10752323"/>
              <a:gd name="connsiteY3" fmla="*/ 6864101 h 6864101"/>
              <a:gd name="connsiteX4" fmla="*/ 0 w 10752323"/>
              <a:gd name="connsiteY4" fmla="*/ 6864101 h 6864101"/>
              <a:gd name="connsiteX5" fmla="*/ 4355 w 10752323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72953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39260"/>
              <a:gd name="connsiteY0" fmla="*/ 0 h 6864101"/>
              <a:gd name="connsiteX1" fmla="*/ 9388636 w 10739260"/>
              <a:gd name="connsiteY1" fmla="*/ 6118 h 6864101"/>
              <a:gd name="connsiteX2" fmla="*/ 10739260 w 10739260"/>
              <a:gd name="connsiteY2" fmla="*/ 3331028 h 6864101"/>
              <a:gd name="connsiteX3" fmla="*/ 7008697 w 10739260"/>
              <a:gd name="connsiteY3" fmla="*/ 6864101 h 6864101"/>
              <a:gd name="connsiteX4" fmla="*/ 0 w 10739260"/>
              <a:gd name="connsiteY4" fmla="*/ 6864101 h 6864101"/>
              <a:gd name="connsiteX5" fmla="*/ 4355 w 10739260"/>
              <a:gd name="connsiteY5" fmla="*/ 0 h 6864101"/>
              <a:gd name="connsiteX0" fmla="*/ 4355 w 10754088"/>
              <a:gd name="connsiteY0" fmla="*/ 0 h 6864101"/>
              <a:gd name="connsiteX1" fmla="*/ 9388636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18292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3464 w 10754088"/>
              <a:gd name="connsiteY1" fmla="*/ 6118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08697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  <a:gd name="connsiteX0" fmla="*/ 4355 w 10754088"/>
              <a:gd name="connsiteY0" fmla="*/ 0 h 6864101"/>
              <a:gd name="connsiteX1" fmla="*/ 9407290 w 10754088"/>
              <a:gd name="connsiteY1" fmla="*/ 2292 h 6864101"/>
              <a:gd name="connsiteX2" fmla="*/ 10754088 w 10754088"/>
              <a:gd name="connsiteY2" fmla="*/ 3316200 h 6864101"/>
              <a:gd name="connsiteX3" fmla="*/ 7012522 w 10754088"/>
              <a:gd name="connsiteY3" fmla="*/ 6864101 h 6864101"/>
              <a:gd name="connsiteX4" fmla="*/ 0 w 10754088"/>
              <a:gd name="connsiteY4" fmla="*/ 6864101 h 6864101"/>
              <a:gd name="connsiteX5" fmla="*/ 4355 w 10754088"/>
              <a:gd name="connsiteY5" fmla="*/ 0 h 6864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754088" h="6864101">
                <a:moveTo>
                  <a:pt x="4355" y="0"/>
                </a:moveTo>
                <a:lnTo>
                  <a:pt x="9407290" y="2292"/>
                </a:lnTo>
                <a:lnTo>
                  <a:pt x="10754088" y="3316200"/>
                </a:lnTo>
                <a:lnTo>
                  <a:pt x="7012522" y="6864101"/>
                </a:lnTo>
                <a:lnTo>
                  <a:pt x="0" y="6864101"/>
                </a:lnTo>
                <a:cubicBezTo>
                  <a:pt x="1452" y="4576067"/>
                  <a:pt x="2903" y="2288034"/>
                  <a:pt x="4355" y="0"/>
                </a:cubicBezTo>
                <a:close/>
              </a:path>
            </a:pathLst>
          </a:custGeom>
          <a:pattFill prst="pct20">
            <a:fgClr>
              <a:schemeClr val="tx1">
                <a:lumMod val="75000"/>
                <a:lumOff val="25000"/>
              </a:schemeClr>
            </a:fgClr>
            <a:bgClr>
              <a:srgbClr val="323232"/>
            </a:bgClr>
          </a:pattFill>
        </p:spPr>
        <p:txBody>
          <a:bodyPr>
            <a:normAutofit/>
          </a:bodyPr>
          <a:lstStyle>
            <a:lvl1pPr>
              <a:defRPr sz="180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 i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22"/>
          <p:cNvSpPr>
            <a:spLocks noGrp="1"/>
          </p:cNvSpPr>
          <p:nvPr>
            <p:ph type="body" sz="quarter" idx="11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459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 b="1" i="0" spc="100" baseline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 b="0" i="0" spc="100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</a:p>
          <a:p>
            <a:endParaRPr lang="en-US" dirty="0"/>
          </a:p>
        </p:txBody>
      </p:sp>
      <p:sp>
        <p:nvSpPr>
          <p:cNvPr id="5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13080448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</p:spPr>
        <p:txBody>
          <a:bodyPr/>
          <a:lstStyle>
            <a:lvl1pPr>
              <a:defRPr b="1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838200" y="1825627"/>
            <a:ext cx="10515600" cy="3546475"/>
          </a:xfrm>
        </p:spPr>
        <p:txBody>
          <a:bodyPr>
            <a:normAutofit/>
          </a:bodyPr>
          <a:lstStyle>
            <a:lvl1pPr>
              <a:lnSpc>
                <a:spcPct val="100000"/>
              </a:lnSpc>
              <a:spcAft>
                <a:spcPts val="800"/>
              </a:spcAft>
              <a:defRPr sz="36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>
              <a:lnSpc>
                <a:spcPct val="100000"/>
              </a:lnSpc>
              <a:spcAft>
                <a:spcPts val="800"/>
              </a:spcAft>
              <a:defRPr sz="32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2pPr>
            <a:lvl3pPr>
              <a:lnSpc>
                <a:spcPct val="100000"/>
              </a:lnSpc>
              <a:spcAft>
                <a:spcPts val="800"/>
              </a:spcAft>
              <a:defRPr sz="28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3pPr>
            <a:lvl4pPr>
              <a:lnSpc>
                <a:spcPct val="100000"/>
              </a:lnSpc>
              <a:spcAft>
                <a:spcPts val="800"/>
              </a:spcAft>
              <a:defRPr sz="2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4pPr>
            <a:lvl5pPr>
              <a:lnSpc>
                <a:spcPct val="100000"/>
              </a:lnSpc>
              <a:spcAft>
                <a:spcPts val="800"/>
              </a:spcAft>
              <a:defRPr sz="2400" b="0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</p:spTree>
    <p:extLst>
      <p:ext uri="{BB962C8B-B14F-4D97-AF65-F5344CB8AC3E}">
        <p14:creationId xmlns:p14="http://schemas.microsoft.com/office/powerpoint/2010/main" val="15692293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22"/>
          <p:cNvSpPr>
            <a:spLocks noGrp="1"/>
          </p:cNvSpPr>
          <p:nvPr>
            <p:ph type="body" sz="quarter" idx="10" hasCustomPrompt="1"/>
          </p:nvPr>
        </p:nvSpPr>
        <p:spPr>
          <a:xfrm>
            <a:off x="839789" y="5861052"/>
            <a:ext cx="4126231" cy="583565"/>
          </a:xfrm>
        </p:spPr>
        <p:txBody>
          <a:bodyPr anchor="ctr">
            <a:noAutofit/>
          </a:bodyPr>
          <a:lstStyle>
            <a:lvl1pPr marL="0" indent="0">
              <a:buNone/>
              <a:defRPr sz="2000" b="0" i="0" spc="151" baseline="0">
                <a:solidFill>
                  <a:schemeClr val="bg1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pPr lvl="0"/>
            <a:r>
              <a:rPr lang="en-US" dirty="0" smtClean="0"/>
              <a:t>DEPARTMENT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831850" y="1103950"/>
            <a:ext cx="9912350" cy="2852737"/>
          </a:xfrm>
        </p:spPr>
        <p:txBody>
          <a:bodyPr anchor="b">
            <a:normAutofit/>
          </a:bodyPr>
          <a:lstStyle>
            <a:lvl1pPr>
              <a:defRPr sz="5400" b="1" i="0">
                <a:solidFill>
                  <a:srgbClr val="323232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831850" y="3983674"/>
            <a:ext cx="9912349" cy="642104"/>
          </a:xfrm>
        </p:spPr>
        <p:txBody>
          <a:bodyPr anchor="ctr"/>
          <a:lstStyle>
            <a:lvl1pPr marL="0" indent="0">
              <a:buNone/>
              <a:defRPr sz="2400" b="0" i="0" spc="151" baseline="0">
                <a:solidFill>
                  <a:srgbClr val="656565"/>
                </a:solidFill>
                <a:latin typeface="Helvetica Neue" charset="0"/>
                <a:ea typeface="Helvetica Neue" charset="0"/>
                <a:cs typeface="Helvetica Neue" charset="0"/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900794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12" Type="http://schemas.openxmlformats.org/officeDocument/2006/relationships/image" Target="../media/image18.jpg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11" Type="http://schemas.openxmlformats.org/officeDocument/2006/relationships/theme" Target="../theme/theme10.xml"/><Relationship Id="rId5" Type="http://schemas.openxmlformats.org/officeDocument/2006/relationships/slideLayout" Target="../slideLayouts/slideLayout84.xml"/><Relationship Id="rId10" Type="http://schemas.openxmlformats.org/officeDocument/2006/relationships/slideLayout" Target="../slideLayouts/slideLayout8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1.xml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5" Type="http://schemas.openxmlformats.org/officeDocument/2006/relationships/slideLayout" Target="../slideLayouts/slideLayout94.xml"/><Relationship Id="rId4" Type="http://schemas.openxmlformats.org/officeDocument/2006/relationships/slideLayout" Target="../slideLayouts/slideLayout93.xml"/><Relationship Id="rId9" Type="http://schemas.openxmlformats.org/officeDocument/2006/relationships/image" Target="../media/image18.jp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4.xml"/><Relationship Id="rId3" Type="http://schemas.openxmlformats.org/officeDocument/2006/relationships/slideLayout" Target="../slideLayouts/slideLayout99.xml"/><Relationship Id="rId7" Type="http://schemas.openxmlformats.org/officeDocument/2006/relationships/slideLayout" Target="../slideLayouts/slideLayout103.xml"/><Relationship Id="rId2" Type="http://schemas.openxmlformats.org/officeDocument/2006/relationships/slideLayout" Target="../slideLayouts/slideLayout98.xml"/><Relationship Id="rId1" Type="http://schemas.openxmlformats.org/officeDocument/2006/relationships/slideLayout" Target="../slideLayouts/slideLayout97.xml"/><Relationship Id="rId6" Type="http://schemas.openxmlformats.org/officeDocument/2006/relationships/slideLayout" Target="../slideLayouts/slideLayout102.xml"/><Relationship Id="rId11" Type="http://schemas.openxmlformats.org/officeDocument/2006/relationships/image" Target="../media/image2.emf"/><Relationship Id="rId5" Type="http://schemas.openxmlformats.org/officeDocument/2006/relationships/slideLayout" Target="../slideLayouts/slideLayout101.xml"/><Relationship Id="rId10" Type="http://schemas.openxmlformats.org/officeDocument/2006/relationships/image" Target="../media/image20.jpg"/><Relationship Id="rId4" Type="http://schemas.openxmlformats.org/officeDocument/2006/relationships/slideLayout" Target="../slideLayouts/slideLayout100.xml"/><Relationship Id="rId9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2.xml"/><Relationship Id="rId3" Type="http://schemas.openxmlformats.org/officeDocument/2006/relationships/slideLayout" Target="../slideLayouts/slideLayout107.xml"/><Relationship Id="rId7" Type="http://schemas.openxmlformats.org/officeDocument/2006/relationships/slideLayout" Target="../slideLayouts/slideLayout111.xml"/><Relationship Id="rId2" Type="http://schemas.openxmlformats.org/officeDocument/2006/relationships/slideLayout" Target="../slideLayouts/slideLayout106.xml"/><Relationship Id="rId1" Type="http://schemas.openxmlformats.org/officeDocument/2006/relationships/slideLayout" Target="../slideLayouts/slideLayout105.xml"/><Relationship Id="rId6" Type="http://schemas.openxmlformats.org/officeDocument/2006/relationships/slideLayout" Target="../slideLayouts/slideLayout110.xml"/><Relationship Id="rId11" Type="http://schemas.openxmlformats.org/officeDocument/2006/relationships/image" Target="../media/image2.emf"/><Relationship Id="rId5" Type="http://schemas.openxmlformats.org/officeDocument/2006/relationships/slideLayout" Target="../slideLayouts/slideLayout109.xml"/><Relationship Id="rId10" Type="http://schemas.openxmlformats.org/officeDocument/2006/relationships/image" Target="../media/image20.jpg"/><Relationship Id="rId4" Type="http://schemas.openxmlformats.org/officeDocument/2006/relationships/slideLayout" Target="../slideLayouts/slideLayout108.xml"/><Relationship Id="rId9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0.xml"/><Relationship Id="rId3" Type="http://schemas.openxmlformats.org/officeDocument/2006/relationships/slideLayout" Target="../slideLayouts/slideLayout115.xml"/><Relationship Id="rId7" Type="http://schemas.openxmlformats.org/officeDocument/2006/relationships/slideLayout" Target="../slideLayouts/slideLayout119.xml"/><Relationship Id="rId2" Type="http://schemas.openxmlformats.org/officeDocument/2006/relationships/slideLayout" Target="../slideLayouts/slideLayout114.xml"/><Relationship Id="rId1" Type="http://schemas.openxmlformats.org/officeDocument/2006/relationships/slideLayout" Target="../slideLayouts/slideLayout113.xml"/><Relationship Id="rId6" Type="http://schemas.openxmlformats.org/officeDocument/2006/relationships/slideLayout" Target="../slideLayouts/slideLayout118.xml"/><Relationship Id="rId11" Type="http://schemas.openxmlformats.org/officeDocument/2006/relationships/image" Target="../media/image2.emf"/><Relationship Id="rId5" Type="http://schemas.openxmlformats.org/officeDocument/2006/relationships/slideLayout" Target="../slideLayouts/slideLayout117.xml"/><Relationship Id="rId10" Type="http://schemas.openxmlformats.org/officeDocument/2006/relationships/image" Target="../media/image22.jpg"/><Relationship Id="rId4" Type="http://schemas.openxmlformats.org/officeDocument/2006/relationships/slideLayout" Target="../slideLayouts/slideLayout116.xml"/><Relationship Id="rId9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image" Target="../media/image2.emf"/><Relationship Id="rId5" Type="http://schemas.openxmlformats.org/officeDocument/2006/relationships/slideLayout" Target="../slideLayouts/slideLayout125.xml"/><Relationship Id="rId10" Type="http://schemas.openxmlformats.org/officeDocument/2006/relationships/image" Target="../media/image24.jpg"/><Relationship Id="rId4" Type="http://schemas.openxmlformats.org/officeDocument/2006/relationships/slideLayout" Target="../slideLayouts/slideLayout124.xml"/><Relationship Id="rId9" Type="http://schemas.openxmlformats.org/officeDocument/2006/relationships/theme" Target="../theme/theme15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6.xml"/><Relationship Id="rId3" Type="http://schemas.openxmlformats.org/officeDocument/2006/relationships/slideLayout" Target="../slideLayouts/slideLayout131.xml"/><Relationship Id="rId7" Type="http://schemas.openxmlformats.org/officeDocument/2006/relationships/slideLayout" Target="../slideLayouts/slideLayout135.xml"/><Relationship Id="rId2" Type="http://schemas.openxmlformats.org/officeDocument/2006/relationships/slideLayout" Target="../slideLayouts/slideLayout130.xml"/><Relationship Id="rId1" Type="http://schemas.openxmlformats.org/officeDocument/2006/relationships/slideLayout" Target="../slideLayouts/slideLayout129.xml"/><Relationship Id="rId6" Type="http://schemas.openxmlformats.org/officeDocument/2006/relationships/slideLayout" Target="../slideLayouts/slideLayout134.xml"/><Relationship Id="rId11" Type="http://schemas.openxmlformats.org/officeDocument/2006/relationships/image" Target="../media/image2.emf"/><Relationship Id="rId5" Type="http://schemas.openxmlformats.org/officeDocument/2006/relationships/slideLayout" Target="../slideLayouts/slideLayout133.xml"/><Relationship Id="rId10" Type="http://schemas.openxmlformats.org/officeDocument/2006/relationships/image" Target="../media/image24.jpg"/><Relationship Id="rId4" Type="http://schemas.openxmlformats.org/officeDocument/2006/relationships/slideLayout" Target="../slideLayouts/slideLayout132.xml"/><Relationship Id="rId9" Type="http://schemas.openxmlformats.org/officeDocument/2006/relationships/theme" Target="../theme/theme16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4.xml"/><Relationship Id="rId3" Type="http://schemas.openxmlformats.org/officeDocument/2006/relationships/slideLayout" Target="../slideLayouts/slideLayout139.xml"/><Relationship Id="rId7" Type="http://schemas.openxmlformats.org/officeDocument/2006/relationships/slideLayout" Target="../slideLayouts/slideLayout143.xml"/><Relationship Id="rId2" Type="http://schemas.openxmlformats.org/officeDocument/2006/relationships/slideLayout" Target="../slideLayouts/slideLayout138.xml"/><Relationship Id="rId1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42.xml"/><Relationship Id="rId11" Type="http://schemas.openxmlformats.org/officeDocument/2006/relationships/image" Target="../media/image2.emf"/><Relationship Id="rId5" Type="http://schemas.openxmlformats.org/officeDocument/2006/relationships/slideLayout" Target="../slideLayouts/slideLayout141.xml"/><Relationship Id="rId10" Type="http://schemas.openxmlformats.org/officeDocument/2006/relationships/image" Target="../media/image26.jpg"/><Relationship Id="rId4" Type="http://schemas.openxmlformats.org/officeDocument/2006/relationships/slideLayout" Target="../slideLayouts/slideLayout140.xml"/><Relationship Id="rId9" Type="http://schemas.openxmlformats.org/officeDocument/2006/relationships/theme" Target="../theme/theme17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2.xml"/><Relationship Id="rId3" Type="http://schemas.openxmlformats.org/officeDocument/2006/relationships/slideLayout" Target="../slideLayouts/slideLayout147.xml"/><Relationship Id="rId7" Type="http://schemas.openxmlformats.org/officeDocument/2006/relationships/slideLayout" Target="../slideLayouts/slideLayout151.xml"/><Relationship Id="rId2" Type="http://schemas.openxmlformats.org/officeDocument/2006/relationships/slideLayout" Target="../slideLayouts/slideLayout146.xml"/><Relationship Id="rId1" Type="http://schemas.openxmlformats.org/officeDocument/2006/relationships/slideLayout" Target="../slideLayouts/slideLayout145.xml"/><Relationship Id="rId6" Type="http://schemas.openxmlformats.org/officeDocument/2006/relationships/slideLayout" Target="../slideLayouts/slideLayout150.xml"/><Relationship Id="rId11" Type="http://schemas.openxmlformats.org/officeDocument/2006/relationships/image" Target="../media/image2.emf"/><Relationship Id="rId5" Type="http://schemas.openxmlformats.org/officeDocument/2006/relationships/slideLayout" Target="../slideLayouts/slideLayout149.xml"/><Relationship Id="rId10" Type="http://schemas.openxmlformats.org/officeDocument/2006/relationships/image" Target="../media/image26.jpg"/><Relationship Id="rId4" Type="http://schemas.openxmlformats.org/officeDocument/2006/relationships/slideLayout" Target="../slideLayouts/slideLayout148.xml"/><Relationship Id="rId9" Type="http://schemas.openxmlformats.org/officeDocument/2006/relationships/theme" Target="../theme/theme18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0.xml"/><Relationship Id="rId3" Type="http://schemas.openxmlformats.org/officeDocument/2006/relationships/slideLayout" Target="../slideLayouts/slideLayout155.xml"/><Relationship Id="rId7" Type="http://schemas.openxmlformats.org/officeDocument/2006/relationships/slideLayout" Target="../slideLayouts/slideLayout159.xml"/><Relationship Id="rId2" Type="http://schemas.openxmlformats.org/officeDocument/2006/relationships/slideLayout" Target="../slideLayouts/slideLayout154.xml"/><Relationship Id="rId1" Type="http://schemas.openxmlformats.org/officeDocument/2006/relationships/slideLayout" Target="../slideLayouts/slideLayout153.xml"/><Relationship Id="rId6" Type="http://schemas.openxmlformats.org/officeDocument/2006/relationships/slideLayout" Target="../slideLayouts/slideLayout158.xml"/><Relationship Id="rId11" Type="http://schemas.openxmlformats.org/officeDocument/2006/relationships/image" Target="../media/image2.emf"/><Relationship Id="rId5" Type="http://schemas.openxmlformats.org/officeDocument/2006/relationships/slideLayout" Target="../slideLayouts/slideLayout157.xml"/><Relationship Id="rId10" Type="http://schemas.openxmlformats.org/officeDocument/2006/relationships/image" Target="../media/image28.jpg"/><Relationship Id="rId4" Type="http://schemas.openxmlformats.org/officeDocument/2006/relationships/slideLayout" Target="../slideLayouts/slideLayout156.xml"/><Relationship Id="rId9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image" Target="../media/image1.jpg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8.xml"/><Relationship Id="rId3" Type="http://schemas.openxmlformats.org/officeDocument/2006/relationships/slideLayout" Target="../slideLayouts/slideLayout163.xml"/><Relationship Id="rId7" Type="http://schemas.openxmlformats.org/officeDocument/2006/relationships/slideLayout" Target="../slideLayouts/slideLayout167.xml"/><Relationship Id="rId2" Type="http://schemas.openxmlformats.org/officeDocument/2006/relationships/slideLayout" Target="../slideLayouts/slideLayout162.xml"/><Relationship Id="rId1" Type="http://schemas.openxmlformats.org/officeDocument/2006/relationships/slideLayout" Target="../slideLayouts/slideLayout161.xml"/><Relationship Id="rId6" Type="http://schemas.openxmlformats.org/officeDocument/2006/relationships/slideLayout" Target="../slideLayouts/slideLayout166.xml"/><Relationship Id="rId11" Type="http://schemas.openxmlformats.org/officeDocument/2006/relationships/image" Target="../media/image2.emf"/><Relationship Id="rId5" Type="http://schemas.openxmlformats.org/officeDocument/2006/relationships/slideLayout" Target="../slideLayouts/slideLayout165.xml"/><Relationship Id="rId10" Type="http://schemas.openxmlformats.org/officeDocument/2006/relationships/image" Target="../media/image28.jpg"/><Relationship Id="rId4" Type="http://schemas.openxmlformats.org/officeDocument/2006/relationships/slideLayout" Target="../slideLayouts/slideLayout164.xml"/><Relationship Id="rId9" Type="http://schemas.openxmlformats.org/officeDocument/2006/relationships/theme" Target="../theme/theme20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6.xml"/><Relationship Id="rId3" Type="http://schemas.openxmlformats.org/officeDocument/2006/relationships/slideLayout" Target="../slideLayouts/slideLayout171.xml"/><Relationship Id="rId7" Type="http://schemas.openxmlformats.org/officeDocument/2006/relationships/slideLayout" Target="../slideLayouts/slideLayout175.xml"/><Relationship Id="rId2" Type="http://schemas.openxmlformats.org/officeDocument/2006/relationships/slideLayout" Target="../slideLayouts/slideLayout170.xml"/><Relationship Id="rId1" Type="http://schemas.openxmlformats.org/officeDocument/2006/relationships/slideLayout" Target="../slideLayouts/slideLayout169.xml"/><Relationship Id="rId6" Type="http://schemas.openxmlformats.org/officeDocument/2006/relationships/slideLayout" Target="../slideLayouts/slideLayout174.xml"/><Relationship Id="rId11" Type="http://schemas.openxmlformats.org/officeDocument/2006/relationships/image" Target="../media/image2.emf"/><Relationship Id="rId5" Type="http://schemas.openxmlformats.org/officeDocument/2006/relationships/slideLayout" Target="../slideLayouts/slideLayout173.xml"/><Relationship Id="rId10" Type="http://schemas.openxmlformats.org/officeDocument/2006/relationships/image" Target="../media/image30.jpg"/><Relationship Id="rId4" Type="http://schemas.openxmlformats.org/officeDocument/2006/relationships/slideLayout" Target="../slideLayouts/slideLayout172.xml"/><Relationship Id="rId9" Type="http://schemas.openxmlformats.org/officeDocument/2006/relationships/theme" Target="../theme/theme21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4.xml"/><Relationship Id="rId3" Type="http://schemas.openxmlformats.org/officeDocument/2006/relationships/slideLayout" Target="../slideLayouts/slideLayout179.xml"/><Relationship Id="rId7" Type="http://schemas.openxmlformats.org/officeDocument/2006/relationships/slideLayout" Target="../slideLayouts/slideLayout183.xml"/><Relationship Id="rId2" Type="http://schemas.openxmlformats.org/officeDocument/2006/relationships/slideLayout" Target="../slideLayouts/slideLayout178.xml"/><Relationship Id="rId1" Type="http://schemas.openxmlformats.org/officeDocument/2006/relationships/slideLayout" Target="../slideLayouts/slideLayout177.xml"/><Relationship Id="rId6" Type="http://schemas.openxmlformats.org/officeDocument/2006/relationships/slideLayout" Target="../slideLayouts/slideLayout182.xml"/><Relationship Id="rId11" Type="http://schemas.openxmlformats.org/officeDocument/2006/relationships/image" Target="../media/image2.emf"/><Relationship Id="rId5" Type="http://schemas.openxmlformats.org/officeDocument/2006/relationships/slideLayout" Target="../slideLayouts/slideLayout181.xml"/><Relationship Id="rId10" Type="http://schemas.openxmlformats.org/officeDocument/2006/relationships/image" Target="../media/image30.jpg"/><Relationship Id="rId4" Type="http://schemas.openxmlformats.org/officeDocument/2006/relationships/slideLayout" Target="../slideLayouts/slideLayout180.xml"/><Relationship Id="rId9" Type="http://schemas.openxmlformats.org/officeDocument/2006/relationships/theme" Target="../theme/theme2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10" Type="http://schemas.openxmlformats.org/officeDocument/2006/relationships/image" Target="../media/image10.jpg"/><Relationship Id="rId4" Type="http://schemas.openxmlformats.org/officeDocument/2006/relationships/slideLayout" Target="../slideLayouts/slideLayout23.xml"/><Relationship Id="rId9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10" Type="http://schemas.openxmlformats.org/officeDocument/2006/relationships/image" Target="../media/image12.jpg"/><Relationship Id="rId4" Type="http://schemas.openxmlformats.org/officeDocument/2006/relationships/slideLayout" Target="../slideLayouts/slideLayout31.xml"/><Relationship Id="rId9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image" Target="../media/image14.jpg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theme" Target="../theme/theme5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3.xml"/><Relationship Id="rId3" Type="http://schemas.openxmlformats.org/officeDocument/2006/relationships/slideLayout" Target="../slideLayouts/slideLayout48.xml"/><Relationship Id="rId7" Type="http://schemas.openxmlformats.org/officeDocument/2006/relationships/slideLayout" Target="../slideLayouts/slideLayout52.xml"/><Relationship Id="rId12" Type="http://schemas.openxmlformats.org/officeDocument/2006/relationships/image" Target="../media/image14.jpg"/><Relationship Id="rId2" Type="http://schemas.openxmlformats.org/officeDocument/2006/relationships/slideLayout" Target="../slideLayouts/slideLayout47.xml"/><Relationship Id="rId1" Type="http://schemas.openxmlformats.org/officeDocument/2006/relationships/slideLayout" Target="../slideLayouts/slideLayout46.xml"/><Relationship Id="rId6" Type="http://schemas.openxmlformats.org/officeDocument/2006/relationships/slideLayout" Target="../slideLayouts/slideLayout51.xml"/><Relationship Id="rId11" Type="http://schemas.openxmlformats.org/officeDocument/2006/relationships/theme" Target="../theme/theme6.xml"/><Relationship Id="rId5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5.xml"/><Relationship Id="rId4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5" Type="http://schemas.openxmlformats.org/officeDocument/2006/relationships/slideLayout" Target="../slideLayouts/slideLayout60.xml"/><Relationship Id="rId10" Type="http://schemas.openxmlformats.org/officeDocument/2006/relationships/image" Target="../media/image12.jpg"/><Relationship Id="rId4" Type="http://schemas.openxmlformats.org/officeDocument/2006/relationships/slideLayout" Target="../slideLayouts/slideLayout59.xml"/><Relationship Id="rId9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1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5" Type="http://schemas.openxmlformats.org/officeDocument/2006/relationships/slideLayout" Target="../slideLayouts/slideLayout68.xml"/><Relationship Id="rId10" Type="http://schemas.openxmlformats.org/officeDocument/2006/relationships/image" Target="../media/image16.jpg"/><Relationship Id="rId4" Type="http://schemas.openxmlformats.org/officeDocument/2006/relationships/slideLayout" Target="../slideLayouts/slideLayout67.xml"/><Relationship Id="rId9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6.xml"/><Relationship Id="rId10" Type="http://schemas.openxmlformats.org/officeDocument/2006/relationships/image" Target="../media/image16.jpg"/><Relationship Id="rId4" Type="http://schemas.openxmlformats.org/officeDocument/2006/relationships/slideLayout" Target="../slideLayouts/slideLayout75.xml"/><Relationship Id="rId9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7250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5" r:id="rId1"/>
    <p:sldLayoutId id="2147483766" r:id="rId2"/>
    <p:sldLayoutId id="2147483767" r:id="rId3"/>
    <p:sldLayoutId id="2147483768" r:id="rId4"/>
    <p:sldLayoutId id="2147483769" r:id="rId5"/>
    <p:sldLayoutId id="2147483770" r:id="rId6"/>
    <p:sldLayoutId id="2147483771" r:id="rId7"/>
    <p:sldLayoutId id="2147483772" r:id="rId8"/>
    <p:sldLayoutId id="2147483773" r:id="rId9"/>
    <p:sldLayoutId id="2147483774" r:id="rId10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5996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0" r:id="rId1"/>
    <p:sldLayoutId id="2147483821" r:id="rId2"/>
    <p:sldLayoutId id="2147483822" r:id="rId3"/>
    <p:sldLayoutId id="2147483823" r:id="rId4"/>
    <p:sldLayoutId id="2147483824" r:id="rId5"/>
    <p:sldLayoutId id="2147483825" r:id="rId6"/>
    <p:sldLayoutId id="2147483826" r:id="rId7"/>
    <p:sldLayoutId id="2147483827" r:id="rId8"/>
    <p:sldLayoutId id="2147483828" r:id="rId9"/>
    <p:sldLayoutId id="2147483829" r:id="rId10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9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5473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425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4" r:id="rId4"/>
    <p:sldLayoutId id="2147483661" r:id="rId5"/>
    <p:sldLayoutId id="2147483758" r:id="rId6"/>
    <p:sldLayoutId id="2147483662" r:id="rId7"/>
    <p:sldLayoutId id="2147483663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356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59" r:id="rId6"/>
    <p:sldLayoutId id="2147483727" r:id="rId7"/>
    <p:sldLayoutId id="2147483728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0171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9" r:id="rId1"/>
    <p:sldLayoutId id="2147483790" r:id="rId2"/>
    <p:sldLayoutId id="2147483791" r:id="rId3"/>
    <p:sldLayoutId id="2147483792" r:id="rId4"/>
    <p:sldLayoutId id="2147483793" r:id="rId5"/>
    <p:sldLayoutId id="2147483794" r:id="rId6"/>
    <p:sldLayoutId id="2147483795" r:id="rId7"/>
    <p:sldLayoutId id="2147483796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871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760" r:id="rId6"/>
    <p:sldLayoutId id="2147483671" r:id="rId7"/>
    <p:sldLayoutId id="2147483672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3160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61" r:id="rId6"/>
    <p:sldLayoutId id="2147483735" r:id="rId7"/>
    <p:sldLayoutId id="2147483736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9949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7" r:id="rId1"/>
    <p:sldLayoutId id="2147483858" r:id="rId2"/>
    <p:sldLayoutId id="2147483859" r:id="rId3"/>
    <p:sldLayoutId id="2147483860" r:id="rId4"/>
    <p:sldLayoutId id="2147483861" r:id="rId5"/>
    <p:sldLayoutId id="2147483862" r:id="rId6"/>
    <p:sldLayoutId id="2147483863" r:id="rId7"/>
    <p:sldLayoutId id="2147483864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29450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09529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762" r:id="rId6"/>
    <p:sldLayoutId id="2147483679" r:id="rId7"/>
    <p:sldLayoutId id="2147483680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1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1800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4" r:id="rId7"/>
    <p:sldLayoutId id="2147483786" r:id="rId8"/>
    <p:sldLayoutId id="2147483787" r:id="rId9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03592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63" r:id="rId6"/>
    <p:sldLayoutId id="2147483743" r:id="rId7"/>
    <p:sldLayoutId id="2147483744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5035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9" r:id="rId1"/>
    <p:sldLayoutId id="2147483840" r:id="rId2"/>
    <p:sldLayoutId id="2147483841" r:id="rId3"/>
    <p:sldLayoutId id="2147483842" r:id="rId4"/>
    <p:sldLayoutId id="2147483843" r:id="rId5"/>
    <p:sldLayoutId id="2147483844" r:id="rId6"/>
    <p:sldLayoutId id="2147483845" r:id="rId7"/>
    <p:sldLayoutId id="2147483846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61500" y="6176963"/>
            <a:ext cx="1892300" cy="431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692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8" r:id="rId1"/>
    <p:sldLayoutId id="2147483849" r:id="rId2"/>
    <p:sldLayoutId id="2147483850" r:id="rId3"/>
    <p:sldLayoutId id="2147483851" r:id="rId4"/>
    <p:sldLayoutId id="2147483852" r:id="rId5"/>
    <p:sldLayoutId id="2147483853" r:id="rId6"/>
    <p:sldLayoutId id="2147483854" r:id="rId7"/>
    <p:sldLayoutId id="2147483855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834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51" r:id="rId6"/>
    <p:sldLayoutId id="2147483747" r:id="rId7"/>
    <p:sldLayoutId id="2147483704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262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754" r:id="rId6"/>
    <p:sldLayoutId id="2147483687" r:id="rId7"/>
    <p:sldLayoutId id="2147483688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3481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7518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06811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55" r:id="rId6"/>
    <p:sldLayoutId id="2147483711" r:id="rId7"/>
    <p:sldLayoutId id="2147483712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2576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757" r:id="rId6"/>
    <p:sldLayoutId id="2147483695" r:id="rId7"/>
    <p:sldLayoutId id="2147483696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613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56" r:id="rId6"/>
    <p:sldLayoutId id="2147483719" r:id="rId7"/>
    <p:sldLayoutId id="2147483720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slideLayout" Target="../slideLayouts/slideLayout98.xml"/><Relationship Id="rId1" Type="http://schemas.openxmlformats.org/officeDocument/2006/relationships/video" Target="https://www.youtube.com/embed/fLJsdqxnZb0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0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10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695950"/>
          </a:xfrm>
        </p:spPr>
        <p:txBody>
          <a:bodyPr>
            <a:normAutofit/>
          </a:bodyPr>
          <a:lstStyle/>
          <a:p>
            <a:r>
              <a:rPr lang="en-US" dirty="0" smtClean="0"/>
              <a:t>Servant Leadership is Dependent on </a:t>
            </a:r>
            <a:br>
              <a:rPr lang="en-US" dirty="0" smtClean="0"/>
            </a:br>
            <a:r>
              <a:rPr lang="en-US" dirty="0" smtClean="0"/>
              <a:t>YOUR </a:t>
            </a:r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Happiness</a:t>
            </a:r>
            <a:endParaRPr 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934547"/>
            <a:ext cx="9144000" cy="1655762"/>
          </a:xfrm>
        </p:spPr>
        <p:txBody>
          <a:bodyPr/>
          <a:lstStyle/>
          <a:p>
            <a:endParaRPr lang="en-US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 smtClean="0"/>
              <a:t>Dr. Patty Perillo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 smtClean="0"/>
              <a:t>Vice President for Student Affairs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sz="2000" dirty="0" smtClean="0"/>
              <a:t>April 26, 2017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81830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fLJsdqxnZb0"/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79829" y="142875"/>
            <a:ext cx="11988800" cy="65990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2068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i="1" dirty="0" smtClean="0"/>
              <a:t>LET’S START NOW…</a:t>
            </a:r>
            <a:endParaRPr lang="en-US" sz="6000" i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800" dirty="0" smtClean="0"/>
              <a:t>Meditation</a:t>
            </a:r>
          </a:p>
          <a:p>
            <a:r>
              <a:rPr lang="en-US" sz="4800" dirty="0" smtClean="0"/>
              <a:t>Gratitude</a:t>
            </a:r>
          </a:p>
          <a:p>
            <a:r>
              <a:rPr lang="en-US" sz="4800" dirty="0" smtClean="0"/>
              <a:t>Get a Journal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2557987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Placeholder 4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94" b="129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9596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43200" y="692092"/>
            <a:ext cx="10515600" cy="4107122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/>
              <a:t>KNOW YOUR VALUES</a:t>
            </a:r>
            <a:endParaRPr lang="en-US" sz="7200" dirty="0"/>
          </a:p>
        </p:txBody>
      </p:sp>
    </p:spTree>
    <p:extLst>
      <p:ext uri="{BB962C8B-B14F-4D97-AF65-F5344CB8AC3E}">
        <p14:creationId xmlns:p14="http://schemas.microsoft.com/office/powerpoint/2010/main" val="241909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910244" y="736426"/>
            <a:ext cx="10515600" cy="4107122"/>
          </a:xfrm>
        </p:spPr>
        <p:txBody>
          <a:bodyPr>
            <a:normAutofit/>
          </a:bodyPr>
          <a:lstStyle/>
          <a:p>
            <a:pPr algn="ctr"/>
            <a:r>
              <a:rPr lang="en-US" sz="7200" dirty="0" smtClean="0">
                <a:solidFill>
                  <a:schemeClr val="accent2">
                    <a:lumMod val="75000"/>
                  </a:schemeClr>
                </a:solidFill>
              </a:rPr>
              <a:t>MY VALUES </a:t>
            </a:r>
            <a:r>
              <a:rPr lang="en-US" sz="7200" dirty="0" smtClean="0">
                <a:solidFill>
                  <a:srgbClr val="7E2448"/>
                </a:solidFill>
              </a:rPr>
              <a:t>= </a:t>
            </a:r>
            <a:br>
              <a:rPr lang="en-US" sz="7200" dirty="0" smtClean="0">
                <a:solidFill>
                  <a:srgbClr val="7E2448"/>
                </a:solidFill>
              </a:rPr>
            </a:br>
            <a:r>
              <a:rPr lang="en-US" sz="7200" dirty="0" smtClean="0">
                <a:solidFill>
                  <a:srgbClr val="7E2448"/>
                </a:solidFill>
              </a:rPr>
              <a:t>LIVED VALUES</a:t>
            </a:r>
            <a:endParaRPr lang="en-US" sz="7200" dirty="0">
              <a:solidFill>
                <a:srgbClr val="7E244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5253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How My Values Reveal Themselves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9496"/>
            <a:ext cx="10515600" cy="3546475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US" b="1" i="1" dirty="0" smtClean="0">
                <a:solidFill>
                  <a:schemeClr val="accent2">
                    <a:lumMod val="75000"/>
                  </a:schemeClr>
                </a:solidFill>
              </a:rPr>
              <a:t>ASPIRATIONS FOR STUDENT LEARNING</a:t>
            </a:r>
          </a:p>
          <a:p>
            <a:r>
              <a:rPr lang="en-US" dirty="0" smtClean="0"/>
              <a:t>Commit to unwavering curiosity</a:t>
            </a:r>
          </a:p>
          <a:p>
            <a:r>
              <a:rPr lang="en-US" dirty="0" smtClean="0"/>
              <a:t>Pursue self-understanding and integrity</a:t>
            </a:r>
          </a:p>
          <a:p>
            <a:r>
              <a:rPr lang="en-US" dirty="0" smtClean="0"/>
              <a:t>Practice civility</a:t>
            </a:r>
          </a:p>
          <a:p>
            <a:r>
              <a:rPr lang="en-US" dirty="0" smtClean="0"/>
              <a:t>Prepare for a life of courageous leadership</a:t>
            </a:r>
          </a:p>
          <a:p>
            <a:r>
              <a:rPr lang="en-US" dirty="0" smtClean="0"/>
              <a:t>Embrace Ut Prosim as a way of life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6541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How My Values Reveal Themselves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06291" y="2089265"/>
            <a:ext cx="5463039" cy="2967644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3400" dirty="0" smtClean="0"/>
              <a:t>Leadership Circles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400" dirty="0" smtClean="0"/>
              <a:t>Office Hours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400" dirty="0" smtClean="0"/>
              <a:t>Patty-gogy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3400" dirty="0" smtClean="0"/>
              <a:t>Monthly Notes</a:t>
            </a:r>
            <a:endParaRPr lang="en-US" sz="340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2"/>
          </p:nvPr>
        </p:nvSpPr>
        <p:spPr>
          <a:xfrm>
            <a:off x="6168044" y="2039389"/>
            <a:ext cx="5250525" cy="3067396"/>
          </a:xfrm>
        </p:spPr>
        <p:txBody>
          <a:bodyPr>
            <a:normAutofit fontScale="85000" lnSpcReduction="20000"/>
          </a:bodyPr>
          <a:lstStyle/>
          <a:p>
            <a:r>
              <a:rPr lang="en-US" sz="4000" dirty="0" smtClean="0"/>
              <a:t>Fall Town Hall</a:t>
            </a:r>
          </a:p>
          <a:p>
            <a:r>
              <a:rPr lang="en-US" sz="4000" dirty="0" smtClean="0"/>
              <a:t>Spring Renewal</a:t>
            </a:r>
          </a:p>
          <a:p>
            <a:r>
              <a:rPr lang="en-US" sz="4000" dirty="0"/>
              <a:t>Daily, Weekly &amp; Monthly </a:t>
            </a:r>
            <a:r>
              <a:rPr lang="en-US" sz="4000" dirty="0" smtClean="0"/>
              <a:t>Gratitude </a:t>
            </a:r>
            <a:r>
              <a:rPr lang="en-US" sz="4000" dirty="0"/>
              <a:t>&amp; Our Gratitude </a:t>
            </a:r>
            <a:r>
              <a:rPr lang="en-US" sz="4000" dirty="0" smtClean="0"/>
              <a:t>Lunch</a:t>
            </a:r>
          </a:p>
          <a:p>
            <a:r>
              <a:rPr lang="en-US" sz="4000" dirty="0" smtClean="0"/>
              <a:t>Acorn Awards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88014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2"/>
          <p:cNvPicPr>
            <a:picLocks noGrp="1" noChangeAspect="1"/>
          </p:cNvPicPr>
          <p:nvPr>
            <p:ph type="pic"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14" b="13514"/>
          <a:stretch>
            <a:fillRect/>
          </a:stretch>
        </p:blipFill>
        <p:spPr>
          <a:xfrm>
            <a:off x="709353" y="598516"/>
            <a:ext cx="10845338" cy="4993179"/>
          </a:xfrm>
        </p:spPr>
      </p:pic>
    </p:spTree>
    <p:extLst>
      <p:ext uri="{BB962C8B-B14F-4D97-AF65-F5344CB8AC3E}">
        <p14:creationId xmlns:p14="http://schemas.microsoft.com/office/powerpoint/2010/main" val="770752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DSA (Maroon + Orange) [side]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5_DSA (Maroon + Orange) [side]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6_DSA (Maroon + Orange) [side]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DSA (Orange + Maroon) [bottom]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1_DSA (Orange + Maroon) [bottom]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2_DSA (Orange + Maroon) [bottom]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DSA (Orange 2) [bottom]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1_DSA (Orange 2) [bottom]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7.xml><?xml version="1.0" encoding="utf-8"?>
<a:theme xmlns:a="http://schemas.openxmlformats.org/drawingml/2006/main" name="5_DSA (Orange + Maroon) [bottom]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8.xml><?xml version="1.0" encoding="utf-8"?>
<a:theme xmlns:a="http://schemas.openxmlformats.org/drawingml/2006/main" name="6_DSA (Orange + Maroon) [bottom]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9.xml><?xml version="1.0" encoding="utf-8"?>
<a:theme xmlns:a="http://schemas.openxmlformats.org/drawingml/2006/main" name="DSA (Maroon 2) [bottom]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DSA (Maroon + Orange) [side]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0.xml><?xml version="1.0" encoding="utf-8"?>
<a:theme xmlns:a="http://schemas.openxmlformats.org/drawingml/2006/main" name="1_DSA (Maroon 2) [bottom]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1.xml><?xml version="1.0" encoding="utf-8"?>
<a:theme xmlns:a="http://schemas.openxmlformats.org/drawingml/2006/main" name="3_DSA (Orange + Maroon) [bottom]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2.xml><?xml version="1.0" encoding="utf-8"?>
<a:theme xmlns:a="http://schemas.openxmlformats.org/drawingml/2006/main" name="4_DSA (Orange + Maroon) [bottom]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DSA (Maroon + Orange) [side] - w/ phot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DSA (Orange) [side]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3_DSA (Maroon + Orange) [side]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4_DSA (Maroon + Orange) [side]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1_DSA (Orange) [side]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DSA (Maroon) [side]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1_DSA (Maroon) [side]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3477</TotalTime>
  <Words>96</Words>
  <Application>Microsoft Office PowerPoint</Application>
  <PresentationFormat>Widescreen</PresentationFormat>
  <Paragraphs>27</Paragraphs>
  <Slides>9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22</vt:i4>
      </vt:variant>
      <vt:variant>
        <vt:lpstr>Slide Titles</vt:lpstr>
      </vt:variant>
      <vt:variant>
        <vt:i4>9</vt:i4>
      </vt:variant>
    </vt:vector>
  </HeadingPairs>
  <TitlesOfParts>
    <vt:vector size="37" baseType="lpstr">
      <vt:lpstr>Arial</vt:lpstr>
      <vt:lpstr>Calibri</vt:lpstr>
      <vt:lpstr>Calibri Light</vt:lpstr>
      <vt:lpstr>Helvetica Neue</vt:lpstr>
      <vt:lpstr>Helvetica Neue Light</vt:lpstr>
      <vt:lpstr>Helvetica Neue Medium</vt:lpstr>
      <vt:lpstr>1_DSA (Maroon + Orange) [side]</vt:lpstr>
      <vt:lpstr>2_DSA (Maroon + Orange) [side]</vt:lpstr>
      <vt:lpstr>DSA (Maroon + Orange) [side] - w/ photo</vt:lpstr>
      <vt:lpstr>DSA (Orange) [side]</vt:lpstr>
      <vt:lpstr>3_DSA (Maroon + Orange) [side]</vt:lpstr>
      <vt:lpstr>4_DSA (Maroon + Orange) [side]</vt:lpstr>
      <vt:lpstr>1_DSA (Orange) [side]</vt:lpstr>
      <vt:lpstr>DSA (Maroon) [side]</vt:lpstr>
      <vt:lpstr>1_DSA (Maroon) [side]</vt:lpstr>
      <vt:lpstr>5_DSA (Maroon + Orange) [side]</vt:lpstr>
      <vt:lpstr>6_DSA (Maroon + Orange) [side]</vt:lpstr>
      <vt:lpstr>DSA (Orange + Maroon) [bottom]</vt:lpstr>
      <vt:lpstr>1_DSA (Orange + Maroon) [bottom]</vt:lpstr>
      <vt:lpstr>2_DSA (Orange + Maroon) [bottom]</vt:lpstr>
      <vt:lpstr>DSA (Orange 2) [bottom]</vt:lpstr>
      <vt:lpstr>1_DSA (Orange 2) [bottom]</vt:lpstr>
      <vt:lpstr>5_DSA (Orange + Maroon) [bottom]</vt:lpstr>
      <vt:lpstr>6_DSA (Orange + Maroon) [bottom]</vt:lpstr>
      <vt:lpstr>DSA (Maroon 2) [bottom]</vt:lpstr>
      <vt:lpstr>1_DSA (Maroon 2) [bottom]</vt:lpstr>
      <vt:lpstr>3_DSA (Orange + Maroon) [bottom]</vt:lpstr>
      <vt:lpstr>4_DSA (Orange + Maroon) [bottom]</vt:lpstr>
      <vt:lpstr>Servant Leadership is Dependent on  YOUR Happiness</vt:lpstr>
      <vt:lpstr>PowerPoint Presentation</vt:lpstr>
      <vt:lpstr>LET’S START NOW…</vt:lpstr>
      <vt:lpstr>PowerPoint Presentation</vt:lpstr>
      <vt:lpstr>KNOW YOUR VALUES</vt:lpstr>
      <vt:lpstr>MY VALUES =  LIVED VALUES</vt:lpstr>
      <vt:lpstr>How My Values Reveal Themselves</vt:lpstr>
      <vt:lpstr>How My Values Reveal Themselves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Perillo, Patty</cp:lastModifiedBy>
  <cp:revision>143</cp:revision>
  <dcterms:created xsi:type="dcterms:W3CDTF">2016-06-27T15:51:45Z</dcterms:created>
  <dcterms:modified xsi:type="dcterms:W3CDTF">2017-04-24T12:03:49Z</dcterms:modified>
</cp:coreProperties>
</file>