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1" r:id="rId2"/>
  </p:sldMasterIdLst>
  <p:notesMasterIdLst>
    <p:notesMasterId r:id="rId4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12192000" cy="6858000"/>
  <p:notesSz cx="6858000" cy="9144000"/>
  <p:embeddedFontLst>
    <p:embeddedFont>
      <p:font typeface="Calibri" panose="020F0502020204030204" pitchFamily="34" charset="0"/>
      <p:regular r:id="rId44"/>
      <p:bold r:id="rId45"/>
      <p:italic r:id="rId46"/>
      <p:boldItalic r:id="rId47"/>
    </p:embeddedFont>
    <p:embeddedFont>
      <p:font typeface="Open Sans" panose="020B0606030504020204" pitchFamily="34" charset="0"/>
      <p:regular r:id="rId48"/>
      <p:bold r:id="rId49"/>
      <p:italic r:id="rId50"/>
      <p:boldItalic r:id="rId51"/>
    </p:embeddedFont>
    <p:embeddedFont>
      <p:font typeface="Trebuchet MS" panose="020B0603020202020204" pitchFamily="3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6" roundtripDataSignature="AMtx7mj2840S6Dw/0YWpuSwAczfSWS8Ko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font" Target="fonts/font5.fntdata"/><Relationship Id="rId56" Type="http://customschemas.google.com/relationships/presentationmetadata" Target="metadata"/><Relationship Id="rId8" Type="http://schemas.openxmlformats.org/officeDocument/2006/relationships/slide" Target="slides/slide6.xml"/><Relationship Id="rId51" Type="http://schemas.openxmlformats.org/officeDocument/2006/relationships/font" Target="fonts/font8.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3.fntdata"/><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6.fntdata"/><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docs.google.com/document/d/e/2PACX-1vSQ9-B-Lf5b3H5CkN6A8hUQ2hAoAre_PT-0B3zU3OUOIhtaOsniVpxZ30pvAVkVWIzR7zroqCsni7GS/pub"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unsplash.com/photos/dGxOgeXAXm8"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unsplash.com/photos/w2JtIQQXoRU"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unsplash.com/photos/g1Kr4Ozfoac" TargetMode="External"/><Relationship Id="rId7" Type="http://schemas.openxmlformats.org/officeDocument/2006/relationships/hyperlink" Target="https://www.pexels.com/photo/group-of-people-wearing-shirts-spelled-team-7551442/"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unsplash.com/photos/nZL80Di-YAg" TargetMode="External"/><Relationship Id="rId5" Type="http://schemas.openxmlformats.org/officeDocument/2006/relationships/hyperlink" Target="https://unsplash.com/photos/HJgaV1qjHS0" TargetMode="External"/><Relationship Id="rId4" Type="http://schemas.openxmlformats.org/officeDocument/2006/relationships/hyperlink" Target="https://unsplash.com/photos/Zyx1bK9mqmA"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unsplash.com/photos/bEY5NoCSQ8s"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www.pexels.com/photo/group-of-people-wearing-shirts-spelled-team-7551442/" TargetMode="External"/><Relationship Id="rId4" Type="http://schemas.openxmlformats.org/officeDocument/2006/relationships/hyperlink" Target="https://www.pexels.com/photo/people-discuss-about-graphs-and-rates-3184292/"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8" Type="http://schemas.openxmlformats.org/officeDocument/2006/relationships/hyperlink" Target="https://www.pexels.com/photo/people-discuss-about-graphs-and-rates-3184292/" TargetMode="External"/><Relationship Id="rId3" Type="http://schemas.openxmlformats.org/officeDocument/2006/relationships/hyperlink" Target="https://unsplash.com/photos/g1Kr4Ozfoac" TargetMode="External"/><Relationship Id="rId7" Type="http://schemas.openxmlformats.org/officeDocument/2006/relationships/hyperlink" Target="https://unsplash.com/photos/bEY5NoCSQ8s" TargetMode="External"/><Relationship Id="rId2" Type="http://schemas.openxmlformats.org/officeDocument/2006/relationships/slide" Target="../slides/slide39.xml"/><Relationship Id="rId1" Type="http://schemas.openxmlformats.org/officeDocument/2006/relationships/notesMaster" Target="../notesMasters/notesMaster1.xml"/><Relationship Id="rId6" Type="http://schemas.openxmlformats.org/officeDocument/2006/relationships/hyperlink" Target="https://unsplash.com/photos/nZL80Di-YAg" TargetMode="External"/><Relationship Id="rId5" Type="http://schemas.openxmlformats.org/officeDocument/2006/relationships/hyperlink" Target="https://unsplash.com/photos/HJgaV1qjHS0" TargetMode="External"/><Relationship Id="rId4" Type="http://schemas.openxmlformats.org/officeDocument/2006/relationships/hyperlink" Target="https://unsplash.com/photos/Zyx1bK9mqmA" TargetMode="External"/><Relationship Id="rId9" Type="http://schemas.openxmlformats.org/officeDocument/2006/relationships/hyperlink" Target="https://www.pexels.com/photo/group-of-people-wearing-shirts-spelled-team-7551442/"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fb5b5f5055_0_2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fb5b5f5055_0_24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gfb5b5f5055_0_24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fb5b5f5055_0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gfb5b5f5055_0_2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https://unsplash.com/photos/qNHbXkO3Xbc</a:t>
            </a:r>
            <a:endParaRPr/>
          </a:p>
        </p:txBody>
      </p:sp>
      <p:sp>
        <p:nvSpPr>
          <p:cNvPr id="248" name="Google Shape;248;gfb5b5f5055_0_2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fb5b5f5055_0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fb5b5f5055_0_2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7" name="Google Shape;257;gfb5b5f5055_0_2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fb5b5f5055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gfb5b5f5055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https://unsplash.com/photos/z86KJCr4zS8</a:t>
            </a:r>
            <a:endParaRPr/>
          </a:p>
        </p:txBody>
      </p:sp>
      <p:sp>
        <p:nvSpPr>
          <p:cNvPr id="268" name="Google Shape;268;gfb5b5f5055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fb5b5f5055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gfb5b5f5055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https://unsplash.com/photos/KT7KdjhVDoU</a:t>
            </a:r>
            <a:endParaRPr/>
          </a:p>
        </p:txBody>
      </p:sp>
      <p:sp>
        <p:nvSpPr>
          <p:cNvPr id="278" name="Google Shape;278;gfb5b5f5055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fb5b5f5055_0_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fb5b5f5055_0_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https://unsplash.com/photos/Oalh2MojUuk</a:t>
            </a:r>
            <a:endParaRPr/>
          </a:p>
        </p:txBody>
      </p:sp>
      <p:sp>
        <p:nvSpPr>
          <p:cNvPr id="288" name="Google Shape;288;gfb5b5f5055_0_7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fb5b5f5055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fb5b5f5055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9" name="Google Shape;299;gfb5b5f5055_0_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fb5b5f5055_0_2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fb5b5f5055_0_25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gfb5b5f5055_0_25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fb5b5f5055_0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6" name="Google Shape;316;gfb5b5f5055_0_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t>https://unsplash.com/photos/oPxXsjTMDTA</a:t>
            </a:r>
            <a:endParaRPr/>
          </a:p>
        </p:txBody>
      </p:sp>
      <p:sp>
        <p:nvSpPr>
          <p:cNvPr id="317" name="Google Shape;317;gfb5b5f5055_0_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fb5b5f5055_0_1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fb5b5f5055_0_15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https://unsplash.com/photos/uZqJVqwFxMQ</a:t>
            </a:r>
            <a:endParaRPr/>
          </a:p>
        </p:txBody>
      </p:sp>
      <p:sp>
        <p:nvSpPr>
          <p:cNvPr id="327" name="Google Shape;327;gfb5b5f5055_0_15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fb5b5f5055_0_1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gfb5b5f5055_0_1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gfb5b5f5055_0_1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fb5b5f5055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gfb5b5f5055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https://unsplash.com/photos/w55SpMmoPgE</a:t>
            </a:r>
            <a:endParaRPr/>
          </a:p>
        </p:txBody>
      </p:sp>
      <p:sp>
        <p:nvSpPr>
          <p:cNvPr id="338" name="Google Shape;338;gfb5b5f5055_0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fb5b5f5055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7" name="Google Shape;347;gfb5b5f5055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8" name="Google Shape;348;gfb5b5f5055_0_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fb5b5f5055_0_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gfb5b5f5055_0_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u="sng" dirty="0">
                <a:solidFill>
                  <a:schemeClr val="hlink"/>
                </a:solidFill>
                <a:hlinkClick r:id="rId3"/>
              </a:rPr>
              <a:t>https://docs.google.com/document/d/e/2PACX-1vSQ9-B-Lf5b3H5CkN6A8hUQ2hAoAre_PT-0B3zU3OUOIhtaOsniVpxZ30pvAVkVWIzR7zroqCsni7GS/pub</a:t>
            </a:r>
            <a:endParaRPr dirty="0"/>
          </a:p>
          <a:p>
            <a:pPr marL="0" lvl="0" indent="0" algn="l" rtl="0">
              <a:spcBef>
                <a:spcPts val="0"/>
              </a:spcBef>
              <a:spcAft>
                <a:spcPts val="0"/>
              </a:spcAft>
              <a:buNone/>
            </a:pPr>
            <a:endParaRPr dirty="0"/>
          </a:p>
        </p:txBody>
      </p:sp>
      <p:sp>
        <p:nvSpPr>
          <p:cNvPr id="358" name="Google Shape;358;gfb5b5f5055_0_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fb5b5f5055_0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6" name="Google Shape;366;gfb5b5f5055_0_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u="sng">
                <a:solidFill>
                  <a:schemeClr val="hlink"/>
                </a:solidFill>
                <a:hlinkClick r:id="rId3"/>
              </a:rPr>
              <a:t>https://unsplash.com/photos/dGxOgeXAXm8</a:t>
            </a:r>
            <a:endParaRPr/>
          </a:p>
          <a:p>
            <a:pPr marL="0" lvl="0" indent="0" algn="l" rtl="0">
              <a:spcBef>
                <a:spcPts val="0"/>
              </a:spcBef>
              <a:spcAft>
                <a:spcPts val="0"/>
              </a:spcAft>
              <a:buNone/>
            </a:pPr>
            <a:r>
              <a:rPr lang="en-US" u="sng">
                <a:solidFill>
                  <a:schemeClr val="hlink"/>
                </a:solidFill>
                <a:hlinkClick r:id="rId4"/>
              </a:rPr>
              <a:t>https://unsplash.com/photos/w2JtIQQXoRU</a:t>
            </a:r>
            <a:endParaRPr/>
          </a:p>
          <a:p>
            <a:pPr marL="0" lvl="0" indent="0" algn="l" rtl="0">
              <a:spcBef>
                <a:spcPts val="0"/>
              </a:spcBef>
              <a:spcAft>
                <a:spcPts val="0"/>
              </a:spcAft>
              <a:buNone/>
            </a:pPr>
            <a:endParaRPr/>
          </a:p>
        </p:txBody>
      </p:sp>
      <p:sp>
        <p:nvSpPr>
          <p:cNvPr id="367" name="Google Shape;367;gfb5b5f5055_0_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fd184f9a09_0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fd184f9a09_0_5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7" name="Google Shape;377;gfd184f9a09_0_5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fb5b5f5055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3" name="Google Shape;383;gfb5b5f5055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u="sng">
                <a:solidFill>
                  <a:schemeClr val="hlink"/>
                </a:solidFill>
                <a:hlinkClick r:id="rId3"/>
              </a:rPr>
              <a:t>https://unsplash.com/photos/g1Kr4Ozfoac</a:t>
            </a:r>
            <a:endParaRPr/>
          </a:p>
          <a:p>
            <a:pPr marL="0" lvl="0" indent="0" algn="l" rtl="0">
              <a:spcBef>
                <a:spcPts val="0"/>
              </a:spcBef>
              <a:spcAft>
                <a:spcPts val="0"/>
              </a:spcAft>
              <a:buNone/>
            </a:pPr>
            <a:r>
              <a:rPr lang="en-US" u="sng">
                <a:solidFill>
                  <a:schemeClr val="hlink"/>
                </a:solidFill>
                <a:hlinkClick r:id="rId4"/>
              </a:rPr>
              <a:t>https://unsplash.com/photos/Zyx1bK9mqmA</a:t>
            </a:r>
            <a:endParaRPr/>
          </a:p>
          <a:p>
            <a:pPr marL="0" lvl="0" indent="0" algn="l" rtl="0">
              <a:spcBef>
                <a:spcPts val="0"/>
              </a:spcBef>
              <a:spcAft>
                <a:spcPts val="0"/>
              </a:spcAft>
              <a:buNone/>
            </a:pPr>
            <a:r>
              <a:rPr lang="en-US" u="sng">
                <a:solidFill>
                  <a:schemeClr val="hlink"/>
                </a:solidFill>
                <a:hlinkClick r:id="rId5"/>
              </a:rPr>
              <a:t>https://unsplash.com/photos/HJgaV1qjHS0</a:t>
            </a:r>
            <a:endParaRPr/>
          </a:p>
          <a:p>
            <a:pPr marL="0" lvl="0" indent="0" algn="l" rtl="0">
              <a:spcBef>
                <a:spcPts val="0"/>
              </a:spcBef>
              <a:spcAft>
                <a:spcPts val="0"/>
              </a:spcAft>
              <a:buNone/>
            </a:pPr>
            <a:r>
              <a:rPr lang="en-US" u="sng">
                <a:solidFill>
                  <a:schemeClr val="hlink"/>
                </a:solidFill>
                <a:hlinkClick r:id="rId6"/>
              </a:rPr>
              <a:t>https://unsplash.com/photos/nZL80Di-YAg</a:t>
            </a:r>
            <a:r>
              <a:rPr lang="en-US"/>
              <a:t> </a:t>
            </a:r>
            <a:endParaRPr/>
          </a:p>
          <a:p>
            <a:pPr marL="0" lvl="0" indent="0" algn="l" rtl="0">
              <a:spcBef>
                <a:spcPts val="0"/>
              </a:spcBef>
              <a:spcAft>
                <a:spcPts val="0"/>
              </a:spcAft>
              <a:buClr>
                <a:schemeClr val="dk1"/>
              </a:buClr>
              <a:buSzPts val="1100"/>
              <a:buFont typeface="Arial"/>
              <a:buNone/>
            </a:pPr>
            <a:r>
              <a:rPr lang="en-US" u="sng">
                <a:solidFill>
                  <a:srgbClr val="508590"/>
                </a:solidFill>
                <a:hlinkClick r:id="rId7">
                  <a:extLst>
                    <a:ext uri="{A12FA001-AC4F-418D-AE19-62706E023703}">
                      <ahyp:hlinkClr xmlns:ahyp="http://schemas.microsoft.com/office/drawing/2018/hyperlinkcolor" val="tx"/>
                    </a:ext>
                  </a:extLst>
                </a:hlinkClick>
              </a:rPr>
              <a:t>https://www.pexels.com/photo/group-of-people-wearing-shirts-spelled-team-7551442</a:t>
            </a:r>
            <a:r>
              <a:rPr lang="en-US"/>
              <a:t> </a:t>
            </a:r>
            <a:endParaRPr/>
          </a:p>
          <a:p>
            <a:pPr marL="0" lvl="0" indent="0" algn="l" rtl="0">
              <a:spcBef>
                <a:spcPts val="0"/>
              </a:spcBef>
              <a:spcAft>
                <a:spcPts val="0"/>
              </a:spcAft>
              <a:buNone/>
            </a:pPr>
            <a:r>
              <a:rPr lang="en-US"/>
              <a:t>Trust</a:t>
            </a:r>
            <a:endParaRPr/>
          </a:p>
          <a:p>
            <a:pPr marL="0" lvl="0" indent="0" algn="l" rtl="0">
              <a:spcBef>
                <a:spcPts val="0"/>
              </a:spcBef>
              <a:spcAft>
                <a:spcPts val="0"/>
              </a:spcAft>
              <a:buNone/>
            </a:pPr>
            <a:r>
              <a:rPr lang="en-US"/>
              <a:t>Respect and appreciation</a:t>
            </a:r>
            <a:endParaRPr/>
          </a:p>
          <a:p>
            <a:pPr marL="0" lvl="0" indent="0" algn="l" rtl="0">
              <a:spcBef>
                <a:spcPts val="0"/>
              </a:spcBef>
              <a:spcAft>
                <a:spcPts val="0"/>
              </a:spcAft>
              <a:buNone/>
            </a:pPr>
            <a:r>
              <a:rPr lang="en-US"/>
              <a:t>Shared goal(s)</a:t>
            </a:r>
            <a:endParaRPr/>
          </a:p>
          <a:p>
            <a:pPr marL="0" lvl="0" indent="0" algn="l" rtl="0">
              <a:spcBef>
                <a:spcPts val="0"/>
              </a:spcBef>
              <a:spcAft>
                <a:spcPts val="0"/>
              </a:spcAft>
              <a:buNone/>
            </a:pPr>
            <a:r>
              <a:rPr lang="en-US"/>
              <a:t>Commitment to each other and the project</a:t>
            </a:r>
            <a:endParaRPr/>
          </a:p>
          <a:p>
            <a:pPr marL="0" lvl="0" indent="0" algn="l" rtl="0">
              <a:spcBef>
                <a:spcPts val="0"/>
              </a:spcBef>
              <a:spcAft>
                <a:spcPts val="0"/>
              </a:spcAft>
              <a:buNone/>
            </a:pPr>
            <a:r>
              <a:rPr lang="en-US"/>
              <a:t>Time</a:t>
            </a:r>
            <a:endParaRPr/>
          </a:p>
          <a:p>
            <a:pPr marL="0" lvl="0" indent="0" algn="l" rtl="0">
              <a:spcBef>
                <a:spcPts val="0"/>
              </a:spcBef>
              <a:spcAft>
                <a:spcPts val="0"/>
              </a:spcAft>
              <a:buNone/>
            </a:pPr>
            <a:r>
              <a:rPr lang="en-US"/>
              <a:t>A plan</a:t>
            </a:r>
            <a:endParaRPr/>
          </a:p>
          <a:p>
            <a:pPr marL="0" lvl="0" indent="0" algn="l" rtl="0">
              <a:spcBef>
                <a:spcPts val="0"/>
              </a:spcBef>
              <a:spcAft>
                <a:spcPts val="0"/>
              </a:spcAft>
              <a:buNone/>
            </a:pPr>
            <a:r>
              <a:rPr lang="en-US"/>
              <a:t>Things to share</a:t>
            </a:r>
            <a:endParaRPr/>
          </a:p>
          <a:p>
            <a:pPr marL="0" lvl="0" indent="0" algn="l" rtl="0">
              <a:spcBef>
                <a:spcPts val="0"/>
              </a:spcBef>
              <a:spcAft>
                <a:spcPts val="0"/>
              </a:spcAft>
              <a:buNone/>
            </a:pPr>
            <a:r>
              <a:rPr lang="en-US"/>
              <a:t>Skill and effort</a:t>
            </a:r>
            <a:endParaRPr/>
          </a:p>
        </p:txBody>
      </p:sp>
      <p:sp>
        <p:nvSpPr>
          <p:cNvPr id="384" name="Google Shape;384;gfb5b5f5055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fb5b5f5055_0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fb5b5f5055_0_17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u="sng">
                <a:solidFill>
                  <a:schemeClr val="hlink"/>
                </a:solidFill>
                <a:hlinkClick r:id="rId3"/>
              </a:rPr>
              <a:t>https://unsplash.com/photos/bEY5NoCSQ8s</a:t>
            </a:r>
            <a:endParaRPr/>
          </a:p>
          <a:p>
            <a:pPr marL="0" lvl="0" indent="0" algn="l" rtl="0">
              <a:spcBef>
                <a:spcPts val="0"/>
              </a:spcBef>
              <a:spcAft>
                <a:spcPts val="0"/>
              </a:spcAft>
              <a:buNone/>
            </a:pPr>
            <a:r>
              <a:rPr lang="en-US" u="sng">
                <a:solidFill>
                  <a:schemeClr val="hlink"/>
                </a:solidFill>
                <a:hlinkClick r:id="rId4"/>
              </a:rPr>
              <a:t>https://www.pexels.com/photo/people-discuss-about-graphs-and-rates-3184292/</a:t>
            </a:r>
            <a:endParaRPr/>
          </a:p>
          <a:p>
            <a:pPr marL="0" lvl="0" indent="0" algn="l" rtl="0">
              <a:spcBef>
                <a:spcPts val="0"/>
              </a:spcBef>
              <a:spcAft>
                <a:spcPts val="0"/>
              </a:spcAft>
              <a:buNone/>
            </a:pPr>
            <a:r>
              <a:rPr lang="en-US" u="sng">
                <a:solidFill>
                  <a:schemeClr val="hlink"/>
                </a:solidFill>
                <a:hlinkClick r:id="rId5"/>
              </a:rPr>
              <a:t>https://www.pexels.com/photo/group-of-people-wearing-shirts-spelled-team-7551442</a:t>
            </a:r>
            <a:endParaRPr/>
          </a:p>
        </p:txBody>
      </p:sp>
      <p:sp>
        <p:nvSpPr>
          <p:cNvPr id="398" name="Google Shape;398;gfb5b5f5055_0_17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fb5b5f5055_0_1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fb5b5f5055_0_18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410" name="Google Shape;410;gfb5b5f5055_0_18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fcb1701311_0_5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fcb1701311_0_50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1" name="Google Shape;421;gfcb1701311_0_50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fcb1701311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0" name="Google Shape;430;gfcb1701311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1" name="Google Shape;431;gfcb1701311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fb5b5f5055_0_1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fb5b5f5055_0_13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gfb5b5f5055_0_13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gfcb1701311_0_5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9" name="Google Shape;439;gfcb1701311_0_5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0" name="Google Shape;440;gfcb1701311_0_5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fcb1701311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0" name="Google Shape;450;gfcb1701311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1" name="Google Shape;451;gfcb1701311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fcb1701311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fcb1701311_0_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solidFill>
                  <a:srgbClr val="494949"/>
                </a:solidFill>
                <a:highlight>
                  <a:srgbClr val="FFFFFF"/>
                </a:highlight>
                <a:latin typeface="Open Sans"/>
                <a:ea typeface="Open Sans"/>
                <a:cs typeface="Open Sans"/>
                <a:sym typeface="Open Sans"/>
              </a:rPr>
              <a:t>Organized, authored, and edited over the course of five months by a class of eighteen Virginia Tech undergraduate students, Welcome to the Beatles represents their collective contribution to the larger scholarship on the most important band in rock history.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fcb1701311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0" name="Google Shape;480;gfcb1701311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1" name="Google Shape;481;gfcb1701311_0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fcb1701311_0_3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7" name="Google Shape;487;gfcb1701311_0_3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fcb1701311_0_3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7" name="Google Shape;497;gfcb1701311_0_3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fcb1701311_0_1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fcb1701311_0_18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fcb1701311_0_4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2" name="Google Shape;522;gfcb1701311_0_4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fcb1701311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4" name="Google Shape;534;gfcb1701311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5" name="Google Shape;535;gfcb1701311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fcb1701311_0_5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2" name="Google Shape;542;gfcb1701311_0_5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u="sng">
                <a:solidFill>
                  <a:schemeClr val="hlink"/>
                </a:solidFill>
                <a:hlinkClick r:id="rId3"/>
              </a:rPr>
              <a:t>https://unsplash.com/photos/g1Kr4Ozfoac</a:t>
            </a:r>
            <a:endParaRPr/>
          </a:p>
          <a:p>
            <a:pPr marL="0" lvl="0" indent="0" algn="l" rtl="0">
              <a:spcBef>
                <a:spcPts val="0"/>
              </a:spcBef>
              <a:spcAft>
                <a:spcPts val="0"/>
              </a:spcAft>
              <a:buNone/>
            </a:pPr>
            <a:r>
              <a:rPr lang="en-US" u="sng">
                <a:solidFill>
                  <a:schemeClr val="hlink"/>
                </a:solidFill>
                <a:hlinkClick r:id="rId4"/>
              </a:rPr>
              <a:t>https://unsplash.com/photos/Zyx1bK9mqmA</a:t>
            </a:r>
            <a:endParaRPr/>
          </a:p>
          <a:p>
            <a:pPr marL="0" lvl="0" indent="0" algn="l" rtl="0">
              <a:spcBef>
                <a:spcPts val="0"/>
              </a:spcBef>
              <a:spcAft>
                <a:spcPts val="0"/>
              </a:spcAft>
              <a:buNone/>
            </a:pPr>
            <a:r>
              <a:rPr lang="en-US" u="sng">
                <a:solidFill>
                  <a:schemeClr val="hlink"/>
                </a:solidFill>
                <a:hlinkClick r:id="rId5"/>
              </a:rPr>
              <a:t>https://unsplash.com/photos/HJgaV1qjHS0</a:t>
            </a:r>
            <a:endParaRPr/>
          </a:p>
          <a:p>
            <a:pPr marL="0" lvl="0" indent="0" algn="l" rtl="0">
              <a:spcBef>
                <a:spcPts val="0"/>
              </a:spcBef>
              <a:spcAft>
                <a:spcPts val="0"/>
              </a:spcAft>
              <a:buNone/>
            </a:pPr>
            <a:r>
              <a:rPr lang="en-US" u="sng">
                <a:solidFill>
                  <a:schemeClr val="hlink"/>
                </a:solidFill>
                <a:hlinkClick r:id="rId6"/>
              </a:rPr>
              <a:t>https://unsplash.com/photos/nZL80Di-YAg</a:t>
            </a:r>
            <a:r>
              <a:rPr lang="en-US"/>
              <a:t> </a:t>
            </a:r>
            <a:endParaRPr/>
          </a:p>
          <a:p>
            <a:pPr marL="0" lvl="0" indent="0" algn="l" rtl="0">
              <a:spcBef>
                <a:spcPts val="0"/>
              </a:spcBef>
              <a:spcAft>
                <a:spcPts val="0"/>
              </a:spcAft>
              <a:buClr>
                <a:schemeClr val="dk1"/>
              </a:buClr>
              <a:buSzPts val="1100"/>
              <a:buFont typeface="Arial"/>
              <a:buNone/>
            </a:pPr>
            <a:r>
              <a:rPr lang="en-US" u="sng">
                <a:solidFill>
                  <a:srgbClr val="508590"/>
                </a:solidFill>
                <a:hlinkClick r:id="rId7">
                  <a:extLst>
                    <a:ext uri="{A12FA001-AC4F-418D-AE19-62706E023703}">
                      <ahyp:hlinkClr xmlns:ahyp="http://schemas.microsoft.com/office/drawing/2018/hyperlinkcolor" val="tx"/>
                    </a:ext>
                  </a:extLst>
                </a:hlinkClick>
              </a:rPr>
              <a:t>https://unsplash.com/photos/bEY5NoCSQ8s</a:t>
            </a:r>
            <a:endParaRPr/>
          </a:p>
          <a:p>
            <a:pPr marL="0" lvl="0" indent="0" algn="l" rtl="0">
              <a:spcBef>
                <a:spcPts val="0"/>
              </a:spcBef>
              <a:spcAft>
                <a:spcPts val="0"/>
              </a:spcAft>
              <a:buClr>
                <a:schemeClr val="dk1"/>
              </a:buClr>
              <a:buSzPts val="1100"/>
              <a:buFont typeface="Arial"/>
              <a:buNone/>
            </a:pPr>
            <a:r>
              <a:rPr lang="en-US" u="sng">
                <a:solidFill>
                  <a:srgbClr val="508590"/>
                </a:solidFill>
                <a:hlinkClick r:id="rId8">
                  <a:extLst>
                    <a:ext uri="{A12FA001-AC4F-418D-AE19-62706E023703}">
                      <ahyp:hlinkClr xmlns:ahyp="http://schemas.microsoft.com/office/drawing/2018/hyperlinkcolor" val="tx"/>
                    </a:ext>
                  </a:extLst>
                </a:hlinkClick>
              </a:rPr>
              <a:t>https://www.pexels.com/photo/people-discuss-about-graphs-and-rates-3184292/</a:t>
            </a:r>
            <a:endParaRPr/>
          </a:p>
          <a:p>
            <a:pPr marL="0" lvl="0" indent="0" algn="l" rtl="0">
              <a:spcBef>
                <a:spcPts val="0"/>
              </a:spcBef>
              <a:spcAft>
                <a:spcPts val="0"/>
              </a:spcAft>
              <a:buClr>
                <a:schemeClr val="dk1"/>
              </a:buClr>
              <a:buSzPts val="1100"/>
              <a:buFont typeface="Arial"/>
              <a:buNone/>
            </a:pPr>
            <a:r>
              <a:rPr lang="en-US" u="sng">
                <a:solidFill>
                  <a:srgbClr val="508590"/>
                </a:solidFill>
                <a:hlinkClick r:id="rId9">
                  <a:extLst>
                    <a:ext uri="{A12FA001-AC4F-418D-AE19-62706E023703}">
                      <ahyp:hlinkClr xmlns:ahyp="http://schemas.microsoft.com/office/drawing/2018/hyperlinkcolor" val="tx"/>
                    </a:ext>
                  </a:extLst>
                </a:hlinkClick>
              </a:rPr>
              <a:t>https://www.pexels.com/photo/group-of-people-wearing-shirts-spelled-team-7551442</a:t>
            </a:r>
            <a:endParaRPr/>
          </a:p>
          <a:p>
            <a:pPr marL="0" lvl="0" indent="0" algn="l" rtl="0">
              <a:spcBef>
                <a:spcPts val="0"/>
              </a:spcBef>
              <a:spcAft>
                <a:spcPts val="0"/>
              </a:spcAft>
              <a:buNone/>
            </a:pPr>
            <a:endParaRPr/>
          </a:p>
          <a:p>
            <a:pPr marL="0" lvl="0" indent="0" algn="l" rtl="0">
              <a:spcBef>
                <a:spcPts val="0"/>
              </a:spcBef>
              <a:spcAft>
                <a:spcPts val="0"/>
              </a:spcAft>
              <a:buNone/>
            </a:pPr>
            <a:r>
              <a:rPr lang="en-US"/>
              <a:t>Trust</a:t>
            </a:r>
            <a:endParaRPr/>
          </a:p>
          <a:p>
            <a:pPr marL="0" lvl="0" indent="0" algn="l" rtl="0">
              <a:spcBef>
                <a:spcPts val="0"/>
              </a:spcBef>
              <a:spcAft>
                <a:spcPts val="0"/>
              </a:spcAft>
              <a:buNone/>
            </a:pPr>
            <a:r>
              <a:rPr lang="en-US"/>
              <a:t>Respect and appreciation</a:t>
            </a:r>
            <a:endParaRPr/>
          </a:p>
          <a:p>
            <a:pPr marL="0" lvl="0" indent="0" algn="l" rtl="0">
              <a:spcBef>
                <a:spcPts val="0"/>
              </a:spcBef>
              <a:spcAft>
                <a:spcPts val="0"/>
              </a:spcAft>
              <a:buNone/>
            </a:pPr>
            <a:r>
              <a:rPr lang="en-US"/>
              <a:t>Shared goal(s)</a:t>
            </a:r>
            <a:endParaRPr/>
          </a:p>
          <a:p>
            <a:pPr marL="0" lvl="0" indent="0" algn="l" rtl="0">
              <a:spcBef>
                <a:spcPts val="0"/>
              </a:spcBef>
              <a:spcAft>
                <a:spcPts val="0"/>
              </a:spcAft>
              <a:buNone/>
            </a:pPr>
            <a:r>
              <a:rPr lang="en-US"/>
              <a:t>Commitment to each other and the project</a:t>
            </a:r>
            <a:endParaRPr/>
          </a:p>
          <a:p>
            <a:pPr marL="0" lvl="0" indent="0" algn="l" rtl="0">
              <a:spcBef>
                <a:spcPts val="0"/>
              </a:spcBef>
              <a:spcAft>
                <a:spcPts val="0"/>
              </a:spcAft>
              <a:buNone/>
            </a:pPr>
            <a:r>
              <a:rPr lang="en-US"/>
              <a:t>Time</a:t>
            </a:r>
            <a:endParaRPr/>
          </a:p>
          <a:p>
            <a:pPr marL="0" lvl="0" indent="0" algn="l" rtl="0">
              <a:spcBef>
                <a:spcPts val="0"/>
              </a:spcBef>
              <a:spcAft>
                <a:spcPts val="0"/>
              </a:spcAft>
              <a:buNone/>
            </a:pPr>
            <a:r>
              <a:rPr lang="en-US"/>
              <a:t>A plan</a:t>
            </a:r>
            <a:endParaRPr/>
          </a:p>
          <a:p>
            <a:pPr marL="0" lvl="0" indent="0" algn="l" rtl="0">
              <a:spcBef>
                <a:spcPts val="0"/>
              </a:spcBef>
              <a:spcAft>
                <a:spcPts val="0"/>
              </a:spcAft>
              <a:buNone/>
            </a:pPr>
            <a:r>
              <a:rPr lang="en-US"/>
              <a:t>Things to share</a:t>
            </a:r>
            <a:endParaRPr/>
          </a:p>
          <a:p>
            <a:pPr marL="0" lvl="0" indent="0" algn="l" rtl="0">
              <a:spcBef>
                <a:spcPts val="0"/>
              </a:spcBef>
              <a:spcAft>
                <a:spcPts val="0"/>
              </a:spcAft>
              <a:buNone/>
            </a:pPr>
            <a:r>
              <a:rPr lang="en-US"/>
              <a:t>Skill and effort</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543" name="Google Shape;543;gfcb1701311_0_5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fb5b5f5055_0_1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gfb5b5f5055_0_1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gfb5b5f5055_0_1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fcb1701311_0_5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 name="Google Shape;558;gfcb1701311_0_5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9" name="Google Shape;559;gfcb1701311_0_55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40</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fb5b5f5055_0_2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fb5b5f5055_0_2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gfb5b5f5055_0_2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fb5b5f5055_0_2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fb5b5f5055_0_2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gfb5b5f5055_0_2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fb5b5f5055_0_2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gfb5b5f5055_0_2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gfb5b5f5055_0_2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fb5b5f5055_0_2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fb5b5f5055_0_2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5" name="Google Shape;225;gfb5b5f5055_0_2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fb5b5f5055_0_1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gfb5b5f5055_0_10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https://unsplash.com/photos/qNHbXkO3Xbc</a:t>
            </a:r>
            <a:endParaRPr/>
          </a:p>
        </p:txBody>
      </p:sp>
      <p:sp>
        <p:nvSpPr>
          <p:cNvPr id="232" name="Google Shape;232;gfb5b5f5055_0_10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17"/>
        <p:cNvGrpSpPr/>
        <p:nvPr/>
      </p:nvGrpSpPr>
      <p:grpSpPr>
        <a:xfrm>
          <a:off x="0" y="0"/>
          <a:ext cx="0" cy="0"/>
          <a:chOff x="0" y="0"/>
          <a:chExt cx="0" cy="0"/>
        </a:xfrm>
      </p:grpSpPr>
      <p:pic>
        <p:nvPicPr>
          <p:cNvPr id="18" name="Google Shape;18;p5"/>
          <p:cNvPicPr preferRelativeResize="0"/>
          <p:nvPr/>
        </p:nvPicPr>
        <p:blipFill rotWithShape="1">
          <a:blip r:embed="rId2">
            <a:alphaModFix/>
          </a:blip>
          <a:srcRect/>
          <a:stretch/>
        </p:blipFill>
        <p:spPr>
          <a:xfrm>
            <a:off x="1" y="3814011"/>
            <a:ext cx="7804412" cy="3056022"/>
          </a:xfrm>
          <a:prstGeom prst="rect">
            <a:avLst/>
          </a:prstGeom>
          <a:noFill/>
          <a:ln>
            <a:noFill/>
          </a:ln>
        </p:spPr>
      </p:pic>
      <p:sp>
        <p:nvSpPr>
          <p:cNvPr id="19" name="Google Shape;19;p5"/>
          <p:cNvSpPr txBox="1">
            <a:spLocks noGrp="1"/>
          </p:cNvSpPr>
          <p:nvPr>
            <p:ph type="title"/>
          </p:nvPr>
        </p:nvSpPr>
        <p:spPr>
          <a:xfrm>
            <a:off x="1414921" y="1704996"/>
            <a:ext cx="6389491" cy="2614157"/>
          </a:xfrm>
          <a:prstGeom prst="rect">
            <a:avLst/>
          </a:prstGeom>
          <a:solidFill>
            <a:schemeClr val="lt1"/>
          </a:solidFill>
          <a:ln>
            <a:noFill/>
          </a:ln>
        </p:spPr>
        <p:txBody>
          <a:bodyPr spcFirstLastPara="1" wrap="square" lIns="457200" tIns="457200" rIns="822950" bIns="457200" anchor="ctr" anchorCtr="0">
            <a:normAutofit/>
          </a:bodyPr>
          <a:lstStyle>
            <a:lvl1pPr lvl="0" algn="l">
              <a:lnSpc>
                <a:spcPct val="90000"/>
              </a:lnSpc>
              <a:spcBef>
                <a:spcPts val="0"/>
              </a:spcBef>
              <a:spcAft>
                <a:spcPts val="0"/>
              </a:spcAft>
              <a:buClr>
                <a:srgbClr val="FF6600"/>
              </a:buClr>
              <a:buSzPts val="5000"/>
              <a:buFont typeface="Trebuchet MS"/>
              <a:buNone/>
              <a:defRPr sz="5000">
                <a:solidFill>
                  <a:srgbClr val="FF66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5"/>
          <p:cNvSpPr txBox="1">
            <a:spLocks noGrp="1"/>
          </p:cNvSpPr>
          <p:nvPr>
            <p:ph type="body" idx="1"/>
          </p:nvPr>
        </p:nvSpPr>
        <p:spPr>
          <a:xfrm>
            <a:off x="1" y="4903740"/>
            <a:ext cx="7804412" cy="794064"/>
          </a:xfrm>
          <a:prstGeom prst="rect">
            <a:avLst/>
          </a:prstGeom>
          <a:solidFill>
            <a:schemeClr val="lt1"/>
          </a:solidFill>
          <a:ln>
            <a:noFill/>
          </a:ln>
        </p:spPr>
        <p:txBody>
          <a:bodyPr spcFirstLastPara="1" wrap="square" lIns="274300" tIns="274300" rIns="365750" bIns="182875" anchor="t" anchorCtr="0">
            <a:spAutoFit/>
          </a:bodyPr>
          <a:lstStyle>
            <a:lvl1pPr marL="457200" lvl="0" indent="-228600" algn="r">
              <a:lnSpc>
                <a:spcPct val="90000"/>
              </a:lnSpc>
              <a:spcBef>
                <a:spcPts val="1000"/>
              </a:spcBef>
              <a:spcAft>
                <a:spcPts val="0"/>
              </a:spcAft>
              <a:buSzPts val="2400"/>
              <a:buNone/>
              <a:defRPr sz="2400" b="1" i="0" cap="none">
                <a:solidFill>
                  <a:srgbClr val="888888"/>
                </a:solidFill>
                <a:latin typeface="Arial"/>
                <a:ea typeface="Arial"/>
                <a:cs typeface="Arial"/>
                <a:sym typeface="Arial"/>
              </a:defRPr>
            </a:lvl1pPr>
            <a:lvl2pPr marL="914400" lvl="1" indent="-228600" algn="l">
              <a:lnSpc>
                <a:spcPct val="90000"/>
              </a:lnSpc>
              <a:spcBef>
                <a:spcPts val="600"/>
              </a:spcBef>
              <a:spcAft>
                <a:spcPts val="0"/>
              </a:spcAft>
              <a:buSzPts val="2000"/>
              <a:buNone/>
              <a:defRPr sz="2000">
                <a:solidFill>
                  <a:srgbClr val="888888"/>
                </a:solidFill>
              </a:defRPr>
            </a:lvl2pPr>
            <a:lvl3pPr marL="1371600" lvl="2" indent="-228600" algn="l">
              <a:lnSpc>
                <a:spcPct val="90000"/>
              </a:lnSpc>
              <a:spcBef>
                <a:spcPts val="600"/>
              </a:spcBef>
              <a:spcAft>
                <a:spcPts val="0"/>
              </a:spcAft>
              <a:buSzPts val="1800"/>
              <a:buNone/>
              <a:defRPr sz="1800">
                <a:solidFill>
                  <a:srgbClr val="888888"/>
                </a:solidFill>
              </a:defRPr>
            </a:lvl3pPr>
            <a:lvl4pPr marL="1828800" lvl="3" indent="-228600" algn="l">
              <a:lnSpc>
                <a:spcPct val="90000"/>
              </a:lnSpc>
              <a:spcBef>
                <a:spcPts val="600"/>
              </a:spcBef>
              <a:spcAft>
                <a:spcPts val="0"/>
              </a:spcAft>
              <a:buSzPts val="1600"/>
              <a:buNone/>
              <a:defRPr sz="1600">
                <a:solidFill>
                  <a:srgbClr val="888888"/>
                </a:solidFill>
              </a:defRPr>
            </a:lvl4pPr>
            <a:lvl5pPr marL="2286000" lvl="4" indent="-228600" algn="l">
              <a:lnSpc>
                <a:spcPct val="90000"/>
              </a:lnSpc>
              <a:spcBef>
                <a:spcPts val="600"/>
              </a:spcBef>
              <a:spcAft>
                <a:spcPts val="0"/>
              </a:spcAft>
              <a:buSzPts val="1600"/>
              <a:buNone/>
              <a:defRPr sz="1600">
                <a:solidFill>
                  <a:srgbClr val="888888"/>
                </a:solidFill>
              </a:defRPr>
            </a:lvl5pPr>
            <a:lvl6pPr marL="2743200" lvl="5" indent="-228600" algn="l">
              <a:lnSpc>
                <a:spcPct val="90000"/>
              </a:lnSpc>
              <a:spcBef>
                <a:spcPts val="6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1" name="Google Shape;21;p5"/>
          <p:cNvSpPr/>
          <p:nvPr/>
        </p:nvSpPr>
        <p:spPr>
          <a:xfrm rot="5400000">
            <a:off x="1045669" y="1301072"/>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5"/>
          <p:cNvSpPr/>
          <p:nvPr/>
        </p:nvSpPr>
        <p:spPr>
          <a:xfrm rot="-5400000">
            <a:off x="7563906" y="407864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3" name="Google Shape;23;p5"/>
          <p:cNvPicPr preferRelativeResize="0"/>
          <p:nvPr/>
        </p:nvPicPr>
        <p:blipFill rotWithShape="1">
          <a:blip r:embed="rId3">
            <a:alphaModFix/>
          </a:blip>
          <a:srcRect/>
          <a:stretch/>
        </p:blipFill>
        <p:spPr>
          <a:xfrm>
            <a:off x="8341482" y="5906530"/>
            <a:ext cx="3605551" cy="751157"/>
          </a:xfrm>
          <a:prstGeom prst="rect">
            <a:avLst/>
          </a:prstGeom>
          <a:noFill/>
          <a:ln>
            <a:noFill/>
          </a:ln>
        </p:spPr>
      </p:pic>
      <p:pic>
        <p:nvPicPr>
          <p:cNvPr id="24" name="Google Shape;24;p5"/>
          <p:cNvPicPr preferRelativeResize="0"/>
          <p:nvPr/>
        </p:nvPicPr>
        <p:blipFill rotWithShape="1">
          <a:blip r:embed="rId4">
            <a:alphaModFix/>
          </a:blip>
          <a:srcRect/>
          <a:stretch/>
        </p:blipFill>
        <p:spPr>
          <a:xfrm>
            <a:off x="8355596" y="-23751"/>
            <a:ext cx="3866283" cy="309180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1" y="393222"/>
            <a:ext cx="10051675" cy="958058"/>
          </a:xfrm>
          <a:prstGeom prst="rect">
            <a:avLst/>
          </a:prstGeom>
          <a:noFill/>
          <a:ln>
            <a:noFill/>
          </a:ln>
        </p:spPr>
        <p:txBody>
          <a:bodyPr spcFirstLastPara="1" wrap="square" lIns="1188700" tIns="274300" rIns="91425" bIns="2743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14"/>
          <p:cNvSpPr txBox="1">
            <a:spLocks noGrp="1"/>
          </p:cNvSpPr>
          <p:nvPr>
            <p:ph type="body" idx="1"/>
          </p:nvPr>
        </p:nvSpPr>
        <p:spPr>
          <a:xfrm rot="5400000">
            <a:off x="2928750" y="-264926"/>
            <a:ext cx="5032375" cy="9213477"/>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14"/>
          <p:cNvSpPr txBox="1">
            <a:spLocks noGrp="1"/>
          </p:cNvSpPr>
          <p:nvPr>
            <p:ph type="sldNum" idx="12"/>
          </p:nvPr>
        </p:nvSpPr>
        <p:spPr>
          <a:xfrm rot="5400000">
            <a:off x="-86212" y="597217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pic>
        <p:nvPicPr>
          <p:cNvPr id="97" name="Google Shape;97;p14"/>
          <p:cNvPicPr preferRelativeResize="0"/>
          <p:nvPr/>
        </p:nvPicPr>
        <p:blipFill rotWithShape="1">
          <a:blip r:embed="rId2">
            <a:alphaModFix/>
          </a:blip>
          <a:srcRect/>
          <a:stretch/>
        </p:blipFill>
        <p:spPr>
          <a:xfrm rot="5400000">
            <a:off x="-370188" y="2443438"/>
            <a:ext cx="1560791" cy="32516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8"/>
        <p:cNvGrpSpPr/>
        <p:nvPr/>
      </p:nvGrpSpPr>
      <p:grpSpPr>
        <a:xfrm>
          <a:off x="0" y="0"/>
          <a:ext cx="0" cy="0"/>
          <a:chOff x="0" y="0"/>
          <a:chExt cx="0" cy="0"/>
        </a:xfrm>
      </p:grpSpPr>
      <p:sp>
        <p:nvSpPr>
          <p:cNvPr id="99" name="Google Shape;99;p15"/>
          <p:cNvSpPr/>
          <p:nvPr/>
        </p:nvSpPr>
        <p:spPr>
          <a:xfrm>
            <a:off x="0" y="501543"/>
            <a:ext cx="4772025" cy="1440394"/>
          </a:xfrm>
          <a:prstGeom prst="rect">
            <a:avLst/>
          </a:prstGeom>
          <a:solidFill>
            <a:schemeClr val="lt1"/>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0" name="Google Shape;100;p15"/>
          <p:cNvSpPr txBox="1">
            <a:spLocks noGrp="1"/>
          </p:cNvSpPr>
          <p:nvPr>
            <p:ph type="title"/>
          </p:nvPr>
        </p:nvSpPr>
        <p:spPr>
          <a:xfrm>
            <a:off x="-264160" y="501543"/>
            <a:ext cx="5036185" cy="1440394"/>
          </a:xfrm>
          <a:prstGeom prst="rect">
            <a:avLst/>
          </a:prstGeom>
          <a:noFill/>
          <a:ln>
            <a:noFill/>
          </a:ln>
        </p:spPr>
        <p:txBody>
          <a:bodyPr spcFirstLastPara="1" wrap="square" lIns="1188700" tIns="274300" rIns="640075" bIns="274300" anchor="ctr" anchorCtr="0">
            <a:normAutofit/>
          </a:bodyPr>
          <a:lstStyle>
            <a:lvl1pPr lvl="0" algn="r">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15"/>
          <p:cNvSpPr txBox="1">
            <a:spLocks noGrp="1"/>
          </p:cNvSpPr>
          <p:nvPr>
            <p:ph type="body" idx="1"/>
          </p:nvPr>
        </p:nvSpPr>
        <p:spPr>
          <a:xfrm>
            <a:off x="5183188" y="501543"/>
            <a:ext cx="6172200" cy="5359507"/>
          </a:xfrm>
          <a:prstGeom prst="rect">
            <a:avLst/>
          </a:prstGeom>
          <a:solidFill>
            <a:schemeClr val="lt1"/>
          </a:solidFill>
          <a:ln>
            <a:noFill/>
          </a:ln>
        </p:spPr>
        <p:txBody>
          <a:bodyPr spcFirstLastPara="1" wrap="square" lIns="274300" tIns="36575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600"/>
              </a:spcBef>
              <a:spcAft>
                <a:spcPts val="0"/>
              </a:spcAft>
              <a:buSzPts val="2800"/>
              <a:buChar char="▪"/>
              <a:defRPr sz="2800"/>
            </a:lvl2pPr>
            <a:lvl3pPr marL="1371600" lvl="2" indent="-381000" algn="l">
              <a:lnSpc>
                <a:spcPct val="90000"/>
              </a:lnSpc>
              <a:spcBef>
                <a:spcPts val="600"/>
              </a:spcBef>
              <a:spcAft>
                <a:spcPts val="0"/>
              </a:spcAft>
              <a:buSzPts val="2400"/>
              <a:buChar char="▪"/>
              <a:defRPr sz="2400"/>
            </a:lvl3pPr>
            <a:lvl4pPr marL="1828800" lvl="3" indent="-355600" algn="l">
              <a:lnSpc>
                <a:spcPct val="90000"/>
              </a:lnSpc>
              <a:spcBef>
                <a:spcPts val="600"/>
              </a:spcBef>
              <a:spcAft>
                <a:spcPts val="0"/>
              </a:spcAft>
              <a:buSzPts val="2000"/>
              <a:buChar char="▪"/>
              <a:defRPr sz="2000"/>
            </a:lvl4pPr>
            <a:lvl5pPr marL="2286000" lvl="4" indent="-355600" algn="l">
              <a:lnSpc>
                <a:spcPct val="90000"/>
              </a:lnSpc>
              <a:spcBef>
                <a:spcPts val="600"/>
              </a:spcBef>
              <a:spcAft>
                <a:spcPts val="0"/>
              </a:spcAft>
              <a:buSzPts val="2000"/>
              <a:buChar char="▪"/>
              <a:defRPr sz="2000"/>
            </a:lvl5pPr>
            <a:lvl6pPr marL="2743200" lvl="5" indent="-355600" algn="l">
              <a:lnSpc>
                <a:spcPct val="90000"/>
              </a:lnSpc>
              <a:spcBef>
                <a:spcPts val="6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02" name="Google Shape;102;p15"/>
          <p:cNvSpPr txBox="1">
            <a:spLocks noGrp="1"/>
          </p:cNvSpPr>
          <p:nvPr>
            <p:ph type="body" idx="2"/>
          </p:nvPr>
        </p:nvSpPr>
        <p:spPr>
          <a:xfrm>
            <a:off x="839788" y="2326340"/>
            <a:ext cx="3932237" cy="3542648"/>
          </a:xfrm>
          <a:prstGeom prst="rect">
            <a:avLst/>
          </a:prstGeom>
          <a:solidFill>
            <a:schemeClr val="lt1"/>
          </a:solidFill>
          <a:ln>
            <a:noFill/>
          </a:ln>
        </p:spPr>
        <p:txBody>
          <a:bodyPr spcFirstLastPara="1" wrap="square" lIns="274300" tIns="2743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600"/>
              </a:spcBef>
              <a:spcAft>
                <a:spcPts val="0"/>
              </a:spcAft>
              <a:buSzPts val="1400"/>
              <a:buNone/>
              <a:defRPr sz="1400"/>
            </a:lvl2pPr>
            <a:lvl3pPr marL="1371600" lvl="2" indent="-228600" algn="l">
              <a:lnSpc>
                <a:spcPct val="90000"/>
              </a:lnSpc>
              <a:spcBef>
                <a:spcPts val="600"/>
              </a:spcBef>
              <a:spcAft>
                <a:spcPts val="0"/>
              </a:spcAft>
              <a:buSzPts val="1200"/>
              <a:buNone/>
              <a:defRPr sz="1200"/>
            </a:lvl3pPr>
            <a:lvl4pPr marL="1828800" lvl="3" indent="-228600" algn="l">
              <a:lnSpc>
                <a:spcPct val="90000"/>
              </a:lnSpc>
              <a:spcBef>
                <a:spcPts val="600"/>
              </a:spcBef>
              <a:spcAft>
                <a:spcPts val="0"/>
              </a:spcAft>
              <a:buSzPts val="1000"/>
              <a:buNone/>
              <a:defRPr sz="1000"/>
            </a:lvl4pPr>
            <a:lvl5pPr marL="2286000" lvl="4" indent="-228600" algn="l">
              <a:lnSpc>
                <a:spcPct val="90000"/>
              </a:lnSpc>
              <a:spcBef>
                <a:spcPts val="600"/>
              </a:spcBef>
              <a:spcAft>
                <a:spcPts val="0"/>
              </a:spcAft>
              <a:buSzPts val="1000"/>
              <a:buNone/>
              <a:defRPr sz="1000"/>
            </a:lvl5pPr>
            <a:lvl6pPr marL="2743200" lvl="5" indent="-228600" algn="l">
              <a:lnSpc>
                <a:spcPct val="90000"/>
              </a:lnSpc>
              <a:spcBef>
                <a:spcPts val="6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3" name="Google Shape;103;p15"/>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04" name="Google Shape;104;p15"/>
          <p:cNvSpPr/>
          <p:nvPr/>
        </p:nvSpPr>
        <p:spPr>
          <a:xfrm rot="-5400000">
            <a:off x="4035909" y="171085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5" name="Google Shape;105;p15"/>
          <p:cNvSpPr txBox="1"/>
          <p:nvPr/>
        </p:nvSpPr>
        <p:spPr>
          <a:xfrm>
            <a:off x="3931920" y="-108712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06" name="Google Shape;106;p15"/>
          <p:cNvCxnSpPr/>
          <p:nvPr/>
        </p:nvCxnSpPr>
        <p:spPr>
          <a:xfrm>
            <a:off x="4958080" y="426720"/>
            <a:ext cx="0" cy="5601637"/>
          </a:xfrm>
          <a:prstGeom prst="straightConnector1">
            <a:avLst/>
          </a:prstGeom>
          <a:noFill/>
          <a:ln w="12700" cap="flat" cmpd="sng">
            <a:solidFill>
              <a:srgbClr val="FF6600"/>
            </a:solidFill>
            <a:prstDash val="solid"/>
            <a:miter lim="800000"/>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7"/>
        <p:cNvGrpSpPr/>
        <p:nvPr/>
      </p:nvGrpSpPr>
      <p:grpSpPr>
        <a:xfrm>
          <a:off x="0" y="0"/>
          <a:ext cx="0" cy="0"/>
          <a:chOff x="0" y="0"/>
          <a:chExt cx="0" cy="0"/>
        </a:xfrm>
      </p:grpSpPr>
      <p:sp>
        <p:nvSpPr>
          <p:cNvPr id="108" name="Google Shape;108;gfcb1701311_0_113"/>
          <p:cNvSpPr txBox="1">
            <a:spLocks noGrp="1"/>
          </p:cNvSpPr>
          <p:nvPr>
            <p:ph type="title"/>
          </p:nvPr>
        </p:nvSpPr>
        <p:spPr>
          <a:xfrm>
            <a:off x="415600" y="593367"/>
            <a:ext cx="11360700" cy="763500"/>
          </a:xfrm>
          <a:prstGeom prst="rect">
            <a:avLst/>
          </a:prstGeom>
        </p:spPr>
        <p:txBody>
          <a:bodyPr spcFirstLastPara="1" wrap="square" lIns="1188700" tIns="274300" rIns="91425" bIns="274300" anchor="ctr" anchorCtr="0">
            <a:normAutofit/>
          </a:bodyPr>
          <a:lstStyle>
            <a:lvl1pPr lvl="0" rtl="0">
              <a:spcBef>
                <a:spcPts val="0"/>
              </a:spcBef>
              <a:spcAft>
                <a:spcPts val="0"/>
              </a:spcAft>
              <a:buSzPts val="40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9" name="Google Shape;109;gfcb1701311_0_113"/>
          <p:cNvSpPr txBox="1">
            <a:spLocks noGrp="1"/>
          </p:cNvSpPr>
          <p:nvPr>
            <p:ph type="body" idx="1"/>
          </p:nvPr>
        </p:nvSpPr>
        <p:spPr>
          <a:xfrm>
            <a:off x="415600" y="1536633"/>
            <a:ext cx="11360700" cy="4555200"/>
          </a:xfrm>
          <a:prstGeom prst="rect">
            <a:avLst/>
          </a:prstGeom>
        </p:spPr>
        <p:txBody>
          <a:bodyPr spcFirstLastPara="1" wrap="square" lIns="274300" tIns="274300" rIns="91425" bIns="45700" anchor="t" anchorCtr="0">
            <a:normAutofit/>
          </a:bodyPr>
          <a:lstStyle>
            <a:lvl1pPr marL="457200" lvl="0" indent="-406400" rtl="0">
              <a:spcBef>
                <a:spcPts val="1000"/>
              </a:spcBef>
              <a:spcAft>
                <a:spcPts val="0"/>
              </a:spcAft>
              <a:buSzPts val="2800"/>
              <a:buChar char="▪"/>
              <a:defRPr/>
            </a:lvl1pPr>
            <a:lvl2pPr marL="914400" lvl="1" indent="-381000" rtl="0">
              <a:spcBef>
                <a:spcPts val="600"/>
              </a:spcBef>
              <a:spcAft>
                <a:spcPts val="0"/>
              </a:spcAft>
              <a:buSzPts val="2400"/>
              <a:buChar char="▪"/>
              <a:defRPr/>
            </a:lvl2pPr>
            <a:lvl3pPr marL="1371600" lvl="2" indent="-355600" rtl="0">
              <a:spcBef>
                <a:spcPts val="600"/>
              </a:spcBef>
              <a:spcAft>
                <a:spcPts val="0"/>
              </a:spcAft>
              <a:buSzPts val="2000"/>
              <a:buChar char="▪"/>
              <a:defRPr/>
            </a:lvl3pPr>
            <a:lvl4pPr marL="1828800" lvl="3" indent="-342900" rtl="0">
              <a:spcBef>
                <a:spcPts val="600"/>
              </a:spcBef>
              <a:spcAft>
                <a:spcPts val="0"/>
              </a:spcAft>
              <a:buSzPts val="1800"/>
              <a:buChar char="▪"/>
              <a:defRPr/>
            </a:lvl4pPr>
            <a:lvl5pPr marL="2286000" lvl="4" indent="-342900" rtl="0">
              <a:spcBef>
                <a:spcPts val="600"/>
              </a:spcBef>
              <a:spcAft>
                <a:spcPts val="0"/>
              </a:spcAft>
              <a:buSzPts val="1800"/>
              <a:buChar char="▪"/>
              <a:defRPr/>
            </a:lvl5pPr>
            <a:lvl6pPr marL="2743200" lvl="5" indent="-342900" rtl="0">
              <a:spcBef>
                <a:spcPts val="600"/>
              </a:spcBef>
              <a:spcAft>
                <a:spcPts val="0"/>
              </a:spcAft>
              <a:buSzPts val="1800"/>
              <a:buChar char="•"/>
              <a:defRPr/>
            </a:lvl6pPr>
            <a:lvl7pPr marL="3200400" lvl="6" indent="-342900" rtl="0">
              <a:spcBef>
                <a:spcPts val="500"/>
              </a:spcBef>
              <a:spcAft>
                <a:spcPts val="0"/>
              </a:spcAft>
              <a:buSzPts val="1800"/>
              <a:buChar char="•"/>
              <a:defRPr/>
            </a:lvl7pPr>
            <a:lvl8pPr marL="3657600" lvl="7" indent="-342900" rtl="0">
              <a:spcBef>
                <a:spcPts val="500"/>
              </a:spcBef>
              <a:spcAft>
                <a:spcPts val="0"/>
              </a:spcAft>
              <a:buSzPts val="1800"/>
              <a:buChar char="•"/>
              <a:defRPr/>
            </a:lvl8pPr>
            <a:lvl9pPr marL="4114800" lvl="8" indent="-342900" rtl="0">
              <a:spcBef>
                <a:spcPts val="500"/>
              </a:spcBef>
              <a:spcAft>
                <a:spcPts val="0"/>
              </a:spcAft>
              <a:buSzPts val="1800"/>
              <a:buChar char="•"/>
              <a:defRPr/>
            </a:lvl9pPr>
          </a:lstStyle>
          <a:p>
            <a:endParaRPr/>
          </a:p>
        </p:txBody>
      </p:sp>
      <p:sp>
        <p:nvSpPr>
          <p:cNvPr id="110" name="Google Shape;110;gfcb1701311_0_113"/>
          <p:cNvSpPr txBox="1">
            <a:spLocks noGrp="1"/>
          </p:cNvSpPr>
          <p:nvPr>
            <p:ph type="sldNum" idx="12"/>
          </p:nvPr>
        </p:nvSpPr>
        <p:spPr>
          <a:xfrm>
            <a:off x="11296610" y="6217622"/>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5"/>
        <p:cNvGrpSpPr/>
        <p:nvPr/>
      </p:nvGrpSpPr>
      <p:grpSpPr>
        <a:xfrm>
          <a:off x="0" y="0"/>
          <a:ext cx="0" cy="0"/>
          <a:chOff x="0" y="0"/>
          <a:chExt cx="0" cy="0"/>
        </a:xfrm>
      </p:grpSpPr>
      <p:sp>
        <p:nvSpPr>
          <p:cNvPr id="116" name="Google Shape;116;gfcb1701311_0_334"/>
          <p:cNvSpPr txBox="1">
            <a:spLocks noGrp="1"/>
          </p:cNvSpPr>
          <p:nvPr>
            <p:ph type="ctrTitle"/>
          </p:nvPr>
        </p:nvSpPr>
        <p:spPr>
          <a:xfrm>
            <a:off x="415611" y="992767"/>
            <a:ext cx="11360700" cy="2736900"/>
          </a:xfrm>
          <a:prstGeom prst="rect">
            <a:avLst/>
          </a:prstGeom>
        </p:spPr>
        <p:txBody>
          <a:bodyPr spcFirstLastPara="1" wrap="square" lIns="121900" tIns="121900" rIns="121900" bIns="121900" anchor="b" anchorCtr="0">
            <a:normAutofit/>
          </a:bodyPr>
          <a:lstStyle>
            <a:lvl1pPr lvl="0" algn="ctr" rtl="0">
              <a:spcBef>
                <a:spcPts val="0"/>
              </a:spcBef>
              <a:spcAft>
                <a:spcPts val="0"/>
              </a:spcAft>
              <a:buSzPts val="6900"/>
              <a:buNone/>
              <a:defRPr sz="6900"/>
            </a:lvl1pPr>
            <a:lvl2pPr lvl="1" algn="ctr" rtl="0">
              <a:spcBef>
                <a:spcPts val="0"/>
              </a:spcBef>
              <a:spcAft>
                <a:spcPts val="0"/>
              </a:spcAft>
              <a:buSzPts val="6900"/>
              <a:buNone/>
              <a:defRPr sz="6900"/>
            </a:lvl2pPr>
            <a:lvl3pPr lvl="2" algn="ctr" rtl="0">
              <a:spcBef>
                <a:spcPts val="0"/>
              </a:spcBef>
              <a:spcAft>
                <a:spcPts val="0"/>
              </a:spcAft>
              <a:buSzPts val="6900"/>
              <a:buNone/>
              <a:defRPr sz="6900"/>
            </a:lvl3pPr>
            <a:lvl4pPr lvl="3" algn="ctr" rtl="0">
              <a:spcBef>
                <a:spcPts val="0"/>
              </a:spcBef>
              <a:spcAft>
                <a:spcPts val="0"/>
              </a:spcAft>
              <a:buSzPts val="6900"/>
              <a:buNone/>
              <a:defRPr sz="6900"/>
            </a:lvl4pPr>
            <a:lvl5pPr lvl="4" algn="ctr" rtl="0">
              <a:spcBef>
                <a:spcPts val="0"/>
              </a:spcBef>
              <a:spcAft>
                <a:spcPts val="0"/>
              </a:spcAft>
              <a:buSzPts val="6900"/>
              <a:buNone/>
              <a:defRPr sz="6900"/>
            </a:lvl5pPr>
            <a:lvl6pPr lvl="5" algn="ctr" rtl="0">
              <a:spcBef>
                <a:spcPts val="0"/>
              </a:spcBef>
              <a:spcAft>
                <a:spcPts val="0"/>
              </a:spcAft>
              <a:buSzPts val="6900"/>
              <a:buNone/>
              <a:defRPr sz="6900"/>
            </a:lvl6pPr>
            <a:lvl7pPr lvl="6" algn="ctr" rtl="0">
              <a:spcBef>
                <a:spcPts val="0"/>
              </a:spcBef>
              <a:spcAft>
                <a:spcPts val="0"/>
              </a:spcAft>
              <a:buSzPts val="6900"/>
              <a:buNone/>
              <a:defRPr sz="6900"/>
            </a:lvl7pPr>
            <a:lvl8pPr lvl="7" algn="ctr" rtl="0">
              <a:spcBef>
                <a:spcPts val="0"/>
              </a:spcBef>
              <a:spcAft>
                <a:spcPts val="0"/>
              </a:spcAft>
              <a:buSzPts val="6900"/>
              <a:buNone/>
              <a:defRPr sz="6900"/>
            </a:lvl8pPr>
            <a:lvl9pPr lvl="8" algn="ctr" rtl="0">
              <a:spcBef>
                <a:spcPts val="0"/>
              </a:spcBef>
              <a:spcAft>
                <a:spcPts val="0"/>
              </a:spcAft>
              <a:buSzPts val="6900"/>
              <a:buNone/>
              <a:defRPr sz="6900"/>
            </a:lvl9pPr>
          </a:lstStyle>
          <a:p>
            <a:endParaRPr/>
          </a:p>
        </p:txBody>
      </p:sp>
      <p:sp>
        <p:nvSpPr>
          <p:cNvPr id="117" name="Google Shape;117;gfcb1701311_0_334"/>
          <p:cNvSpPr txBox="1">
            <a:spLocks noGrp="1"/>
          </p:cNvSpPr>
          <p:nvPr>
            <p:ph type="subTitle" idx="1"/>
          </p:nvPr>
        </p:nvSpPr>
        <p:spPr>
          <a:xfrm>
            <a:off x="415600" y="3778833"/>
            <a:ext cx="11360700" cy="1056900"/>
          </a:xfrm>
          <a:prstGeom prst="rect">
            <a:avLst/>
          </a:prstGeom>
        </p:spPr>
        <p:txBody>
          <a:bodyPr spcFirstLastPara="1" wrap="square" lIns="121900" tIns="121900" rIns="121900" bIns="121900" anchor="t" anchorCtr="0">
            <a:normAutofit/>
          </a:bodyPr>
          <a:lstStyle>
            <a:lvl1pPr lvl="0" algn="ctr" rtl="0">
              <a:lnSpc>
                <a:spcPct val="100000"/>
              </a:lnSpc>
              <a:spcBef>
                <a:spcPts val="0"/>
              </a:spcBef>
              <a:spcAft>
                <a:spcPts val="0"/>
              </a:spcAft>
              <a:buSzPts val="3700"/>
              <a:buNone/>
              <a:defRPr sz="3700"/>
            </a:lvl1pPr>
            <a:lvl2pPr lvl="1" algn="ctr" rtl="0">
              <a:lnSpc>
                <a:spcPct val="100000"/>
              </a:lnSpc>
              <a:spcBef>
                <a:spcPts val="0"/>
              </a:spcBef>
              <a:spcAft>
                <a:spcPts val="0"/>
              </a:spcAft>
              <a:buSzPts val="3700"/>
              <a:buNone/>
              <a:defRPr sz="3700"/>
            </a:lvl2pPr>
            <a:lvl3pPr lvl="2" algn="ctr" rtl="0">
              <a:lnSpc>
                <a:spcPct val="100000"/>
              </a:lnSpc>
              <a:spcBef>
                <a:spcPts val="0"/>
              </a:spcBef>
              <a:spcAft>
                <a:spcPts val="0"/>
              </a:spcAft>
              <a:buSzPts val="3700"/>
              <a:buNone/>
              <a:defRPr sz="3700"/>
            </a:lvl3pPr>
            <a:lvl4pPr lvl="3" algn="ctr" rtl="0">
              <a:lnSpc>
                <a:spcPct val="100000"/>
              </a:lnSpc>
              <a:spcBef>
                <a:spcPts val="0"/>
              </a:spcBef>
              <a:spcAft>
                <a:spcPts val="0"/>
              </a:spcAft>
              <a:buSzPts val="3700"/>
              <a:buNone/>
              <a:defRPr sz="3700"/>
            </a:lvl4pPr>
            <a:lvl5pPr lvl="4" algn="ctr" rtl="0">
              <a:lnSpc>
                <a:spcPct val="100000"/>
              </a:lnSpc>
              <a:spcBef>
                <a:spcPts val="0"/>
              </a:spcBef>
              <a:spcAft>
                <a:spcPts val="0"/>
              </a:spcAft>
              <a:buSzPts val="3700"/>
              <a:buNone/>
              <a:defRPr sz="3700"/>
            </a:lvl5pPr>
            <a:lvl6pPr lvl="5" algn="ctr" rtl="0">
              <a:lnSpc>
                <a:spcPct val="100000"/>
              </a:lnSpc>
              <a:spcBef>
                <a:spcPts val="0"/>
              </a:spcBef>
              <a:spcAft>
                <a:spcPts val="0"/>
              </a:spcAft>
              <a:buSzPts val="3700"/>
              <a:buNone/>
              <a:defRPr sz="3700"/>
            </a:lvl6pPr>
            <a:lvl7pPr lvl="6" algn="ctr" rtl="0">
              <a:lnSpc>
                <a:spcPct val="100000"/>
              </a:lnSpc>
              <a:spcBef>
                <a:spcPts val="0"/>
              </a:spcBef>
              <a:spcAft>
                <a:spcPts val="0"/>
              </a:spcAft>
              <a:buSzPts val="3700"/>
              <a:buNone/>
              <a:defRPr sz="3700"/>
            </a:lvl7pPr>
            <a:lvl8pPr lvl="7" algn="ctr" rtl="0">
              <a:lnSpc>
                <a:spcPct val="100000"/>
              </a:lnSpc>
              <a:spcBef>
                <a:spcPts val="0"/>
              </a:spcBef>
              <a:spcAft>
                <a:spcPts val="0"/>
              </a:spcAft>
              <a:buSzPts val="3700"/>
              <a:buNone/>
              <a:defRPr sz="3700"/>
            </a:lvl8pPr>
            <a:lvl9pPr lvl="8" algn="ctr" rtl="0">
              <a:lnSpc>
                <a:spcPct val="100000"/>
              </a:lnSpc>
              <a:spcBef>
                <a:spcPts val="0"/>
              </a:spcBef>
              <a:spcAft>
                <a:spcPts val="0"/>
              </a:spcAft>
              <a:buSzPts val="3700"/>
              <a:buNone/>
              <a:defRPr sz="3700"/>
            </a:lvl9pPr>
          </a:lstStyle>
          <a:p>
            <a:endParaRPr/>
          </a:p>
        </p:txBody>
      </p:sp>
      <p:sp>
        <p:nvSpPr>
          <p:cNvPr id="118" name="Google Shape;118;gfcb1701311_0_33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9"/>
        <p:cNvGrpSpPr/>
        <p:nvPr/>
      </p:nvGrpSpPr>
      <p:grpSpPr>
        <a:xfrm>
          <a:off x="0" y="0"/>
          <a:ext cx="0" cy="0"/>
          <a:chOff x="0" y="0"/>
          <a:chExt cx="0" cy="0"/>
        </a:xfrm>
      </p:grpSpPr>
      <p:sp>
        <p:nvSpPr>
          <p:cNvPr id="120" name="Google Shape;120;gfcb1701311_0_338"/>
          <p:cNvSpPr txBox="1">
            <a:spLocks noGrp="1"/>
          </p:cNvSpPr>
          <p:nvPr>
            <p:ph type="title"/>
          </p:nvPr>
        </p:nvSpPr>
        <p:spPr>
          <a:xfrm>
            <a:off x="415600" y="2867800"/>
            <a:ext cx="11360700" cy="1122300"/>
          </a:xfrm>
          <a:prstGeom prst="rect">
            <a:avLst/>
          </a:prstGeom>
        </p:spPr>
        <p:txBody>
          <a:bodyPr spcFirstLastPara="1" wrap="square" lIns="121900" tIns="121900" rIns="121900" bIns="121900" anchor="ctr"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121" name="Google Shape;121;gfcb1701311_0_33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22"/>
        <p:cNvGrpSpPr/>
        <p:nvPr/>
      </p:nvGrpSpPr>
      <p:grpSpPr>
        <a:xfrm>
          <a:off x="0" y="0"/>
          <a:ext cx="0" cy="0"/>
          <a:chOff x="0" y="0"/>
          <a:chExt cx="0" cy="0"/>
        </a:xfrm>
      </p:grpSpPr>
      <p:sp>
        <p:nvSpPr>
          <p:cNvPr id="123" name="Google Shape;123;gfcb1701311_0_341"/>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124" name="Google Shape;124;gfcb1701311_0_341"/>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rmAutofit/>
          </a:bodyPr>
          <a:lstStyle>
            <a:lvl1pPr marL="457200" lvl="0" indent="-381000" rtl="0">
              <a:spcBef>
                <a:spcPts val="0"/>
              </a:spcBef>
              <a:spcAft>
                <a:spcPts val="0"/>
              </a:spcAft>
              <a:buSzPts val="2400"/>
              <a:buChar char="●"/>
              <a:defRPr/>
            </a:lvl1pPr>
            <a:lvl2pPr marL="914400" lvl="1" indent="-349250" rtl="0">
              <a:spcBef>
                <a:spcPts val="0"/>
              </a:spcBef>
              <a:spcAft>
                <a:spcPts val="0"/>
              </a:spcAft>
              <a:buSzPts val="1900"/>
              <a:buChar char="○"/>
              <a:defRPr/>
            </a:lvl2pPr>
            <a:lvl3pPr marL="1371600" lvl="2" indent="-349250" rtl="0">
              <a:spcBef>
                <a:spcPts val="0"/>
              </a:spcBef>
              <a:spcAft>
                <a:spcPts val="0"/>
              </a:spcAft>
              <a:buSzPts val="1900"/>
              <a:buChar char="■"/>
              <a:defRPr/>
            </a:lvl3pPr>
            <a:lvl4pPr marL="1828800" lvl="3" indent="-349250" rtl="0">
              <a:spcBef>
                <a:spcPts val="0"/>
              </a:spcBef>
              <a:spcAft>
                <a:spcPts val="0"/>
              </a:spcAft>
              <a:buSzPts val="1900"/>
              <a:buChar char="●"/>
              <a:defRPr/>
            </a:lvl4pPr>
            <a:lvl5pPr marL="2286000" lvl="4" indent="-349250" rtl="0">
              <a:spcBef>
                <a:spcPts val="0"/>
              </a:spcBef>
              <a:spcAft>
                <a:spcPts val="0"/>
              </a:spcAft>
              <a:buSzPts val="1900"/>
              <a:buChar char="○"/>
              <a:defRPr/>
            </a:lvl5pPr>
            <a:lvl6pPr marL="2743200" lvl="5" indent="-349250" rtl="0">
              <a:spcBef>
                <a:spcPts val="0"/>
              </a:spcBef>
              <a:spcAft>
                <a:spcPts val="0"/>
              </a:spcAft>
              <a:buSzPts val="1900"/>
              <a:buChar char="■"/>
              <a:defRPr/>
            </a:lvl6pPr>
            <a:lvl7pPr marL="3200400" lvl="6" indent="-349250" rtl="0">
              <a:spcBef>
                <a:spcPts val="0"/>
              </a:spcBef>
              <a:spcAft>
                <a:spcPts val="0"/>
              </a:spcAft>
              <a:buSzPts val="1900"/>
              <a:buChar char="●"/>
              <a:defRPr/>
            </a:lvl7pPr>
            <a:lvl8pPr marL="3657600" lvl="7" indent="-349250" rtl="0">
              <a:spcBef>
                <a:spcPts val="0"/>
              </a:spcBef>
              <a:spcAft>
                <a:spcPts val="0"/>
              </a:spcAft>
              <a:buSzPts val="1900"/>
              <a:buChar char="○"/>
              <a:defRPr/>
            </a:lvl8pPr>
            <a:lvl9pPr marL="4114800" lvl="8" indent="-349250" rtl="0">
              <a:spcBef>
                <a:spcPts val="0"/>
              </a:spcBef>
              <a:spcAft>
                <a:spcPts val="0"/>
              </a:spcAft>
              <a:buSzPts val="1900"/>
              <a:buChar char="■"/>
              <a:defRPr/>
            </a:lvl9pPr>
          </a:lstStyle>
          <a:p>
            <a:endParaRPr/>
          </a:p>
        </p:txBody>
      </p:sp>
      <p:sp>
        <p:nvSpPr>
          <p:cNvPr id="125" name="Google Shape;125;gfcb1701311_0_34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6"/>
        <p:cNvGrpSpPr/>
        <p:nvPr/>
      </p:nvGrpSpPr>
      <p:grpSpPr>
        <a:xfrm>
          <a:off x="0" y="0"/>
          <a:ext cx="0" cy="0"/>
          <a:chOff x="0" y="0"/>
          <a:chExt cx="0" cy="0"/>
        </a:xfrm>
      </p:grpSpPr>
      <p:sp>
        <p:nvSpPr>
          <p:cNvPr id="127" name="Google Shape;127;gfcb1701311_0_345"/>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128" name="Google Shape;128;gfcb1701311_0_345"/>
          <p:cNvSpPr txBox="1">
            <a:spLocks noGrp="1"/>
          </p:cNvSpPr>
          <p:nvPr>
            <p:ph type="body" idx="1"/>
          </p:nvPr>
        </p:nvSpPr>
        <p:spPr>
          <a:xfrm>
            <a:off x="415600" y="1536633"/>
            <a:ext cx="5333100" cy="4555200"/>
          </a:xfrm>
          <a:prstGeom prst="rect">
            <a:avLst/>
          </a:prstGeom>
        </p:spPr>
        <p:txBody>
          <a:bodyPr spcFirstLastPara="1" wrap="square" lIns="121900" tIns="121900" rIns="121900" bIns="121900" anchor="t" anchorCtr="0">
            <a:normAutofit/>
          </a:bodyPr>
          <a:lstStyle>
            <a:lvl1pPr marL="457200" lvl="0" indent="-349250" rtl="0">
              <a:spcBef>
                <a:spcPts val="0"/>
              </a:spcBef>
              <a:spcAft>
                <a:spcPts val="0"/>
              </a:spcAft>
              <a:buSzPts val="1900"/>
              <a:buChar char="●"/>
              <a:defRPr sz="19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29" name="Google Shape;129;gfcb1701311_0_345"/>
          <p:cNvSpPr txBox="1">
            <a:spLocks noGrp="1"/>
          </p:cNvSpPr>
          <p:nvPr>
            <p:ph type="body" idx="2"/>
          </p:nvPr>
        </p:nvSpPr>
        <p:spPr>
          <a:xfrm>
            <a:off x="6443200" y="1536633"/>
            <a:ext cx="5333100" cy="4555200"/>
          </a:xfrm>
          <a:prstGeom prst="rect">
            <a:avLst/>
          </a:prstGeom>
        </p:spPr>
        <p:txBody>
          <a:bodyPr spcFirstLastPara="1" wrap="square" lIns="121900" tIns="121900" rIns="121900" bIns="121900" anchor="t" anchorCtr="0">
            <a:normAutofit/>
          </a:bodyPr>
          <a:lstStyle>
            <a:lvl1pPr marL="457200" lvl="0" indent="-349250" rtl="0">
              <a:spcBef>
                <a:spcPts val="0"/>
              </a:spcBef>
              <a:spcAft>
                <a:spcPts val="0"/>
              </a:spcAft>
              <a:buSzPts val="1900"/>
              <a:buChar char="●"/>
              <a:defRPr sz="19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30" name="Google Shape;130;gfcb1701311_0_345"/>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1"/>
        <p:cNvGrpSpPr/>
        <p:nvPr/>
      </p:nvGrpSpPr>
      <p:grpSpPr>
        <a:xfrm>
          <a:off x="0" y="0"/>
          <a:ext cx="0" cy="0"/>
          <a:chOff x="0" y="0"/>
          <a:chExt cx="0" cy="0"/>
        </a:xfrm>
      </p:grpSpPr>
      <p:sp>
        <p:nvSpPr>
          <p:cNvPr id="132" name="Google Shape;132;gfcb1701311_0_350"/>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133" name="Google Shape;133;gfcb1701311_0_35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34"/>
        <p:cNvGrpSpPr/>
        <p:nvPr/>
      </p:nvGrpSpPr>
      <p:grpSpPr>
        <a:xfrm>
          <a:off x="0" y="0"/>
          <a:ext cx="0" cy="0"/>
          <a:chOff x="0" y="0"/>
          <a:chExt cx="0" cy="0"/>
        </a:xfrm>
      </p:grpSpPr>
      <p:sp>
        <p:nvSpPr>
          <p:cNvPr id="135" name="Google Shape;135;gfcb1701311_0_353"/>
          <p:cNvSpPr txBox="1">
            <a:spLocks noGrp="1"/>
          </p:cNvSpPr>
          <p:nvPr>
            <p:ph type="title"/>
          </p:nvPr>
        </p:nvSpPr>
        <p:spPr>
          <a:xfrm>
            <a:off x="415600" y="740800"/>
            <a:ext cx="3744000" cy="1007700"/>
          </a:xfrm>
          <a:prstGeom prst="rect">
            <a:avLst/>
          </a:prstGeom>
        </p:spPr>
        <p:txBody>
          <a:bodyPr spcFirstLastPara="1" wrap="square" lIns="121900" tIns="121900" rIns="121900" bIns="121900" anchor="b" anchorCtr="0">
            <a:normAutofit/>
          </a:bodyPr>
          <a:lstStyle>
            <a:lvl1pPr lvl="0" rtl="0">
              <a:spcBef>
                <a:spcPts val="0"/>
              </a:spcBef>
              <a:spcAft>
                <a:spcPts val="0"/>
              </a:spcAft>
              <a:buSzPts val="3200"/>
              <a:buNone/>
              <a:defRPr sz="3200"/>
            </a:lvl1pPr>
            <a:lvl2pPr lvl="1" rtl="0">
              <a:spcBef>
                <a:spcPts val="0"/>
              </a:spcBef>
              <a:spcAft>
                <a:spcPts val="0"/>
              </a:spcAft>
              <a:buSzPts val="3200"/>
              <a:buNone/>
              <a:defRPr sz="3200"/>
            </a:lvl2pPr>
            <a:lvl3pPr lvl="2" rtl="0">
              <a:spcBef>
                <a:spcPts val="0"/>
              </a:spcBef>
              <a:spcAft>
                <a:spcPts val="0"/>
              </a:spcAft>
              <a:buSzPts val="3200"/>
              <a:buNone/>
              <a:defRPr sz="3200"/>
            </a:lvl3pPr>
            <a:lvl4pPr lvl="3" rtl="0">
              <a:spcBef>
                <a:spcPts val="0"/>
              </a:spcBef>
              <a:spcAft>
                <a:spcPts val="0"/>
              </a:spcAft>
              <a:buSzPts val="3200"/>
              <a:buNone/>
              <a:defRPr sz="3200"/>
            </a:lvl4pPr>
            <a:lvl5pPr lvl="4" rtl="0">
              <a:spcBef>
                <a:spcPts val="0"/>
              </a:spcBef>
              <a:spcAft>
                <a:spcPts val="0"/>
              </a:spcAft>
              <a:buSzPts val="3200"/>
              <a:buNone/>
              <a:defRPr sz="3200"/>
            </a:lvl5pPr>
            <a:lvl6pPr lvl="5" rtl="0">
              <a:spcBef>
                <a:spcPts val="0"/>
              </a:spcBef>
              <a:spcAft>
                <a:spcPts val="0"/>
              </a:spcAft>
              <a:buSzPts val="3200"/>
              <a:buNone/>
              <a:defRPr sz="3200"/>
            </a:lvl6pPr>
            <a:lvl7pPr lvl="6" rtl="0">
              <a:spcBef>
                <a:spcPts val="0"/>
              </a:spcBef>
              <a:spcAft>
                <a:spcPts val="0"/>
              </a:spcAft>
              <a:buSzPts val="3200"/>
              <a:buNone/>
              <a:defRPr sz="3200"/>
            </a:lvl7pPr>
            <a:lvl8pPr lvl="7" rtl="0">
              <a:spcBef>
                <a:spcPts val="0"/>
              </a:spcBef>
              <a:spcAft>
                <a:spcPts val="0"/>
              </a:spcAft>
              <a:buSzPts val="3200"/>
              <a:buNone/>
              <a:defRPr sz="3200"/>
            </a:lvl8pPr>
            <a:lvl9pPr lvl="8" rtl="0">
              <a:spcBef>
                <a:spcPts val="0"/>
              </a:spcBef>
              <a:spcAft>
                <a:spcPts val="0"/>
              </a:spcAft>
              <a:buSzPts val="3200"/>
              <a:buNone/>
              <a:defRPr sz="3200"/>
            </a:lvl9pPr>
          </a:lstStyle>
          <a:p>
            <a:endParaRPr/>
          </a:p>
        </p:txBody>
      </p:sp>
      <p:sp>
        <p:nvSpPr>
          <p:cNvPr id="136" name="Google Shape;136;gfcb1701311_0_353"/>
          <p:cNvSpPr txBox="1">
            <a:spLocks noGrp="1"/>
          </p:cNvSpPr>
          <p:nvPr>
            <p:ph type="body" idx="1"/>
          </p:nvPr>
        </p:nvSpPr>
        <p:spPr>
          <a:xfrm>
            <a:off x="415600" y="1852800"/>
            <a:ext cx="3744000" cy="4239300"/>
          </a:xfrm>
          <a:prstGeom prst="rect">
            <a:avLst/>
          </a:prstGeom>
        </p:spPr>
        <p:txBody>
          <a:bodyPr spcFirstLastPara="1" wrap="square" lIns="121900" tIns="121900" rIns="121900" bIns="121900" anchor="t" anchorCtr="0">
            <a:normAutofit/>
          </a:bodyPr>
          <a:lstStyle>
            <a:lvl1pPr marL="457200" lvl="0" indent="-330200" rtl="0">
              <a:spcBef>
                <a:spcPts val="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137" name="Google Shape;137;gfcb1701311_0_35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8"/>
        <p:cNvGrpSpPr/>
        <p:nvPr/>
      </p:nvGrpSpPr>
      <p:grpSpPr>
        <a:xfrm>
          <a:off x="0" y="0"/>
          <a:ext cx="0" cy="0"/>
          <a:chOff x="0" y="0"/>
          <a:chExt cx="0" cy="0"/>
        </a:xfrm>
      </p:grpSpPr>
      <p:sp>
        <p:nvSpPr>
          <p:cNvPr id="139" name="Google Shape;139;gfcb1701311_0_357"/>
          <p:cNvSpPr txBox="1">
            <a:spLocks noGrp="1"/>
          </p:cNvSpPr>
          <p:nvPr>
            <p:ph type="title"/>
          </p:nvPr>
        </p:nvSpPr>
        <p:spPr>
          <a:xfrm>
            <a:off x="653667" y="600200"/>
            <a:ext cx="8490300" cy="5454300"/>
          </a:xfrm>
          <a:prstGeom prst="rect">
            <a:avLst/>
          </a:prstGeom>
        </p:spPr>
        <p:txBody>
          <a:bodyPr spcFirstLastPara="1" wrap="square" lIns="121900" tIns="121900" rIns="121900" bIns="121900" anchor="ctr" anchorCtr="0">
            <a:normAutofit/>
          </a:bodyPr>
          <a:lstStyle>
            <a:lvl1pPr lvl="0" rtl="0">
              <a:spcBef>
                <a:spcPts val="0"/>
              </a:spcBef>
              <a:spcAft>
                <a:spcPts val="0"/>
              </a:spcAft>
              <a:buSzPts val="6400"/>
              <a:buNone/>
              <a:defRPr sz="6400"/>
            </a:lvl1pPr>
            <a:lvl2pPr lvl="1" rtl="0">
              <a:spcBef>
                <a:spcPts val="0"/>
              </a:spcBef>
              <a:spcAft>
                <a:spcPts val="0"/>
              </a:spcAft>
              <a:buSzPts val="6400"/>
              <a:buNone/>
              <a:defRPr sz="6400"/>
            </a:lvl2pPr>
            <a:lvl3pPr lvl="2" rtl="0">
              <a:spcBef>
                <a:spcPts val="0"/>
              </a:spcBef>
              <a:spcAft>
                <a:spcPts val="0"/>
              </a:spcAft>
              <a:buSzPts val="6400"/>
              <a:buNone/>
              <a:defRPr sz="6400"/>
            </a:lvl3pPr>
            <a:lvl4pPr lvl="3" rtl="0">
              <a:spcBef>
                <a:spcPts val="0"/>
              </a:spcBef>
              <a:spcAft>
                <a:spcPts val="0"/>
              </a:spcAft>
              <a:buSzPts val="6400"/>
              <a:buNone/>
              <a:defRPr sz="6400"/>
            </a:lvl4pPr>
            <a:lvl5pPr lvl="4" rtl="0">
              <a:spcBef>
                <a:spcPts val="0"/>
              </a:spcBef>
              <a:spcAft>
                <a:spcPts val="0"/>
              </a:spcAft>
              <a:buSzPts val="6400"/>
              <a:buNone/>
              <a:defRPr sz="6400"/>
            </a:lvl5pPr>
            <a:lvl6pPr lvl="5" rtl="0">
              <a:spcBef>
                <a:spcPts val="0"/>
              </a:spcBef>
              <a:spcAft>
                <a:spcPts val="0"/>
              </a:spcAft>
              <a:buSzPts val="6400"/>
              <a:buNone/>
              <a:defRPr sz="6400"/>
            </a:lvl6pPr>
            <a:lvl7pPr lvl="6" rtl="0">
              <a:spcBef>
                <a:spcPts val="0"/>
              </a:spcBef>
              <a:spcAft>
                <a:spcPts val="0"/>
              </a:spcAft>
              <a:buSzPts val="6400"/>
              <a:buNone/>
              <a:defRPr sz="6400"/>
            </a:lvl7pPr>
            <a:lvl8pPr lvl="7" rtl="0">
              <a:spcBef>
                <a:spcPts val="0"/>
              </a:spcBef>
              <a:spcAft>
                <a:spcPts val="0"/>
              </a:spcAft>
              <a:buSzPts val="6400"/>
              <a:buNone/>
              <a:defRPr sz="6400"/>
            </a:lvl8pPr>
            <a:lvl9pPr lvl="8" rtl="0">
              <a:spcBef>
                <a:spcPts val="0"/>
              </a:spcBef>
              <a:spcAft>
                <a:spcPts val="0"/>
              </a:spcAft>
              <a:buSzPts val="6400"/>
              <a:buNone/>
              <a:defRPr sz="6400"/>
            </a:lvl9pPr>
          </a:lstStyle>
          <a:p>
            <a:endParaRPr/>
          </a:p>
        </p:txBody>
      </p:sp>
      <p:sp>
        <p:nvSpPr>
          <p:cNvPr id="140" name="Google Shape;140;gfcb1701311_0_35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5"/>
        <p:cNvGrpSpPr/>
        <p:nvPr/>
      </p:nvGrpSpPr>
      <p:grpSpPr>
        <a:xfrm>
          <a:off x="0" y="0"/>
          <a:ext cx="0" cy="0"/>
          <a:chOff x="0" y="0"/>
          <a:chExt cx="0" cy="0"/>
        </a:xfrm>
      </p:grpSpPr>
      <p:pic>
        <p:nvPicPr>
          <p:cNvPr id="26" name="Google Shape;26;p6"/>
          <p:cNvPicPr preferRelativeResize="0"/>
          <p:nvPr/>
        </p:nvPicPr>
        <p:blipFill rotWithShape="1">
          <a:blip r:embed="rId2">
            <a:alphaModFix/>
          </a:blip>
          <a:srcRect/>
          <a:stretch/>
        </p:blipFill>
        <p:spPr>
          <a:xfrm rot="5400000" flipH="1">
            <a:off x="9403741" y="-381118"/>
            <a:ext cx="2452312" cy="3166737"/>
          </a:xfrm>
          <a:prstGeom prst="rect">
            <a:avLst/>
          </a:prstGeom>
          <a:noFill/>
          <a:ln>
            <a:noFill/>
          </a:ln>
        </p:spPr>
      </p:pic>
      <p:sp>
        <p:nvSpPr>
          <p:cNvPr id="27" name="Google Shape;27;p6"/>
          <p:cNvSpPr/>
          <p:nvPr/>
        </p:nvSpPr>
        <p:spPr>
          <a:xfrm>
            <a:off x="1201269" y="1969995"/>
            <a:ext cx="9869280" cy="437268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 name="Google Shape;28;p6"/>
          <p:cNvSpPr txBox="1">
            <a:spLocks noGrp="1"/>
          </p:cNvSpPr>
          <p:nvPr>
            <p:ph type="title"/>
          </p:nvPr>
        </p:nvSpPr>
        <p:spPr>
          <a:xfrm>
            <a:off x="1" y="439252"/>
            <a:ext cx="10993119" cy="1107996"/>
          </a:xfrm>
          <a:prstGeom prst="rect">
            <a:avLst/>
          </a:prstGeom>
          <a:noFill/>
          <a:ln>
            <a:noFill/>
          </a:ln>
        </p:spPr>
        <p:txBody>
          <a:bodyPr spcFirstLastPara="1" wrap="square" lIns="1188700" tIns="274300" rIns="274300" bIns="274300" anchor="ctr" anchorCtr="0">
            <a:normAutofit/>
          </a:bodyPr>
          <a:lstStyle>
            <a:lvl1pPr lvl="0" algn="l">
              <a:lnSpc>
                <a:spcPct val="90000"/>
              </a:lnSpc>
              <a:spcBef>
                <a:spcPts val="0"/>
              </a:spcBef>
              <a:spcAft>
                <a:spcPts val="0"/>
              </a:spcAft>
              <a:buClr>
                <a:schemeClr val="dk1"/>
              </a:buClr>
              <a:buSzPts val="4000"/>
              <a:buFont typeface="Trebuchet MS"/>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6"/>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0" name="Google Shape;30;p6"/>
          <p:cNvSpPr txBox="1">
            <a:spLocks noGrp="1"/>
          </p:cNvSpPr>
          <p:nvPr>
            <p:ph type="body" idx="1"/>
          </p:nvPr>
        </p:nvSpPr>
        <p:spPr>
          <a:xfrm>
            <a:off x="1203515" y="1969995"/>
            <a:ext cx="9664993" cy="4372687"/>
          </a:xfrm>
          <a:prstGeom prst="rect">
            <a:avLst/>
          </a:prstGeom>
          <a:noFill/>
          <a:ln>
            <a:noFill/>
          </a:ln>
        </p:spPr>
        <p:txBody>
          <a:bodyPr spcFirstLastPara="1" wrap="square" lIns="274300" tIns="274300" rIns="365750"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31" name="Google Shape;31;p6"/>
          <p:cNvCxnSpPr/>
          <p:nvPr/>
        </p:nvCxnSpPr>
        <p:spPr>
          <a:xfrm>
            <a:off x="0" y="6342682"/>
            <a:ext cx="1201269" cy="0"/>
          </a:xfrm>
          <a:prstGeom prst="straightConnector1">
            <a:avLst/>
          </a:prstGeom>
          <a:noFill/>
          <a:ln w="9525" cap="flat" cmpd="sng">
            <a:solidFill>
              <a:srgbClr val="7F7F7F"/>
            </a:solidFill>
            <a:prstDash val="dash"/>
            <a:miter lim="800000"/>
            <a:headEnd type="none" w="sm" len="sm"/>
            <a:tailEnd type="none" w="sm" len="sm"/>
          </a:ln>
        </p:spPr>
      </p:cxnSp>
      <p:sp>
        <p:nvSpPr>
          <p:cNvPr id="32" name="Google Shape;32;p6"/>
          <p:cNvSpPr/>
          <p:nvPr/>
        </p:nvSpPr>
        <p:spPr>
          <a:xfrm rot="5400000">
            <a:off x="639706" y="28745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 name="Google Shape;33;p6"/>
          <p:cNvSpPr/>
          <p:nvPr/>
        </p:nvSpPr>
        <p:spPr>
          <a:xfrm>
            <a:off x="0" y="-1707"/>
            <a:ext cx="539827" cy="6869016"/>
          </a:xfrm>
          <a:prstGeom prst="rect">
            <a:avLst/>
          </a:prstGeom>
          <a:blipFill rotWithShape="1">
            <a:blip r:embed="rId3">
              <a:alphaModFix/>
            </a:blip>
            <a:stretch>
              <a:fillRect l="-72615" r="-72615"/>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34" name="Google Shape;34;p6"/>
          <p:cNvCxnSpPr/>
          <p:nvPr/>
        </p:nvCxnSpPr>
        <p:spPr>
          <a:xfrm flipH="1">
            <a:off x="10071179" y="6276977"/>
            <a:ext cx="297332" cy="405168"/>
          </a:xfrm>
          <a:prstGeom prst="straightConnector1">
            <a:avLst/>
          </a:prstGeom>
          <a:noFill/>
          <a:ln w="9525" cap="flat" cmpd="sng">
            <a:solidFill>
              <a:srgbClr val="FF6600"/>
            </a:solidFill>
            <a:prstDash val="solid"/>
            <a:miter lim="800000"/>
            <a:headEnd type="none" w="sm" len="sm"/>
            <a:tailEnd type="none" w="sm" len="sm"/>
          </a:ln>
        </p:spPr>
      </p:cxnSp>
      <p:pic>
        <p:nvPicPr>
          <p:cNvPr id="35" name="Google Shape;35;p6"/>
          <p:cNvPicPr preferRelativeResize="0"/>
          <p:nvPr/>
        </p:nvPicPr>
        <p:blipFill rotWithShape="1">
          <a:blip r:embed="rId4">
            <a:alphaModFix/>
          </a:blip>
          <a:srcRect/>
          <a:stretch/>
        </p:blipFill>
        <p:spPr>
          <a:xfrm>
            <a:off x="10386242" y="6332522"/>
            <a:ext cx="1560791" cy="32516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1"/>
        <p:cNvGrpSpPr/>
        <p:nvPr/>
      </p:nvGrpSpPr>
      <p:grpSpPr>
        <a:xfrm>
          <a:off x="0" y="0"/>
          <a:ext cx="0" cy="0"/>
          <a:chOff x="0" y="0"/>
          <a:chExt cx="0" cy="0"/>
        </a:xfrm>
      </p:grpSpPr>
      <p:sp>
        <p:nvSpPr>
          <p:cNvPr id="142" name="Google Shape;142;gfcb1701311_0_360"/>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43" name="Google Shape;143;gfcb1701311_0_360"/>
          <p:cNvSpPr txBox="1">
            <a:spLocks noGrp="1"/>
          </p:cNvSpPr>
          <p:nvPr>
            <p:ph type="title"/>
          </p:nvPr>
        </p:nvSpPr>
        <p:spPr>
          <a:xfrm>
            <a:off x="354000" y="1644233"/>
            <a:ext cx="5393700" cy="1976400"/>
          </a:xfrm>
          <a:prstGeom prst="rect">
            <a:avLst/>
          </a:prstGeom>
        </p:spPr>
        <p:txBody>
          <a:bodyPr spcFirstLastPara="1" wrap="square" lIns="121900" tIns="121900" rIns="121900" bIns="121900" anchor="b" anchorCtr="0">
            <a:normAutofit/>
          </a:bodyPr>
          <a:lstStyle>
            <a:lvl1pPr lvl="0" algn="ctr" rtl="0">
              <a:spcBef>
                <a:spcPts val="0"/>
              </a:spcBef>
              <a:spcAft>
                <a:spcPts val="0"/>
              </a:spcAft>
              <a:buSzPts val="5600"/>
              <a:buNone/>
              <a:defRPr sz="5600"/>
            </a:lvl1pPr>
            <a:lvl2pPr lvl="1" algn="ctr" rtl="0">
              <a:spcBef>
                <a:spcPts val="0"/>
              </a:spcBef>
              <a:spcAft>
                <a:spcPts val="0"/>
              </a:spcAft>
              <a:buSzPts val="5600"/>
              <a:buNone/>
              <a:defRPr sz="5600"/>
            </a:lvl2pPr>
            <a:lvl3pPr lvl="2" algn="ctr" rtl="0">
              <a:spcBef>
                <a:spcPts val="0"/>
              </a:spcBef>
              <a:spcAft>
                <a:spcPts val="0"/>
              </a:spcAft>
              <a:buSzPts val="5600"/>
              <a:buNone/>
              <a:defRPr sz="5600"/>
            </a:lvl3pPr>
            <a:lvl4pPr lvl="3" algn="ctr" rtl="0">
              <a:spcBef>
                <a:spcPts val="0"/>
              </a:spcBef>
              <a:spcAft>
                <a:spcPts val="0"/>
              </a:spcAft>
              <a:buSzPts val="5600"/>
              <a:buNone/>
              <a:defRPr sz="5600"/>
            </a:lvl4pPr>
            <a:lvl5pPr lvl="4" algn="ctr" rtl="0">
              <a:spcBef>
                <a:spcPts val="0"/>
              </a:spcBef>
              <a:spcAft>
                <a:spcPts val="0"/>
              </a:spcAft>
              <a:buSzPts val="5600"/>
              <a:buNone/>
              <a:defRPr sz="5600"/>
            </a:lvl5pPr>
            <a:lvl6pPr lvl="5" algn="ctr" rtl="0">
              <a:spcBef>
                <a:spcPts val="0"/>
              </a:spcBef>
              <a:spcAft>
                <a:spcPts val="0"/>
              </a:spcAft>
              <a:buSzPts val="5600"/>
              <a:buNone/>
              <a:defRPr sz="5600"/>
            </a:lvl6pPr>
            <a:lvl7pPr lvl="6" algn="ctr" rtl="0">
              <a:spcBef>
                <a:spcPts val="0"/>
              </a:spcBef>
              <a:spcAft>
                <a:spcPts val="0"/>
              </a:spcAft>
              <a:buSzPts val="5600"/>
              <a:buNone/>
              <a:defRPr sz="5600"/>
            </a:lvl7pPr>
            <a:lvl8pPr lvl="7" algn="ctr" rtl="0">
              <a:spcBef>
                <a:spcPts val="0"/>
              </a:spcBef>
              <a:spcAft>
                <a:spcPts val="0"/>
              </a:spcAft>
              <a:buSzPts val="5600"/>
              <a:buNone/>
              <a:defRPr sz="5600"/>
            </a:lvl8pPr>
            <a:lvl9pPr lvl="8" algn="ctr" rtl="0">
              <a:spcBef>
                <a:spcPts val="0"/>
              </a:spcBef>
              <a:spcAft>
                <a:spcPts val="0"/>
              </a:spcAft>
              <a:buSzPts val="5600"/>
              <a:buNone/>
              <a:defRPr sz="5600"/>
            </a:lvl9pPr>
          </a:lstStyle>
          <a:p>
            <a:endParaRPr/>
          </a:p>
        </p:txBody>
      </p:sp>
      <p:sp>
        <p:nvSpPr>
          <p:cNvPr id="144" name="Google Shape;144;gfcb1701311_0_360"/>
          <p:cNvSpPr txBox="1">
            <a:spLocks noGrp="1"/>
          </p:cNvSpPr>
          <p:nvPr>
            <p:ph type="subTitle" idx="1"/>
          </p:nvPr>
        </p:nvSpPr>
        <p:spPr>
          <a:xfrm>
            <a:off x="354000" y="3737433"/>
            <a:ext cx="5393700" cy="1646700"/>
          </a:xfrm>
          <a:prstGeom prst="rect">
            <a:avLst/>
          </a:prstGeom>
        </p:spPr>
        <p:txBody>
          <a:bodyPr spcFirstLastPara="1" wrap="square" lIns="121900" tIns="121900" rIns="121900" bIns="121900"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5" name="Google Shape;145;gfcb1701311_0_360"/>
          <p:cNvSpPr txBox="1">
            <a:spLocks noGrp="1"/>
          </p:cNvSpPr>
          <p:nvPr>
            <p:ph type="body" idx="2"/>
          </p:nvPr>
        </p:nvSpPr>
        <p:spPr>
          <a:xfrm>
            <a:off x="6586000" y="965433"/>
            <a:ext cx="5115900" cy="4926900"/>
          </a:xfrm>
          <a:prstGeom prst="rect">
            <a:avLst/>
          </a:prstGeom>
        </p:spPr>
        <p:txBody>
          <a:bodyPr spcFirstLastPara="1" wrap="square" lIns="121900" tIns="121900" rIns="121900" bIns="121900" anchor="ctr" anchorCtr="0">
            <a:normAutofit/>
          </a:bodyPr>
          <a:lstStyle>
            <a:lvl1pPr marL="457200" lvl="0" indent="-381000" rtl="0">
              <a:spcBef>
                <a:spcPts val="0"/>
              </a:spcBef>
              <a:spcAft>
                <a:spcPts val="0"/>
              </a:spcAft>
              <a:buSzPts val="2400"/>
              <a:buChar char="●"/>
              <a:defRPr/>
            </a:lvl1pPr>
            <a:lvl2pPr marL="914400" lvl="1" indent="-349250" rtl="0">
              <a:spcBef>
                <a:spcPts val="0"/>
              </a:spcBef>
              <a:spcAft>
                <a:spcPts val="0"/>
              </a:spcAft>
              <a:buSzPts val="1900"/>
              <a:buChar char="○"/>
              <a:defRPr/>
            </a:lvl2pPr>
            <a:lvl3pPr marL="1371600" lvl="2" indent="-349250" rtl="0">
              <a:spcBef>
                <a:spcPts val="0"/>
              </a:spcBef>
              <a:spcAft>
                <a:spcPts val="0"/>
              </a:spcAft>
              <a:buSzPts val="1900"/>
              <a:buChar char="■"/>
              <a:defRPr/>
            </a:lvl3pPr>
            <a:lvl4pPr marL="1828800" lvl="3" indent="-349250" rtl="0">
              <a:spcBef>
                <a:spcPts val="0"/>
              </a:spcBef>
              <a:spcAft>
                <a:spcPts val="0"/>
              </a:spcAft>
              <a:buSzPts val="1900"/>
              <a:buChar char="●"/>
              <a:defRPr/>
            </a:lvl4pPr>
            <a:lvl5pPr marL="2286000" lvl="4" indent="-349250" rtl="0">
              <a:spcBef>
                <a:spcPts val="0"/>
              </a:spcBef>
              <a:spcAft>
                <a:spcPts val="0"/>
              </a:spcAft>
              <a:buSzPts val="1900"/>
              <a:buChar char="○"/>
              <a:defRPr/>
            </a:lvl5pPr>
            <a:lvl6pPr marL="2743200" lvl="5" indent="-349250" rtl="0">
              <a:spcBef>
                <a:spcPts val="0"/>
              </a:spcBef>
              <a:spcAft>
                <a:spcPts val="0"/>
              </a:spcAft>
              <a:buSzPts val="1900"/>
              <a:buChar char="■"/>
              <a:defRPr/>
            </a:lvl6pPr>
            <a:lvl7pPr marL="3200400" lvl="6" indent="-349250" rtl="0">
              <a:spcBef>
                <a:spcPts val="0"/>
              </a:spcBef>
              <a:spcAft>
                <a:spcPts val="0"/>
              </a:spcAft>
              <a:buSzPts val="1900"/>
              <a:buChar char="●"/>
              <a:defRPr/>
            </a:lvl7pPr>
            <a:lvl8pPr marL="3657600" lvl="7" indent="-349250" rtl="0">
              <a:spcBef>
                <a:spcPts val="0"/>
              </a:spcBef>
              <a:spcAft>
                <a:spcPts val="0"/>
              </a:spcAft>
              <a:buSzPts val="1900"/>
              <a:buChar char="○"/>
              <a:defRPr/>
            </a:lvl8pPr>
            <a:lvl9pPr marL="4114800" lvl="8" indent="-349250" rtl="0">
              <a:spcBef>
                <a:spcPts val="0"/>
              </a:spcBef>
              <a:spcAft>
                <a:spcPts val="0"/>
              </a:spcAft>
              <a:buSzPts val="1900"/>
              <a:buChar char="■"/>
              <a:defRPr/>
            </a:lvl9pPr>
          </a:lstStyle>
          <a:p>
            <a:endParaRPr/>
          </a:p>
        </p:txBody>
      </p:sp>
      <p:sp>
        <p:nvSpPr>
          <p:cNvPr id="146" name="Google Shape;146;gfcb1701311_0_36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47"/>
        <p:cNvGrpSpPr/>
        <p:nvPr/>
      </p:nvGrpSpPr>
      <p:grpSpPr>
        <a:xfrm>
          <a:off x="0" y="0"/>
          <a:ext cx="0" cy="0"/>
          <a:chOff x="0" y="0"/>
          <a:chExt cx="0" cy="0"/>
        </a:xfrm>
      </p:grpSpPr>
      <p:sp>
        <p:nvSpPr>
          <p:cNvPr id="148" name="Google Shape;148;gfcb1701311_0_366"/>
          <p:cNvSpPr txBox="1">
            <a:spLocks noGrp="1"/>
          </p:cNvSpPr>
          <p:nvPr>
            <p:ph type="body" idx="1"/>
          </p:nvPr>
        </p:nvSpPr>
        <p:spPr>
          <a:xfrm>
            <a:off x="415600" y="5640767"/>
            <a:ext cx="7998300" cy="806700"/>
          </a:xfrm>
          <a:prstGeom prst="rect">
            <a:avLst/>
          </a:prstGeom>
        </p:spPr>
        <p:txBody>
          <a:bodyPr spcFirstLastPara="1" wrap="square" lIns="121900" tIns="121900" rIns="121900" bIns="121900" anchor="ctr" anchorCtr="0">
            <a:normAutofit/>
          </a:bodyPr>
          <a:lstStyle>
            <a:lvl1pPr marL="457200" lvl="0" indent="-228600" rtl="0">
              <a:lnSpc>
                <a:spcPct val="100000"/>
              </a:lnSpc>
              <a:spcBef>
                <a:spcPts val="0"/>
              </a:spcBef>
              <a:spcAft>
                <a:spcPts val="0"/>
              </a:spcAft>
              <a:buSzPts val="2400"/>
              <a:buNone/>
              <a:defRPr/>
            </a:lvl1pPr>
          </a:lstStyle>
          <a:p>
            <a:endParaRPr/>
          </a:p>
        </p:txBody>
      </p:sp>
      <p:sp>
        <p:nvSpPr>
          <p:cNvPr id="149" name="Google Shape;149;gfcb1701311_0_36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50"/>
        <p:cNvGrpSpPr/>
        <p:nvPr/>
      </p:nvGrpSpPr>
      <p:grpSpPr>
        <a:xfrm>
          <a:off x="0" y="0"/>
          <a:ext cx="0" cy="0"/>
          <a:chOff x="0" y="0"/>
          <a:chExt cx="0" cy="0"/>
        </a:xfrm>
      </p:grpSpPr>
      <p:sp>
        <p:nvSpPr>
          <p:cNvPr id="151" name="Google Shape;151;gfcb1701311_0_369"/>
          <p:cNvSpPr txBox="1">
            <a:spLocks noGrp="1"/>
          </p:cNvSpPr>
          <p:nvPr>
            <p:ph type="title" hasCustomPrompt="1"/>
          </p:nvPr>
        </p:nvSpPr>
        <p:spPr>
          <a:xfrm>
            <a:off x="415600" y="1474833"/>
            <a:ext cx="11360700" cy="2618100"/>
          </a:xfrm>
          <a:prstGeom prst="rect">
            <a:avLst/>
          </a:prstGeom>
        </p:spPr>
        <p:txBody>
          <a:bodyPr spcFirstLastPara="1" wrap="square" lIns="121900" tIns="121900" rIns="121900" bIns="121900" anchor="b" anchorCtr="0">
            <a:normAutofit/>
          </a:bodyPr>
          <a:lstStyle>
            <a:lvl1pPr lvl="0" algn="ctr" rtl="0">
              <a:spcBef>
                <a:spcPts val="0"/>
              </a:spcBef>
              <a:spcAft>
                <a:spcPts val="0"/>
              </a:spcAft>
              <a:buSzPts val="16000"/>
              <a:buNone/>
              <a:defRPr sz="16000"/>
            </a:lvl1pPr>
            <a:lvl2pPr lvl="1" algn="ctr" rtl="0">
              <a:spcBef>
                <a:spcPts val="0"/>
              </a:spcBef>
              <a:spcAft>
                <a:spcPts val="0"/>
              </a:spcAft>
              <a:buSzPts val="16000"/>
              <a:buNone/>
              <a:defRPr sz="16000"/>
            </a:lvl2pPr>
            <a:lvl3pPr lvl="2" algn="ctr" rtl="0">
              <a:spcBef>
                <a:spcPts val="0"/>
              </a:spcBef>
              <a:spcAft>
                <a:spcPts val="0"/>
              </a:spcAft>
              <a:buSzPts val="16000"/>
              <a:buNone/>
              <a:defRPr sz="16000"/>
            </a:lvl3pPr>
            <a:lvl4pPr lvl="3" algn="ctr" rtl="0">
              <a:spcBef>
                <a:spcPts val="0"/>
              </a:spcBef>
              <a:spcAft>
                <a:spcPts val="0"/>
              </a:spcAft>
              <a:buSzPts val="16000"/>
              <a:buNone/>
              <a:defRPr sz="16000"/>
            </a:lvl4pPr>
            <a:lvl5pPr lvl="4" algn="ctr" rtl="0">
              <a:spcBef>
                <a:spcPts val="0"/>
              </a:spcBef>
              <a:spcAft>
                <a:spcPts val="0"/>
              </a:spcAft>
              <a:buSzPts val="16000"/>
              <a:buNone/>
              <a:defRPr sz="16000"/>
            </a:lvl5pPr>
            <a:lvl6pPr lvl="5" algn="ctr" rtl="0">
              <a:spcBef>
                <a:spcPts val="0"/>
              </a:spcBef>
              <a:spcAft>
                <a:spcPts val="0"/>
              </a:spcAft>
              <a:buSzPts val="16000"/>
              <a:buNone/>
              <a:defRPr sz="16000"/>
            </a:lvl6pPr>
            <a:lvl7pPr lvl="6" algn="ctr" rtl="0">
              <a:spcBef>
                <a:spcPts val="0"/>
              </a:spcBef>
              <a:spcAft>
                <a:spcPts val="0"/>
              </a:spcAft>
              <a:buSzPts val="16000"/>
              <a:buNone/>
              <a:defRPr sz="16000"/>
            </a:lvl7pPr>
            <a:lvl8pPr lvl="7" algn="ctr" rtl="0">
              <a:spcBef>
                <a:spcPts val="0"/>
              </a:spcBef>
              <a:spcAft>
                <a:spcPts val="0"/>
              </a:spcAft>
              <a:buSzPts val="16000"/>
              <a:buNone/>
              <a:defRPr sz="16000"/>
            </a:lvl8pPr>
            <a:lvl9pPr lvl="8" algn="ctr" rtl="0">
              <a:spcBef>
                <a:spcPts val="0"/>
              </a:spcBef>
              <a:spcAft>
                <a:spcPts val="0"/>
              </a:spcAft>
              <a:buSzPts val="16000"/>
              <a:buNone/>
              <a:defRPr sz="16000"/>
            </a:lvl9pPr>
          </a:lstStyle>
          <a:p>
            <a:r>
              <a:t>xx%</a:t>
            </a:r>
          </a:p>
        </p:txBody>
      </p:sp>
      <p:sp>
        <p:nvSpPr>
          <p:cNvPr id="152" name="Google Shape;152;gfcb1701311_0_369"/>
          <p:cNvSpPr txBox="1">
            <a:spLocks noGrp="1"/>
          </p:cNvSpPr>
          <p:nvPr>
            <p:ph type="body" idx="1"/>
          </p:nvPr>
        </p:nvSpPr>
        <p:spPr>
          <a:xfrm>
            <a:off x="415600" y="4202967"/>
            <a:ext cx="11360700" cy="1734300"/>
          </a:xfrm>
          <a:prstGeom prst="rect">
            <a:avLst/>
          </a:prstGeom>
        </p:spPr>
        <p:txBody>
          <a:bodyPr spcFirstLastPara="1" wrap="square" lIns="121900" tIns="121900" rIns="121900" bIns="121900" anchor="t" anchorCtr="0">
            <a:normAutofit/>
          </a:bodyPr>
          <a:lstStyle>
            <a:lvl1pPr marL="457200" lvl="0" indent="-381000" algn="ctr" rtl="0">
              <a:spcBef>
                <a:spcPts val="0"/>
              </a:spcBef>
              <a:spcAft>
                <a:spcPts val="0"/>
              </a:spcAft>
              <a:buSzPts val="2400"/>
              <a:buChar char="●"/>
              <a:defRPr/>
            </a:lvl1pPr>
            <a:lvl2pPr marL="914400" lvl="1" indent="-349250" algn="ctr" rtl="0">
              <a:spcBef>
                <a:spcPts val="0"/>
              </a:spcBef>
              <a:spcAft>
                <a:spcPts val="0"/>
              </a:spcAft>
              <a:buSzPts val="1900"/>
              <a:buChar char="○"/>
              <a:defRPr/>
            </a:lvl2pPr>
            <a:lvl3pPr marL="1371600" lvl="2" indent="-349250" algn="ctr" rtl="0">
              <a:spcBef>
                <a:spcPts val="0"/>
              </a:spcBef>
              <a:spcAft>
                <a:spcPts val="0"/>
              </a:spcAft>
              <a:buSzPts val="1900"/>
              <a:buChar char="■"/>
              <a:defRPr/>
            </a:lvl3pPr>
            <a:lvl4pPr marL="1828800" lvl="3" indent="-349250" algn="ctr" rtl="0">
              <a:spcBef>
                <a:spcPts val="0"/>
              </a:spcBef>
              <a:spcAft>
                <a:spcPts val="0"/>
              </a:spcAft>
              <a:buSzPts val="1900"/>
              <a:buChar char="●"/>
              <a:defRPr/>
            </a:lvl4pPr>
            <a:lvl5pPr marL="2286000" lvl="4" indent="-349250" algn="ctr" rtl="0">
              <a:spcBef>
                <a:spcPts val="0"/>
              </a:spcBef>
              <a:spcAft>
                <a:spcPts val="0"/>
              </a:spcAft>
              <a:buSzPts val="1900"/>
              <a:buChar char="○"/>
              <a:defRPr/>
            </a:lvl5pPr>
            <a:lvl6pPr marL="2743200" lvl="5" indent="-349250" algn="ctr" rtl="0">
              <a:spcBef>
                <a:spcPts val="0"/>
              </a:spcBef>
              <a:spcAft>
                <a:spcPts val="0"/>
              </a:spcAft>
              <a:buSzPts val="1900"/>
              <a:buChar char="■"/>
              <a:defRPr/>
            </a:lvl6pPr>
            <a:lvl7pPr marL="3200400" lvl="6" indent="-349250" algn="ctr" rtl="0">
              <a:spcBef>
                <a:spcPts val="0"/>
              </a:spcBef>
              <a:spcAft>
                <a:spcPts val="0"/>
              </a:spcAft>
              <a:buSzPts val="1900"/>
              <a:buChar char="●"/>
              <a:defRPr/>
            </a:lvl7pPr>
            <a:lvl8pPr marL="3657600" lvl="7" indent="-349250" algn="ctr" rtl="0">
              <a:spcBef>
                <a:spcPts val="0"/>
              </a:spcBef>
              <a:spcAft>
                <a:spcPts val="0"/>
              </a:spcAft>
              <a:buSzPts val="1900"/>
              <a:buChar char="○"/>
              <a:defRPr/>
            </a:lvl8pPr>
            <a:lvl9pPr marL="4114800" lvl="8" indent="-349250" algn="ctr" rtl="0">
              <a:spcBef>
                <a:spcPts val="0"/>
              </a:spcBef>
              <a:spcAft>
                <a:spcPts val="0"/>
              </a:spcAft>
              <a:buSzPts val="1900"/>
              <a:buChar char="■"/>
              <a:defRPr/>
            </a:lvl9pPr>
          </a:lstStyle>
          <a:p>
            <a:endParaRPr/>
          </a:p>
        </p:txBody>
      </p:sp>
      <p:sp>
        <p:nvSpPr>
          <p:cNvPr id="153" name="Google Shape;153;gfcb1701311_0_369"/>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4"/>
        <p:cNvGrpSpPr/>
        <p:nvPr/>
      </p:nvGrpSpPr>
      <p:grpSpPr>
        <a:xfrm>
          <a:off x="0" y="0"/>
          <a:ext cx="0" cy="0"/>
          <a:chOff x="0" y="0"/>
          <a:chExt cx="0" cy="0"/>
        </a:xfrm>
      </p:grpSpPr>
      <p:sp>
        <p:nvSpPr>
          <p:cNvPr id="155" name="Google Shape;155;gfcb1701311_0_37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156"/>
        <p:cNvGrpSpPr/>
        <p:nvPr/>
      </p:nvGrpSpPr>
      <p:grpSpPr>
        <a:xfrm>
          <a:off x="0" y="0"/>
          <a:ext cx="0" cy="0"/>
          <a:chOff x="0" y="0"/>
          <a:chExt cx="0" cy="0"/>
        </a:xfrm>
      </p:grpSpPr>
      <p:pic>
        <p:nvPicPr>
          <p:cNvPr id="157" name="Google Shape;157;gfcb1701311_0_375"/>
          <p:cNvPicPr preferRelativeResize="0"/>
          <p:nvPr/>
        </p:nvPicPr>
        <p:blipFill rotWithShape="1">
          <a:blip r:embed="rId2">
            <a:alphaModFix/>
          </a:blip>
          <a:srcRect/>
          <a:stretch/>
        </p:blipFill>
        <p:spPr>
          <a:xfrm rot="5400000" flipH="1">
            <a:off x="9403740" y="-381120"/>
            <a:ext cx="2452313" cy="3166738"/>
          </a:xfrm>
          <a:prstGeom prst="rect">
            <a:avLst/>
          </a:prstGeom>
          <a:noFill/>
          <a:ln>
            <a:noFill/>
          </a:ln>
        </p:spPr>
      </p:pic>
      <p:sp>
        <p:nvSpPr>
          <p:cNvPr id="158" name="Google Shape;158;gfcb1701311_0_375"/>
          <p:cNvSpPr/>
          <p:nvPr/>
        </p:nvSpPr>
        <p:spPr>
          <a:xfrm>
            <a:off x="1201269" y="1969995"/>
            <a:ext cx="9869100" cy="4372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159" name="Google Shape;159;gfcb1701311_0_375"/>
          <p:cNvSpPr txBox="1">
            <a:spLocks noGrp="1"/>
          </p:cNvSpPr>
          <p:nvPr>
            <p:ph type="title"/>
          </p:nvPr>
        </p:nvSpPr>
        <p:spPr>
          <a:xfrm>
            <a:off x="1" y="439252"/>
            <a:ext cx="10993200" cy="1107900"/>
          </a:xfrm>
          <a:prstGeom prst="rect">
            <a:avLst/>
          </a:prstGeom>
          <a:noFill/>
          <a:ln>
            <a:noFill/>
          </a:ln>
        </p:spPr>
        <p:txBody>
          <a:bodyPr spcFirstLastPara="1" wrap="square" lIns="1188700" tIns="274300" rIns="274300" bIns="274300" anchor="ctr" anchorCtr="0">
            <a:normAutofit/>
          </a:bodyPr>
          <a:lstStyle>
            <a:lvl1pPr lvl="0" algn="l" rtl="0">
              <a:lnSpc>
                <a:spcPct val="90000"/>
              </a:lnSpc>
              <a:spcBef>
                <a:spcPts val="0"/>
              </a:spcBef>
              <a:spcAft>
                <a:spcPts val="0"/>
              </a:spcAft>
              <a:buClr>
                <a:schemeClr val="dk1"/>
              </a:buClr>
              <a:buSzPts val="4000"/>
              <a:buFont typeface="Trebuchet MS"/>
              <a:buNone/>
              <a:defRPr sz="4000"/>
            </a:lvl1pPr>
            <a:lvl2pPr lvl="1" algn="l" rtl="0">
              <a:lnSpc>
                <a:spcPct val="100000"/>
              </a:lnSpc>
              <a:spcBef>
                <a:spcPts val="0"/>
              </a:spcBef>
              <a:spcAft>
                <a:spcPts val="0"/>
              </a:spcAft>
              <a:buSzPts val="1500"/>
              <a:buNone/>
              <a:defRPr sz="1500"/>
            </a:lvl2pPr>
            <a:lvl3pPr lvl="2" algn="l" rtl="0">
              <a:lnSpc>
                <a:spcPct val="100000"/>
              </a:lnSpc>
              <a:spcBef>
                <a:spcPts val="0"/>
              </a:spcBef>
              <a:spcAft>
                <a:spcPts val="0"/>
              </a:spcAft>
              <a:buSzPts val="1500"/>
              <a:buNone/>
              <a:defRPr sz="1500"/>
            </a:lvl3pPr>
            <a:lvl4pPr lvl="3" algn="l" rtl="0">
              <a:lnSpc>
                <a:spcPct val="100000"/>
              </a:lnSpc>
              <a:spcBef>
                <a:spcPts val="0"/>
              </a:spcBef>
              <a:spcAft>
                <a:spcPts val="0"/>
              </a:spcAft>
              <a:buSzPts val="1500"/>
              <a:buNone/>
              <a:defRPr sz="1500"/>
            </a:lvl4pPr>
            <a:lvl5pPr lvl="4" algn="l" rtl="0">
              <a:lnSpc>
                <a:spcPct val="100000"/>
              </a:lnSpc>
              <a:spcBef>
                <a:spcPts val="0"/>
              </a:spcBef>
              <a:spcAft>
                <a:spcPts val="0"/>
              </a:spcAft>
              <a:buSzPts val="1500"/>
              <a:buNone/>
              <a:defRPr sz="1500"/>
            </a:lvl5pPr>
            <a:lvl6pPr lvl="5" algn="l" rtl="0">
              <a:lnSpc>
                <a:spcPct val="100000"/>
              </a:lnSpc>
              <a:spcBef>
                <a:spcPts val="0"/>
              </a:spcBef>
              <a:spcAft>
                <a:spcPts val="0"/>
              </a:spcAft>
              <a:buSzPts val="1500"/>
              <a:buNone/>
              <a:defRPr sz="1500"/>
            </a:lvl6pPr>
            <a:lvl7pPr lvl="6" algn="l" rtl="0">
              <a:lnSpc>
                <a:spcPct val="100000"/>
              </a:lnSpc>
              <a:spcBef>
                <a:spcPts val="0"/>
              </a:spcBef>
              <a:spcAft>
                <a:spcPts val="0"/>
              </a:spcAft>
              <a:buSzPts val="1500"/>
              <a:buNone/>
              <a:defRPr sz="1500"/>
            </a:lvl7pPr>
            <a:lvl8pPr lvl="7" algn="l" rtl="0">
              <a:lnSpc>
                <a:spcPct val="100000"/>
              </a:lnSpc>
              <a:spcBef>
                <a:spcPts val="0"/>
              </a:spcBef>
              <a:spcAft>
                <a:spcPts val="0"/>
              </a:spcAft>
              <a:buSzPts val="1500"/>
              <a:buNone/>
              <a:defRPr sz="1500"/>
            </a:lvl8pPr>
            <a:lvl9pPr lvl="8" algn="l" rtl="0">
              <a:lnSpc>
                <a:spcPct val="100000"/>
              </a:lnSpc>
              <a:spcBef>
                <a:spcPts val="0"/>
              </a:spcBef>
              <a:spcAft>
                <a:spcPts val="0"/>
              </a:spcAft>
              <a:buSzPts val="1500"/>
              <a:buNone/>
              <a:defRPr sz="1500"/>
            </a:lvl9pPr>
          </a:lstStyle>
          <a:p>
            <a:endParaRPr/>
          </a:p>
        </p:txBody>
      </p:sp>
      <p:sp>
        <p:nvSpPr>
          <p:cNvPr id="160" name="Google Shape;160;gfcb1701311_0_375"/>
          <p:cNvSpPr txBox="1">
            <a:spLocks noGrp="1"/>
          </p:cNvSpPr>
          <p:nvPr>
            <p:ph type="sldNum" idx="12"/>
          </p:nvPr>
        </p:nvSpPr>
        <p:spPr>
          <a:xfrm>
            <a:off x="208428" y="6297297"/>
            <a:ext cx="992700" cy="365100"/>
          </a:xfrm>
          <a:prstGeom prst="rect">
            <a:avLst/>
          </a:prstGeom>
          <a:noFill/>
          <a:ln>
            <a:noFill/>
          </a:ln>
        </p:spPr>
        <p:txBody>
          <a:bodyPr spcFirstLastPara="1" wrap="square" lIns="91425" tIns="45700" rIns="91425" bIns="45700" anchor="ctr" anchorCtr="0">
            <a:normAutofit/>
          </a:bodyPr>
          <a:lstStyle>
            <a:lvl1pPr marL="0" marR="0" lvl="0"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500"/>
              <a:buFont typeface="Arial"/>
              <a:buNone/>
              <a:defRPr sz="15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1" name="Google Shape;161;gfcb1701311_0_375"/>
          <p:cNvSpPr txBox="1">
            <a:spLocks noGrp="1"/>
          </p:cNvSpPr>
          <p:nvPr>
            <p:ph type="body" idx="1"/>
          </p:nvPr>
        </p:nvSpPr>
        <p:spPr>
          <a:xfrm>
            <a:off x="1203515" y="1969995"/>
            <a:ext cx="9664800" cy="4372800"/>
          </a:xfrm>
          <a:prstGeom prst="rect">
            <a:avLst/>
          </a:prstGeom>
          <a:noFill/>
          <a:ln>
            <a:noFill/>
          </a:ln>
        </p:spPr>
        <p:txBody>
          <a:bodyPr spcFirstLastPara="1" wrap="square" lIns="274300" tIns="274300" rIns="365775" bIns="45700" anchor="t" anchorCtr="0">
            <a:normAutofit/>
          </a:bodyPr>
          <a:lstStyle>
            <a:lvl1pPr marL="457200" lvl="0" indent="-349250" algn="l" rtl="0">
              <a:lnSpc>
                <a:spcPct val="90000"/>
              </a:lnSpc>
              <a:spcBef>
                <a:spcPts val="1100"/>
              </a:spcBef>
              <a:spcAft>
                <a:spcPts val="0"/>
              </a:spcAft>
              <a:buSzPts val="1900"/>
              <a:buChar char="●"/>
              <a:defRPr sz="1500"/>
            </a:lvl1pPr>
            <a:lvl2pPr marL="914400" lvl="1" indent="-349250" algn="l" rtl="0">
              <a:lnSpc>
                <a:spcPct val="90000"/>
              </a:lnSpc>
              <a:spcBef>
                <a:spcPts val="700"/>
              </a:spcBef>
              <a:spcAft>
                <a:spcPts val="0"/>
              </a:spcAft>
              <a:buSzPts val="1900"/>
              <a:buChar char="○"/>
              <a:defRPr sz="1500"/>
            </a:lvl2pPr>
            <a:lvl3pPr marL="1371600" lvl="2" indent="-349250" algn="l" rtl="0">
              <a:lnSpc>
                <a:spcPct val="90000"/>
              </a:lnSpc>
              <a:spcBef>
                <a:spcPts val="700"/>
              </a:spcBef>
              <a:spcAft>
                <a:spcPts val="0"/>
              </a:spcAft>
              <a:buSzPts val="1900"/>
              <a:buChar char="■"/>
              <a:defRPr sz="1500"/>
            </a:lvl3pPr>
            <a:lvl4pPr marL="1828800" lvl="3" indent="-349250" algn="l" rtl="0">
              <a:lnSpc>
                <a:spcPct val="90000"/>
              </a:lnSpc>
              <a:spcBef>
                <a:spcPts val="700"/>
              </a:spcBef>
              <a:spcAft>
                <a:spcPts val="0"/>
              </a:spcAft>
              <a:buSzPts val="1900"/>
              <a:buChar char="●"/>
              <a:defRPr sz="1500"/>
            </a:lvl4pPr>
            <a:lvl5pPr marL="2286000" lvl="4" indent="-349250" algn="l" rtl="0">
              <a:lnSpc>
                <a:spcPct val="90000"/>
              </a:lnSpc>
              <a:spcBef>
                <a:spcPts val="700"/>
              </a:spcBef>
              <a:spcAft>
                <a:spcPts val="0"/>
              </a:spcAft>
              <a:buSzPts val="1900"/>
              <a:buChar char="○"/>
              <a:defRPr sz="1500"/>
            </a:lvl5pPr>
            <a:lvl6pPr marL="2743200" lvl="5" indent="-349250" algn="l" rtl="0">
              <a:lnSpc>
                <a:spcPct val="90000"/>
              </a:lnSpc>
              <a:spcBef>
                <a:spcPts val="700"/>
              </a:spcBef>
              <a:spcAft>
                <a:spcPts val="0"/>
              </a:spcAft>
              <a:buClr>
                <a:schemeClr val="dk1"/>
              </a:buClr>
              <a:buSzPts val="1900"/>
              <a:buChar char="■"/>
              <a:defRPr sz="1500"/>
            </a:lvl6pPr>
            <a:lvl7pPr marL="3200400" lvl="6" indent="-349250" algn="l" rtl="0">
              <a:lnSpc>
                <a:spcPct val="90000"/>
              </a:lnSpc>
              <a:spcBef>
                <a:spcPts val="1600"/>
              </a:spcBef>
              <a:spcAft>
                <a:spcPts val="0"/>
              </a:spcAft>
              <a:buClr>
                <a:schemeClr val="dk1"/>
              </a:buClr>
              <a:buSzPts val="1900"/>
              <a:buChar char="●"/>
              <a:defRPr sz="1500"/>
            </a:lvl7pPr>
            <a:lvl8pPr marL="3657600" lvl="7" indent="-349250" algn="l" rtl="0">
              <a:lnSpc>
                <a:spcPct val="90000"/>
              </a:lnSpc>
              <a:spcBef>
                <a:spcPts val="1600"/>
              </a:spcBef>
              <a:spcAft>
                <a:spcPts val="0"/>
              </a:spcAft>
              <a:buClr>
                <a:schemeClr val="dk1"/>
              </a:buClr>
              <a:buSzPts val="1900"/>
              <a:buChar char="○"/>
              <a:defRPr sz="1500"/>
            </a:lvl8pPr>
            <a:lvl9pPr marL="4114800" lvl="8" indent="-349250" algn="l" rtl="0">
              <a:lnSpc>
                <a:spcPct val="90000"/>
              </a:lnSpc>
              <a:spcBef>
                <a:spcPts val="1600"/>
              </a:spcBef>
              <a:spcAft>
                <a:spcPts val="1600"/>
              </a:spcAft>
              <a:buClr>
                <a:schemeClr val="dk1"/>
              </a:buClr>
              <a:buSzPts val="1900"/>
              <a:buChar char="■"/>
              <a:defRPr sz="1500"/>
            </a:lvl9pPr>
          </a:lstStyle>
          <a:p>
            <a:endParaRPr/>
          </a:p>
        </p:txBody>
      </p:sp>
      <p:cxnSp>
        <p:nvCxnSpPr>
          <p:cNvPr id="162" name="Google Shape;162;gfcb1701311_0_375"/>
          <p:cNvCxnSpPr/>
          <p:nvPr/>
        </p:nvCxnSpPr>
        <p:spPr>
          <a:xfrm>
            <a:off x="0" y="6342683"/>
            <a:ext cx="1201200" cy="0"/>
          </a:xfrm>
          <a:prstGeom prst="straightConnector1">
            <a:avLst/>
          </a:prstGeom>
          <a:noFill/>
          <a:ln w="9525" cap="flat" cmpd="sng">
            <a:solidFill>
              <a:srgbClr val="7F7F7F"/>
            </a:solidFill>
            <a:prstDash val="dash"/>
            <a:miter lim="800000"/>
            <a:headEnd type="none" w="sm" len="sm"/>
            <a:tailEnd type="none" w="sm" len="sm"/>
          </a:ln>
        </p:spPr>
      </p:cxnSp>
      <p:sp>
        <p:nvSpPr>
          <p:cNvPr id="163" name="Google Shape;163;gfcb1701311_0_375"/>
          <p:cNvSpPr/>
          <p:nvPr/>
        </p:nvSpPr>
        <p:spPr>
          <a:xfrm rot="5400000">
            <a:off x="639517" y="287451"/>
            <a:ext cx="481200" cy="481200"/>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164" name="Google Shape;164;gfcb1701311_0_375"/>
          <p:cNvSpPr/>
          <p:nvPr/>
        </p:nvSpPr>
        <p:spPr>
          <a:xfrm>
            <a:off x="0" y="-1707"/>
            <a:ext cx="540000" cy="6869100"/>
          </a:xfrm>
          <a:prstGeom prst="rect">
            <a:avLst/>
          </a:prstGeom>
          <a:blipFill rotWithShape="1">
            <a:blip r:embed="rId3">
              <a:alphaModFix/>
            </a:blip>
            <a:stretch>
              <a:fillRect l="-72609" r="-72609"/>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cxnSp>
        <p:nvCxnSpPr>
          <p:cNvPr id="165" name="Google Shape;165;gfcb1701311_0_375"/>
          <p:cNvCxnSpPr/>
          <p:nvPr/>
        </p:nvCxnSpPr>
        <p:spPr>
          <a:xfrm flipH="1">
            <a:off x="10071210" y="6276977"/>
            <a:ext cx="297300" cy="405300"/>
          </a:xfrm>
          <a:prstGeom prst="straightConnector1">
            <a:avLst/>
          </a:prstGeom>
          <a:noFill/>
          <a:ln w="9525" cap="flat" cmpd="sng">
            <a:solidFill>
              <a:srgbClr val="FF6600"/>
            </a:solidFill>
            <a:prstDash val="solid"/>
            <a:miter lim="800000"/>
            <a:headEnd type="none" w="sm" len="sm"/>
            <a:tailEnd type="none" w="sm" len="sm"/>
          </a:ln>
        </p:spPr>
      </p:cxnSp>
      <p:pic>
        <p:nvPicPr>
          <p:cNvPr id="166" name="Google Shape;166;gfcb1701311_0_375"/>
          <p:cNvPicPr preferRelativeResize="0"/>
          <p:nvPr/>
        </p:nvPicPr>
        <p:blipFill rotWithShape="1">
          <a:blip r:embed="rId4">
            <a:alphaModFix/>
          </a:blip>
          <a:srcRect/>
          <a:stretch/>
        </p:blipFill>
        <p:spPr>
          <a:xfrm>
            <a:off x="10386243" y="6332521"/>
            <a:ext cx="1560792" cy="32516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6"/>
        <p:cNvGrpSpPr/>
        <p:nvPr/>
      </p:nvGrpSpPr>
      <p:grpSpPr>
        <a:xfrm>
          <a:off x="0" y="0"/>
          <a:ext cx="0" cy="0"/>
          <a:chOff x="0" y="0"/>
          <a:chExt cx="0" cy="0"/>
        </a:xfrm>
      </p:grpSpPr>
      <p:sp>
        <p:nvSpPr>
          <p:cNvPr id="37" name="Google Shape;37;p7"/>
          <p:cNvSpPr/>
          <p:nvPr/>
        </p:nvSpPr>
        <p:spPr>
          <a:xfrm>
            <a:off x="900540" y="0"/>
            <a:ext cx="9981863" cy="1849121"/>
          </a:xfrm>
          <a:prstGeom prst="rect">
            <a:avLst/>
          </a:prstGeom>
          <a:solidFill>
            <a:schemeClr val="lt1"/>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8" name="Google Shape;38;p7"/>
          <p:cNvSpPr/>
          <p:nvPr/>
        </p:nvSpPr>
        <p:spPr>
          <a:xfrm>
            <a:off x="843432" y="2113280"/>
            <a:ext cx="10170008" cy="474472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9" name="Google Shape;39;p7"/>
          <p:cNvPicPr preferRelativeResize="0"/>
          <p:nvPr/>
        </p:nvPicPr>
        <p:blipFill rotWithShape="1">
          <a:blip r:embed="rId2">
            <a:alphaModFix amt="37000"/>
          </a:blip>
          <a:srcRect l="48729" t="-2" r="-46171" b="32719"/>
          <a:stretch/>
        </p:blipFill>
        <p:spPr>
          <a:xfrm flipH="1">
            <a:off x="6406887" y="2823827"/>
            <a:ext cx="5858111" cy="4044719"/>
          </a:xfrm>
          <a:prstGeom prst="rect">
            <a:avLst/>
          </a:prstGeom>
          <a:noFill/>
          <a:ln>
            <a:noFill/>
          </a:ln>
        </p:spPr>
      </p:pic>
      <p:sp>
        <p:nvSpPr>
          <p:cNvPr id="40" name="Google Shape;40;p7"/>
          <p:cNvSpPr/>
          <p:nvPr/>
        </p:nvSpPr>
        <p:spPr>
          <a:xfrm>
            <a:off x="853440" y="2194560"/>
            <a:ext cx="10005060" cy="466344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1" name="Google Shape;41;p7"/>
          <p:cNvSpPr txBox="1">
            <a:spLocks noGrp="1"/>
          </p:cNvSpPr>
          <p:nvPr>
            <p:ph type="subTitle" idx="1"/>
          </p:nvPr>
        </p:nvSpPr>
        <p:spPr>
          <a:xfrm>
            <a:off x="867335" y="2191871"/>
            <a:ext cx="9991165" cy="4680697"/>
          </a:xfrm>
          <a:prstGeom prst="rect">
            <a:avLst/>
          </a:prstGeom>
          <a:noFill/>
          <a:ln>
            <a:noFill/>
          </a:ln>
        </p:spPr>
        <p:txBody>
          <a:bodyPr spcFirstLastPara="1" wrap="square" lIns="457200" tIns="182875" rIns="365750" bIns="182875" anchor="t" anchorCtr="0">
            <a:noAutofit/>
          </a:bodyPr>
          <a:lstStyle>
            <a:lvl1pPr lvl="0" algn="l">
              <a:lnSpc>
                <a:spcPct val="150000"/>
              </a:lnSpc>
              <a:spcBef>
                <a:spcPts val="1000"/>
              </a:spcBef>
              <a:spcAft>
                <a:spcPts val="0"/>
              </a:spcAft>
              <a:buSzPts val="2400"/>
              <a:buNone/>
              <a:defRPr sz="2400"/>
            </a:lvl1pPr>
            <a:lvl2pPr lvl="1" algn="ctr">
              <a:lnSpc>
                <a:spcPct val="90000"/>
              </a:lnSpc>
              <a:spcBef>
                <a:spcPts val="500"/>
              </a:spcBef>
              <a:spcAft>
                <a:spcPts val="0"/>
              </a:spcAft>
              <a:buSzPts val="2000"/>
              <a:buNone/>
              <a:defRPr sz="2000"/>
            </a:lvl2pPr>
            <a:lvl3pPr lvl="2" algn="ctr">
              <a:lnSpc>
                <a:spcPct val="90000"/>
              </a:lnSpc>
              <a:spcBef>
                <a:spcPts val="600"/>
              </a:spcBef>
              <a:spcAft>
                <a:spcPts val="0"/>
              </a:spcAft>
              <a:buSzPts val="1800"/>
              <a:buNone/>
              <a:defRPr sz="1800"/>
            </a:lvl3pPr>
            <a:lvl4pPr lvl="3" algn="ctr">
              <a:lnSpc>
                <a:spcPct val="90000"/>
              </a:lnSpc>
              <a:spcBef>
                <a:spcPts val="600"/>
              </a:spcBef>
              <a:spcAft>
                <a:spcPts val="0"/>
              </a:spcAft>
              <a:buSzPts val="1600"/>
              <a:buNone/>
              <a:defRPr sz="1600"/>
            </a:lvl4pPr>
            <a:lvl5pPr lvl="4" algn="ctr">
              <a:lnSpc>
                <a:spcPct val="90000"/>
              </a:lnSpc>
              <a:spcBef>
                <a:spcPts val="600"/>
              </a:spcBef>
              <a:spcAft>
                <a:spcPts val="0"/>
              </a:spcAft>
              <a:buSzPts val="160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2" name="Google Shape;42;p7"/>
          <p:cNvSpPr txBox="1">
            <a:spLocks noGrp="1"/>
          </p:cNvSpPr>
          <p:nvPr>
            <p:ph type="ctrTitle"/>
          </p:nvPr>
        </p:nvSpPr>
        <p:spPr>
          <a:xfrm>
            <a:off x="0" y="513756"/>
            <a:ext cx="10986247" cy="1080296"/>
          </a:xfrm>
          <a:prstGeom prst="rect">
            <a:avLst/>
          </a:prstGeom>
          <a:noFill/>
          <a:ln>
            <a:noFill/>
          </a:ln>
        </p:spPr>
        <p:txBody>
          <a:bodyPr spcFirstLastPara="1" wrap="square" lIns="1280150" tIns="274300" rIns="365750" bIns="274300" anchor="ctr" anchorCtr="0">
            <a:normAutofit/>
          </a:bodyPr>
          <a:lstStyle>
            <a:lvl1pPr lvl="0" algn="l">
              <a:lnSpc>
                <a:spcPct val="90000"/>
              </a:lnSpc>
              <a:spcBef>
                <a:spcPts val="0"/>
              </a:spcBef>
              <a:spcAft>
                <a:spcPts val="0"/>
              </a:spcAft>
              <a:buClr>
                <a:schemeClr val="dk1"/>
              </a:buClr>
              <a:buSzPts val="3800"/>
              <a:buFont typeface="Trebuchet MS"/>
              <a:buNone/>
              <a:defRPr sz="3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3" name="Google Shape;43;p7"/>
          <p:cNvPicPr preferRelativeResize="0"/>
          <p:nvPr/>
        </p:nvPicPr>
        <p:blipFill rotWithShape="1">
          <a:blip r:embed="rId3">
            <a:alphaModFix amt="28000"/>
          </a:blip>
          <a:srcRect l="48730" t="-2" r="-48730" b="54889"/>
          <a:stretch/>
        </p:blipFill>
        <p:spPr>
          <a:xfrm>
            <a:off x="0" y="5149188"/>
            <a:ext cx="3820160" cy="1723380"/>
          </a:xfrm>
          <a:prstGeom prst="rect">
            <a:avLst/>
          </a:prstGeom>
          <a:noFill/>
          <a:ln>
            <a:noFill/>
          </a:ln>
        </p:spPr>
      </p:pic>
      <p:sp>
        <p:nvSpPr>
          <p:cNvPr id="44" name="Google Shape;44;p7"/>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45" name="Google Shape;45;p7"/>
          <p:cNvSpPr/>
          <p:nvPr/>
        </p:nvSpPr>
        <p:spPr>
          <a:xfrm rot="5400000">
            <a:off x="639706" y="28745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6" name="Google Shape;46;p7"/>
          <p:cNvCxnSpPr/>
          <p:nvPr/>
        </p:nvCxnSpPr>
        <p:spPr>
          <a:xfrm>
            <a:off x="0" y="6342682"/>
            <a:ext cx="1201269" cy="0"/>
          </a:xfrm>
          <a:prstGeom prst="straightConnector1">
            <a:avLst/>
          </a:prstGeom>
          <a:noFill/>
          <a:ln w="9525" cap="flat" cmpd="sng">
            <a:solidFill>
              <a:srgbClr val="7F7F7F"/>
            </a:solidFill>
            <a:prstDash val="dash"/>
            <a:miter lim="800000"/>
            <a:headEnd type="none" w="sm" len="sm"/>
            <a:tailEnd type="none" w="sm" len="sm"/>
          </a:ln>
        </p:spPr>
      </p:cxnSp>
      <p:cxnSp>
        <p:nvCxnSpPr>
          <p:cNvPr id="47" name="Google Shape;47;p7"/>
          <p:cNvCxnSpPr/>
          <p:nvPr/>
        </p:nvCxnSpPr>
        <p:spPr>
          <a:xfrm flipH="1">
            <a:off x="10071179" y="6276977"/>
            <a:ext cx="297332" cy="405168"/>
          </a:xfrm>
          <a:prstGeom prst="straightConnector1">
            <a:avLst/>
          </a:prstGeom>
          <a:noFill/>
          <a:ln w="9525" cap="flat" cmpd="sng">
            <a:solidFill>
              <a:srgbClr val="FF6600"/>
            </a:solidFill>
            <a:prstDash val="solid"/>
            <a:miter lim="800000"/>
            <a:headEnd type="none" w="sm" len="sm"/>
            <a:tailEnd type="none" w="sm" len="sm"/>
          </a:ln>
        </p:spPr>
      </p:cxnSp>
      <p:pic>
        <p:nvPicPr>
          <p:cNvPr id="48" name="Google Shape;48;p7"/>
          <p:cNvPicPr preferRelativeResize="0"/>
          <p:nvPr/>
        </p:nvPicPr>
        <p:blipFill rotWithShape="1">
          <a:blip r:embed="rId4">
            <a:alphaModFix/>
          </a:blip>
          <a:srcRect/>
          <a:stretch/>
        </p:blipFill>
        <p:spPr>
          <a:xfrm>
            <a:off x="10386242" y="6332522"/>
            <a:ext cx="1560791" cy="325165"/>
          </a:xfrm>
          <a:prstGeom prst="rect">
            <a:avLst/>
          </a:prstGeom>
          <a:noFill/>
          <a:ln>
            <a:noFill/>
          </a:ln>
        </p:spPr>
      </p:pic>
      <p:sp>
        <p:nvSpPr>
          <p:cNvPr id="49" name="Google Shape;49;p7"/>
          <p:cNvSpPr/>
          <p:nvPr/>
        </p:nvSpPr>
        <p:spPr>
          <a:xfrm>
            <a:off x="0" y="0"/>
            <a:ext cx="539827" cy="6869016"/>
          </a:xfrm>
          <a:prstGeom prst="rect">
            <a:avLst/>
          </a:prstGeom>
          <a:blipFill rotWithShape="1">
            <a:blip r:embed="rId5">
              <a:alphaModFix/>
            </a:blip>
            <a:stretch>
              <a:fillRect l="-72615" r="-72615"/>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50"/>
        <p:cNvGrpSpPr/>
        <p:nvPr/>
      </p:nvGrpSpPr>
      <p:grpSpPr>
        <a:xfrm>
          <a:off x="0" y="0"/>
          <a:ext cx="0" cy="0"/>
          <a:chOff x="0" y="0"/>
          <a:chExt cx="0" cy="0"/>
        </a:xfrm>
      </p:grpSpPr>
      <p:sp>
        <p:nvSpPr>
          <p:cNvPr id="51" name="Google Shape;51;p8"/>
          <p:cNvSpPr/>
          <p:nvPr/>
        </p:nvSpPr>
        <p:spPr>
          <a:xfrm>
            <a:off x="838200" y="302211"/>
            <a:ext cx="9981863" cy="1717041"/>
          </a:xfrm>
          <a:prstGeom prst="rect">
            <a:avLst/>
          </a:prstGeom>
          <a:solidFill>
            <a:schemeClr val="lt1"/>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2" name="Google Shape;52;p8"/>
          <p:cNvSpPr txBox="1">
            <a:spLocks noGrp="1"/>
          </p:cNvSpPr>
          <p:nvPr>
            <p:ph type="body" idx="1"/>
          </p:nvPr>
        </p:nvSpPr>
        <p:spPr>
          <a:xfrm>
            <a:off x="838200" y="1825625"/>
            <a:ext cx="5181600" cy="435133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body" idx="2"/>
          </p:nvPr>
        </p:nvSpPr>
        <p:spPr>
          <a:xfrm>
            <a:off x="6172200" y="1825625"/>
            <a:ext cx="5181600" cy="435133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8"/>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55" name="Google Shape;55;p8"/>
          <p:cNvSpPr/>
          <p:nvPr/>
        </p:nvSpPr>
        <p:spPr>
          <a:xfrm>
            <a:off x="704848" y="116101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6" name="Google Shape;56;p8"/>
          <p:cNvSpPr txBox="1">
            <a:spLocks noGrp="1"/>
          </p:cNvSpPr>
          <p:nvPr>
            <p:ph type="title"/>
          </p:nvPr>
        </p:nvSpPr>
        <p:spPr>
          <a:xfrm>
            <a:off x="838200" y="446209"/>
            <a:ext cx="10517188" cy="1163395"/>
          </a:xfrm>
          <a:prstGeom prst="rect">
            <a:avLst/>
          </a:prstGeom>
          <a:noFill/>
          <a:ln>
            <a:noFill/>
          </a:ln>
        </p:spPr>
        <p:txBody>
          <a:bodyPr spcFirstLastPara="1" wrap="square" lIns="1188700" tIns="274300" rIns="548625" bIns="274300" anchor="ctr" anchorCtr="0">
            <a:normAutofit/>
          </a:bodyPr>
          <a:lstStyle>
            <a:lvl1pPr lvl="0" algn="r">
              <a:lnSpc>
                <a:spcPct val="90000"/>
              </a:lnSpc>
              <a:spcBef>
                <a:spcPts val="0"/>
              </a:spcBef>
              <a:spcAft>
                <a:spcPts val="0"/>
              </a:spcAft>
              <a:buClr>
                <a:schemeClr val="dk1"/>
              </a:buClr>
              <a:buSzPts val="40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8"/>
          <p:cNvSpPr/>
          <p:nvPr/>
        </p:nvSpPr>
        <p:spPr>
          <a:xfrm rot="10800000">
            <a:off x="11012706" y="30221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0" y="446209"/>
            <a:ext cx="11355388" cy="1163395"/>
          </a:xfrm>
          <a:prstGeom prst="rect">
            <a:avLst/>
          </a:prstGeom>
          <a:noFill/>
          <a:ln>
            <a:noFill/>
          </a:ln>
        </p:spPr>
        <p:txBody>
          <a:bodyPr spcFirstLastPara="1" wrap="square" lIns="1188700" tIns="274300" rIns="548625" bIns="274300" anchor="ctr" anchorCtr="0">
            <a:normAutofit/>
          </a:bodyPr>
          <a:lstStyle>
            <a:lvl1pPr lvl="0" algn="r">
              <a:lnSpc>
                <a:spcPct val="90000"/>
              </a:lnSpc>
              <a:spcBef>
                <a:spcPts val="0"/>
              </a:spcBef>
              <a:spcAft>
                <a:spcPts val="0"/>
              </a:spcAft>
              <a:buClr>
                <a:schemeClr val="dk1"/>
              </a:buClr>
              <a:buSzPts val="40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839788" y="1681163"/>
            <a:ext cx="5157787" cy="823912"/>
          </a:xfrm>
          <a:prstGeom prst="rect">
            <a:avLst/>
          </a:prstGeom>
          <a:solidFill>
            <a:schemeClr val="lt1"/>
          </a:solidFill>
          <a:ln>
            <a:noFill/>
          </a:ln>
        </p:spPr>
        <p:txBody>
          <a:bodyPr spcFirstLastPara="1" wrap="square" lIns="274300" tIns="274300" rIns="91425" bIns="45700" anchor="ctr"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600"/>
              </a:spcBef>
              <a:spcAft>
                <a:spcPts val="0"/>
              </a:spcAft>
              <a:buSzPts val="2000"/>
              <a:buNone/>
              <a:defRPr sz="2000" b="1"/>
            </a:lvl2pPr>
            <a:lvl3pPr marL="1371600" lvl="2" indent="-228600" algn="l">
              <a:lnSpc>
                <a:spcPct val="90000"/>
              </a:lnSpc>
              <a:spcBef>
                <a:spcPts val="600"/>
              </a:spcBef>
              <a:spcAft>
                <a:spcPts val="0"/>
              </a:spcAft>
              <a:buSzPts val="1800"/>
              <a:buNone/>
              <a:defRPr sz="1800" b="1"/>
            </a:lvl3pPr>
            <a:lvl4pPr marL="1828800" lvl="3" indent="-228600" algn="l">
              <a:lnSpc>
                <a:spcPct val="90000"/>
              </a:lnSpc>
              <a:spcBef>
                <a:spcPts val="600"/>
              </a:spcBef>
              <a:spcAft>
                <a:spcPts val="0"/>
              </a:spcAft>
              <a:buSzPts val="1600"/>
              <a:buNone/>
              <a:defRPr sz="1600" b="1"/>
            </a:lvl4pPr>
            <a:lvl5pPr marL="2286000" lvl="4" indent="-228600" algn="l">
              <a:lnSpc>
                <a:spcPct val="90000"/>
              </a:lnSpc>
              <a:spcBef>
                <a:spcPts val="600"/>
              </a:spcBef>
              <a:spcAft>
                <a:spcPts val="0"/>
              </a:spcAft>
              <a:buSzPts val="160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1" name="Google Shape;61;p9"/>
          <p:cNvSpPr txBox="1">
            <a:spLocks noGrp="1"/>
          </p:cNvSpPr>
          <p:nvPr>
            <p:ph type="body" idx="2"/>
          </p:nvPr>
        </p:nvSpPr>
        <p:spPr>
          <a:xfrm>
            <a:off x="839788" y="2505075"/>
            <a:ext cx="5157787" cy="368458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9"/>
          <p:cNvSpPr txBox="1">
            <a:spLocks noGrp="1"/>
          </p:cNvSpPr>
          <p:nvPr>
            <p:ph type="body" idx="3"/>
          </p:nvPr>
        </p:nvSpPr>
        <p:spPr>
          <a:xfrm>
            <a:off x="6172200" y="1681163"/>
            <a:ext cx="5183188" cy="823912"/>
          </a:xfrm>
          <a:prstGeom prst="rect">
            <a:avLst/>
          </a:prstGeom>
          <a:solidFill>
            <a:schemeClr val="lt1"/>
          </a:solidFill>
          <a:ln>
            <a:noFill/>
          </a:ln>
        </p:spPr>
        <p:txBody>
          <a:bodyPr spcFirstLastPara="1" wrap="square" lIns="274300" tIns="274300" rIns="91425" bIns="45700" anchor="ctr"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600"/>
              </a:spcBef>
              <a:spcAft>
                <a:spcPts val="0"/>
              </a:spcAft>
              <a:buSzPts val="2000"/>
              <a:buNone/>
              <a:defRPr sz="2000" b="1"/>
            </a:lvl2pPr>
            <a:lvl3pPr marL="1371600" lvl="2" indent="-228600" algn="l">
              <a:lnSpc>
                <a:spcPct val="90000"/>
              </a:lnSpc>
              <a:spcBef>
                <a:spcPts val="600"/>
              </a:spcBef>
              <a:spcAft>
                <a:spcPts val="0"/>
              </a:spcAft>
              <a:buSzPts val="1800"/>
              <a:buNone/>
              <a:defRPr sz="1800" b="1"/>
            </a:lvl3pPr>
            <a:lvl4pPr marL="1828800" lvl="3" indent="-228600" algn="l">
              <a:lnSpc>
                <a:spcPct val="90000"/>
              </a:lnSpc>
              <a:spcBef>
                <a:spcPts val="600"/>
              </a:spcBef>
              <a:spcAft>
                <a:spcPts val="0"/>
              </a:spcAft>
              <a:buSzPts val="1600"/>
              <a:buNone/>
              <a:defRPr sz="1600" b="1"/>
            </a:lvl4pPr>
            <a:lvl5pPr marL="2286000" lvl="4" indent="-228600" algn="l">
              <a:lnSpc>
                <a:spcPct val="90000"/>
              </a:lnSpc>
              <a:spcBef>
                <a:spcPts val="600"/>
              </a:spcBef>
              <a:spcAft>
                <a:spcPts val="0"/>
              </a:spcAft>
              <a:buSzPts val="160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3" name="Google Shape;63;p9"/>
          <p:cNvSpPr txBox="1">
            <a:spLocks noGrp="1"/>
          </p:cNvSpPr>
          <p:nvPr>
            <p:ph type="body" idx="4"/>
          </p:nvPr>
        </p:nvSpPr>
        <p:spPr>
          <a:xfrm>
            <a:off x="6172200" y="2505075"/>
            <a:ext cx="5183188" cy="368458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9"/>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9"/>
          <p:cNvSpPr/>
          <p:nvPr/>
        </p:nvSpPr>
        <p:spPr>
          <a:xfrm rot="10800000">
            <a:off x="11012706" y="30221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6" name="Google Shape;66;p9"/>
          <p:cNvPicPr preferRelativeResize="0"/>
          <p:nvPr/>
        </p:nvPicPr>
        <p:blipFill rotWithShape="1">
          <a:blip r:embed="rId2">
            <a:alphaModFix/>
          </a:blip>
          <a:srcRect/>
          <a:stretch/>
        </p:blipFill>
        <p:spPr>
          <a:xfrm rot="10800000" flipH="1">
            <a:off x="-29308" y="-23446"/>
            <a:ext cx="3263900" cy="88558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7"/>
        <p:cNvGrpSpPr/>
        <p:nvPr/>
      </p:nvGrpSpPr>
      <p:grpSpPr>
        <a:xfrm>
          <a:off x="0" y="0"/>
          <a:ext cx="0" cy="0"/>
          <a:chOff x="0" y="0"/>
          <a:chExt cx="0" cy="0"/>
        </a:xfrm>
      </p:grpSpPr>
      <p:pic>
        <p:nvPicPr>
          <p:cNvPr id="68" name="Google Shape;68;p10"/>
          <p:cNvPicPr preferRelativeResize="0"/>
          <p:nvPr/>
        </p:nvPicPr>
        <p:blipFill rotWithShape="1">
          <a:blip r:embed="rId2">
            <a:alphaModFix/>
          </a:blip>
          <a:srcRect/>
          <a:stretch/>
        </p:blipFill>
        <p:spPr>
          <a:xfrm flipH="1">
            <a:off x="6424860" y="4283241"/>
            <a:ext cx="6304550" cy="2586791"/>
          </a:xfrm>
          <a:prstGeom prst="rect">
            <a:avLst/>
          </a:prstGeom>
          <a:noFill/>
          <a:ln>
            <a:noFill/>
          </a:ln>
        </p:spPr>
      </p:pic>
      <p:pic>
        <p:nvPicPr>
          <p:cNvPr id="69" name="Google Shape;69;p10"/>
          <p:cNvPicPr preferRelativeResize="0"/>
          <p:nvPr/>
        </p:nvPicPr>
        <p:blipFill rotWithShape="1">
          <a:blip r:embed="rId3">
            <a:alphaModFix/>
          </a:blip>
          <a:srcRect/>
          <a:stretch/>
        </p:blipFill>
        <p:spPr>
          <a:xfrm flipH="1">
            <a:off x="-36095" y="-36235"/>
            <a:ext cx="2905291" cy="3091803"/>
          </a:xfrm>
          <a:prstGeom prst="rect">
            <a:avLst/>
          </a:prstGeom>
          <a:noFill/>
          <a:ln>
            <a:noFill/>
          </a:ln>
        </p:spPr>
      </p:pic>
      <p:sp>
        <p:nvSpPr>
          <p:cNvPr id="70" name="Google Shape;70;p10"/>
          <p:cNvSpPr/>
          <p:nvPr/>
        </p:nvSpPr>
        <p:spPr>
          <a:xfrm>
            <a:off x="-274319" y="436517"/>
            <a:ext cx="9794240" cy="1097214"/>
          </a:xfrm>
          <a:prstGeom prst="rect">
            <a:avLst/>
          </a:prstGeom>
          <a:solidFill>
            <a:schemeClr val="lt1">
              <a:alpha val="80000"/>
            </a:schemeClr>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1" name="Google Shape;71;p10"/>
          <p:cNvSpPr/>
          <p:nvPr/>
        </p:nvSpPr>
        <p:spPr>
          <a:xfrm>
            <a:off x="1046480" y="2092960"/>
            <a:ext cx="9005196" cy="4765040"/>
          </a:xfrm>
          <a:prstGeom prst="rect">
            <a:avLst/>
          </a:prstGeom>
          <a:solidFill>
            <a:schemeClr val="lt1">
              <a:alpha val="7176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2" name="Google Shape;72;p10"/>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73" name="Google Shape;73;p10"/>
          <p:cNvSpPr txBox="1">
            <a:spLocks noGrp="1"/>
          </p:cNvSpPr>
          <p:nvPr>
            <p:ph type="title"/>
          </p:nvPr>
        </p:nvSpPr>
        <p:spPr>
          <a:xfrm>
            <a:off x="0" y="446209"/>
            <a:ext cx="11355388" cy="1163395"/>
          </a:xfrm>
          <a:prstGeom prst="rect">
            <a:avLst/>
          </a:prstGeom>
          <a:noFill/>
          <a:ln>
            <a:noFill/>
          </a:ln>
        </p:spPr>
        <p:txBody>
          <a:bodyPr spcFirstLastPara="1" wrap="square" lIns="1188700" tIns="274300" rIns="548625" bIns="274300" anchor="ctr" anchorCtr="0">
            <a:normAutofit/>
          </a:bodyPr>
          <a:lstStyle>
            <a:lvl1pPr lvl="0" algn="r">
              <a:lnSpc>
                <a:spcPct val="90000"/>
              </a:lnSpc>
              <a:spcBef>
                <a:spcPts val="0"/>
              </a:spcBef>
              <a:spcAft>
                <a:spcPts val="0"/>
              </a:spcAft>
              <a:buClr>
                <a:schemeClr val="dk1"/>
              </a:buClr>
              <a:buSzPts val="40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0"/>
          <p:cNvSpPr/>
          <p:nvPr/>
        </p:nvSpPr>
        <p:spPr>
          <a:xfrm rot="10800000">
            <a:off x="11012706" y="30221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5"/>
        <p:cNvGrpSpPr/>
        <p:nvPr/>
      </p:nvGrpSpPr>
      <p:grpSpPr>
        <a:xfrm>
          <a:off x="0" y="0"/>
          <a:ext cx="0" cy="0"/>
          <a:chOff x="0" y="0"/>
          <a:chExt cx="0" cy="0"/>
        </a:xfrm>
      </p:grpSpPr>
      <p:sp>
        <p:nvSpPr>
          <p:cNvPr id="76" name="Google Shape;76;p11"/>
          <p:cNvSpPr/>
          <p:nvPr/>
        </p:nvSpPr>
        <p:spPr>
          <a:xfrm>
            <a:off x="838200" y="0"/>
            <a:ext cx="10515600" cy="645396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7" name="Google Shape;77;p11"/>
          <p:cNvSpPr txBox="1">
            <a:spLocks noGrp="1"/>
          </p:cNvSpPr>
          <p:nvPr>
            <p:ph type="title"/>
          </p:nvPr>
        </p:nvSpPr>
        <p:spPr>
          <a:xfrm rot="5400000">
            <a:off x="7133431" y="1956594"/>
            <a:ext cx="5811838" cy="2628900"/>
          </a:xfrm>
          <a:prstGeom prst="rect">
            <a:avLst/>
          </a:prstGeom>
          <a:noFill/>
          <a:ln>
            <a:noFill/>
          </a:ln>
        </p:spPr>
        <p:txBody>
          <a:bodyPr spcFirstLastPara="1" wrap="square" lIns="1188700" tIns="274300" rIns="91425" bIns="2743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1"/>
          <p:cNvSpPr txBox="1">
            <a:spLocks noGrp="1"/>
          </p:cNvSpPr>
          <p:nvPr>
            <p:ph type="body" idx="1"/>
          </p:nvPr>
        </p:nvSpPr>
        <p:spPr>
          <a:xfrm rot="5400000">
            <a:off x="1799431" y="-596106"/>
            <a:ext cx="5811838" cy="7734300"/>
          </a:xfrm>
          <a:prstGeom prst="rect">
            <a:avLst/>
          </a:prstGeom>
          <a:no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1"/>
          <p:cNvSpPr txBox="1">
            <a:spLocks noGrp="1"/>
          </p:cNvSpPr>
          <p:nvPr>
            <p:ph type="sldNum" idx="12"/>
          </p:nvPr>
        </p:nvSpPr>
        <p:spPr>
          <a:xfrm rot="5400000">
            <a:off x="-86212" y="5497980"/>
            <a:ext cx="99284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7F7F7F"/>
                </a:solidFill>
                <a:latin typeface="Arial"/>
                <a:ea typeface="Arial"/>
                <a:cs typeface="Arial"/>
                <a:sym typeface="Arial"/>
              </a:defRPr>
            </a:lvl1pPr>
            <a:lvl2pPr marL="0" lvl="1" indent="0" algn="r">
              <a:spcBef>
                <a:spcPts val="0"/>
              </a:spcBef>
              <a:buNone/>
              <a:defRPr sz="800" b="0" i="0" u="none" strike="noStrike" cap="none">
                <a:solidFill>
                  <a:srgbClr val="7F7F7F"/>
                </a:solidFill>
                <a:latin typeface="Arial"/>
                <a:ea typeface="Arial"/>
                <a:cs typeface="Arial"/>
                <a:sym typeface="Arial"/>
              </a:defRPr>
            </a:lvl2pPr>
            <a:lvl3pPr marL="0" lvl="2" indent="0" algn="r">
              <a:spcBef>
                <a:spcPts val="0"/>
              </a:spcBef>
              <a:buNone/>
              <a:defRPr sz="800" b="0" i="0" u="none" strike="noStrike" cap="none">
                <a:solidFill>
                  <a:srgbClr val="7F7F7F"/>
                </a:solidFill>
                <a:latin typeface="Arial"/>
                <a:ea typeface="Arial"/>
                <a:cs typeface="Arial"/>
                <a:sym typeface="Arial"/>
              </a:defRPr>
            </a:lvl3pPr>
            <a:lvl4pPr marL="0" lvl="3" indent="0" algn="r">
              <a:spcBef>
                <a:spcPts val="0"/>
              </a:spcBef>
              <a:buNone/>
              <a:defRPr sz="800" b="0" i="0" u="none" strike="noStrike" cap="none">
                <a:solidFill>
                  <a:srgbClr val="7F7F7F"/>
                </a:solidFill>
                <a:latin typeface="Arial"/>
                <a:ea typeface="Arial"/>
                <a:cs typeface="Arial"/>
                <a:sym typeface="Arial"/>
              </a:defRPr>
            </a:lvl4pPr>
            <a:lvl5pPr marL="0" lvl="4" indent="0" algn="r">
              <a:spcBef>
                <a:spcPts val="0"/>
              </a:spcBef>
              <a:buNone/>
              <a:defRPr sz="800" b="0" i="0" u="none" strike="noStrike" cap="none">
                <a:solidFill>
                  <a:srgbClr val="7F7F7F"/>
                </a:solidFill>
                <a:latin typeface="Arial"/>
                <a:ea typeface="Arial"/>
                <a:cs typeface="Arial"/>
                <a:sym typeface="Arial"/>
              </a:defRPr>
            </a:lvl5pPr>
            <a:lvl6pPr marL="0" lvl="5" indent="0" algn="r">
              <a:spcBef>
                <a:spcPts val="0"/>
              </a:spcBef>
              <a:buNone/>
              <a:defRPr sz="800" b="0" i="0" u="none" strike="noStrike" cap="none">
                <a:solidFill>
                  <a:srgbClr val="7F7F7F"/>
                </a:solidFill>
                <a:latin typeface="Arial"/>
                <a:ea typeface="Arial"/>
                <a:cs typeface="Arial"/>
                <a:sym typeface="Arial"/>
              </a:defRPr>
            </a:lvl6pPr>
            <a:lvl7pPr marL="0" lvl="6" indent="0" algn="r">
              <a:spcBef>
                <a:spcPts val="0"/>
              </a:spcBef>
              <a:buNone/>
              <a:defRPr sz="800" b="0" i="0" u="none" strike="noStrike" cap="none">
                <a:solidFill>
                  <a:srgbClr val="7F7F7F"/>
                </a:solidFill>
                <a:latin typeface="Arial"/>
                <a:ea typeface="Arial"/>
                <a:cs typeface="Arial"/>
                <a:sym typeface="Arial"/>
              </a:defRPr>
            </a:lvl7pPr>
            <a:lvl8pPr marL="0" lvl="7" indent="0" algn="r">
              <a:spcBef>
                <a:spcPts val="0"/>
              </a:spcBef>
              <a:buNone/>
              <a:defRPr sz="800" b="0" i="0" u="none" strike="noStrike" cap="none">
                <a:solidFill>
                  <a:srgbClr val="7F7F7F"/>
                </a:solidFill>
                <a:latin typeface="Arial"/>
                <a:ea typeface="Arial"/>
                <a:cs typeface="Arial"/>
                <a:sym typeface="Arial"/>
              </a:defRPr>
            </a:lvl8pPr>
            <a:lvl9pPr marL="0" lvl="8" indent="0" algn="r">
              <a:spcBef>
                <a:spcPts val="0"/>
              </a:spcBef>
              <a:buNone/>
              <a:defRPr sz="800" b="0" i="0" u="none" strike="noStrike" cap="none">
                <a:solidFill>
                  <a:srgbClr val="7F7F7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80" name="Google Shape;80;p11"/>
          <p:cNvPicPr preferRelativeResize="0"/>
          <p:nvPr/>
        </p:nvPicPr>
        <p:blipFill rotWithShape="1">
          <a:blip r:embed="rId2">
            <a:alphaModFix/>
          </a:blip>
          <a:srcRect/>
          <a:stretch/>
        </p:blipFill>
        <p:spPr>
          <a:xfrm rot="5400000">
            <a:off x="-370188" y="982938"/>
            <a:ext cx="1560791" cy="32516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p12"/>
          <p:cNvSpPr txBox="1">
            <a:spLocks noGrp="1"/>
          </p:cNvSpPr>
          <p:nvPr>
            <p:ph type="sldNum" idx="12"/>
          </p:nvPr>
        </p:nvSpPr>
        <p:spPr>
          <a:xfrm>
            <a:off x="208428" y="6297297"/>
            <a:ext cx="992841" cy="30416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83" name="Google Shape;83;p12"/>
          <p:cNvSpPr/>
          <p:nvPr/>
        </p:nvSpPr>
        <p:spPr>
          <a:xfrm>
            <a:off x="314960" y="356237"/>
            <a:ext cx="11602720" cy="567610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4" name="Google Shape;84;p12"/>
          <p:cNvSpPr/>
          <p:nvPr/>
        </p:nvSpPr>
        <p:spPr>
          <a:xfrm rot="5400000" flipH="1">
            <a:off x="464342" y="5683807"/>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5" name="Google Shape;85;p12"/>
          <p:cNvSpPr/>
          <p:nvPr/>
        </p:nvSpPr>
        <p:spPr>
          <a:xfrm rot="-5400000" flipH="1">
            <a:off x="11270774" y="223759"/>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6"/>
        <p:cNvGrpSpPr/>
        <p:nvPr/>
      </p:nvGrpSpPr>
      <p:grpSpPr>
        <a:xfrm>
          <a:off x="0" y="0"/>
          <a:ext cx="0" cy="0"/>
          <a:chOff x="0" y="0"/>
          <a:chExt cx="0" cy="0"/>
        </a:xfrm>
      </p:grpSpPr>
      <p:sp>
        <p:nvSpPr>
          <p:cNvPr id="87" name="Google Shape;87;p13"/>
          <p:cNvSpPr txBox="1">
            <a:spLocks noGrp="1"/>
          </p:cNvSpPr>
          <p:nvPr>
            <p:ph type="title"/>
          </p:nvPr>
        </p:nvSpPr>
        <p:spPr>
          <a:xfrm>
            <a:off x="0" y="426719"/>
            <a:ext cx="4772025" cy="1605781"/>
          </a:xfrm>
          <a:prstGeom prst="rect">
            <a:avLst/>
          </a:prstGeom>
          <a:noFill/>
          <a:ln>
            <a:noFill/>
          </a:ln>
        </p:spPr>
        <p:txBody>
          <a:bodyPr spcFirstLastPara="1" wrap="square" lIns="1188700" tIns="274300" rIns="640075" bIns="274300" anchor="b" anchorCtr="0">
            <a:normAutofit/>
          </a:bodyPr>
          <a:lstStyle>
            <a:lvl1pPr lvl="0" algn="r">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13"/>
          <p:cNvSpPr>
            <a:spLocks noGrp="1"/>
          </p:cNvSpPr>
          <p:nvPr>
            <p:ph type="pic" idx="2"/>
          </p:nvPr>
        </p:nvSpPr>
        <p:spPr>
          <a:xfrm>
            <a:off x="5183188" y="426721"/>
            <a:ext cx="6172200" cy="5434330"/>
          </a:xfrm>
          <a:prstGeom prst="rect">
            <a:avLst/>
          </a:prstGeom>
          <a:solidFill>
            <a:schemeClr val="lt1"/>
          </a:solidFill>
          <a:ln>
            <a:noFill/>
          </a:ln>
        </p:spPr>
      </p:sp>
      <p:sp>
        <p:nvSpPr>
          <p:cNvPr id="89" name="Google Shape;89;p13"/>
          <p:cNvSpPr txBox="1">
            <a:spLocks noGrp="1"/>
          </p:cNvSpPr>
          <p:nvPr>
            <p:ph type="body" idx="1"/>
          </p:nvPr>
        </p:nvSpPr>
        <p:spPr>
          <a:xfrm>
            <a:off x="839788" y="2460810"/>
            <a:ext cx="3932237" cy="3408178"/>
          </a:xfrm>
          <a:prstGeom prst="rect">
            <a:avLst/>
          </a:prstGeom>
          <a:solidFill>
            <a:schemeClr val="lt1"/>
          </a:solidFill>
          <a:ln>
            <a:noFill/>
          </a:ln>
        </p:spPr>
        <p:txBody>
          <a:bodyPr spcFirstLastPara="1" wrap="square" lIns="274300" tIns="2743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600"/>
              </a:spcBef>
              <a:spcAft>
                <a:spcPts val="0"/>
              </a:spcAft>
              <a:buSzPts val="1400"/>
              <a:buNone/>
              <a:defRPr sz="1400"/>
            </a:lvl2pPr>
            <a:lvl3pPr marL="1371600" lvl="2" indent="-228600" algn="l">
              <a:lnSpc>
                <a:spcPct val="90000"/>
              </a:lnSpc>
              <a:spcBef>
                <a:spcPts val="600"/>
              </a:spcBef>
              <a:spcAft>
                <a:spcPts val="0"/>
              </a:spcAft>
              <a:buSzPts val="1200"/>
              <a:buNone/>
              <a:defRPr sz="1200"/>
            </a:lvl3pPr>
            <a:lvl4pPr marL="1828800" lvl="3" indent="-228600" algn="l">
              <a:lnSpc>
                <a:spcPct val="90000"/>
              </a:lnSpc>
              <a:spcBef>
                <a:spcPts val="600"/>
              </a:spcBef>
              <a:spcAft>
                <a:spcPts val="0"/>
              </a:spcAft>
              <a:buSzPts val="1000"/>
              <a:buNone/>
              <a:defRPr sz="1000"/>
            </a:lvl4pPr>
            <a:lvl5pPr marL="2286000" lvl="4" indent="-228600" algn="l">
              <a:lnSpc>
                <a:spcPct val="90000"/>
              </a:lnSpc>
              <a:spcBef>
                <a:spcPts val="600"/>
              </a:spcBef>
              <a:spcAft>
                <a:spcPts val="0"/>
              </a:spcAft>
              <a:buSzPts val="1000"/>
              <a:buNone/>
              <a:defRPr sz="1000"/>
            </a:lvl5pPr>
            <a:lvl6pPr marL="2743200" lvl="5" indent="-228600" algn="l">
              <a:lnSpc>
                <a:spcPct val="90000"/>
              </a:lnSpc>
              <a:spcBef>
                <a:spcPts val="6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0" name="Google Shape;90;p13"/>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91" name="Google Shape;91;p13"/>
          <p:cNvSpPr/>
          <p:nvPr/>
        </p:nvSpPr>
        <p:spPr>
          <a:xfrm rot="-5400000">
            <a:off x="4035909" y="171085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2" name="Google Shape;92;p13"/>
          <p:cNvCxnSpPr/>
          <p:nvPr/>
        </p:nvCxnSpPr>
        <p:spPr>
          <a:xfrm>
            <a:off x="4958080" y="426720"/>
            <a:ext cx="0" cy="5601637"/>
          </a:xfrm>
          <a:prstGeom prst="straightConnector1">
            <a:avLst/>
          </a:prstGeom>
          <a:noFill/>
          <a:ln w="12700" cap="flat" cmpd="sng">
            <a:solidFill>
              <a:srgbClr val="FF6600"/>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838199" y="1825625"/>
            <a:ext cx="9213477" cy="5032375"/>
          </a:xfrm>
          <a:prstGeom prst="rect">
            <a:avLst/>
          </a:prstGeom>
          <a:noFill/>
          <a:ln>
            <a:noFill/>
          </a:ln>
        </p:spPr>
        <p:txBody>
          <a:bodyPr spcFirstLastPara="1" wrap="square" lIns="274300" tIns="274300" rIns="91425" bIns="45700" anchor="t" anchorCtr="0">
            <a:normAutofit/>
          </a:bodyPr>
          <a:lstStyle>
            <a:lvl1pPr marL="457200" marR="0" lvl="0" indent="-406400" algn="l" rtl="0">
              <a:lnSpc>
                <a:spcPct val="90000"/>
              </a:lnSpc>
              <a:spcBef>
                <a:spcPts val="1000"/>
              </a:spcBef>
              <a:spcAft>
                <a:spcPts val="0"/>
              </a:spcAft>
              <a:buClr>
                <a:srgbClr val="FF6600"/>
              </a:buClr>
              <a:buSzPts val="2800"/>
              <a:buFont typeface="Noto Sans Symbols"/>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600"/>
              </a:spcBef>
              <a:spcAft>
                <a:spcPts val="0"/>
              </a:spcAft>
              <a:buClr>
                <a:srgbClr val="FF6600"/>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600"/>
              </a:spcBef>
              <a:spcAft>
                <a:spcPts val="0"/>
              </a:spcAft>
              <a:buClr>
                <a:srgbClr val="FF6600"/>
              </a:buClr>
              <a:buSzPts val="2000"/>
              <a:buFont typeface="Noto Sans Symbols"/>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600"/>
              </a:spcBef>
              <a:spcAft>
                <a:spcPts val="0"/>
              </a:spcAft>
              <a:buClr>
                <a:srgbClr val="FF6600"/>
              </a:buClr>
              <a:buSzPts val="1800"/>
              <a:buFont typeface="Noto Sans Symbols"/>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600"/>
              </a:spcBef>
              <a:spcAft>
                <a:spcPts val="0"/>
              </a:spcAft>
              <a:buClr>
                <a:srgbClr val="FF6600"/>
              </a:buClr>
              <a:buSzPts val="1800"/>
              <a:buFont typeface="Noto Sans Symbols"/>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4"/>
          <p:cNvSpPr txBox="1">
            <a:spLocks noGrp="1"/>
          </p:cNvSpPr>
          <p:nvPr>
            <p:ph type="title"/>
          </p:nvPr>
        </p:nvSpPr>
        <p:spPr>
          <a:xfrm>
            <a:off x="1" y="393222"/>
            <a:ext cx="10051675" cy="958058"/>
          </a:xfrm>
          <a:prstGeom prst="rect">
            <a:avLst/>
          </a:prstGeom>
          <a:noFill/>
          <a:ln>
            <a:noFill/>
          </a:ln>
        </p:spPr>
        <p:txBody>
          <a:bodyPr spcFirstLastPara="1" wrap="square" lIns="1188700" tIns="274300" rIns="91425" bIns="274300" anchor="ctr" anchorCtr="0">
            <a:normAutofit/>
          </a:bodyPr>
          <a:lstStyle>
            <a:lvl1pPr marR="0" lvl="0" algn="l" rtl="0">
              <a:lnSpc>
                <a:spcPct val="90000"/>
              </a:lnSpc>
              <a:spcBef>
                <a:spcPts val="0"/>
              </a:spcBef>
              <a:spcAft>
                <a:spcPts val="0"/>
              </a:spcAft>
              <a:buClr>
                <a:schemeClr val="dk1"/>
              </a:buClr>
              <a:buSzPts val="4000"/>
              <a:buFont typeface="Trebuchet MS"/>
              <a:buNone/>
              <a:defRPr sz="4000" b="0" i="1"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4"/>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800" b="0" i="0" u="none" strike="noStrike" cap="none">
                <a:solidFill>
                  <a:srgbClr val="7F7F7F"/>
                </a:solidFill>
                <a:latin typeface="Arial"/>
                <a:ea typeface="Arial"/>
                <a:cs typeface="Arial"/>
                <a:sym typeface="Arial"/>
              </a:defRPr>
            </a:lvl1pPr>
            <a:lvl2pPr marL="0" marR="0" lvl="1" indent="0" algn="l" rtl="0">
              <a:spcBef>
                <a:spcPts val="0"/>
              </a:spcBef>
              <a:buNone/>
              <a:defRPr sz="800" b="0" i="0" u="none" strike="noStrike" cap="none">
                <a:solidFill>
                  <a:srgbClr val="7F7F7F"/>
                </a:solidFill>
                <a:latin typeface="Arial"/>
                <a:ea typeface="Arial"/>
                <a:cs typeface="Arial"/>
                <a:sym typeface="Arial"/>
              </a:defRPr>
            </a:lvl2pPr>
            <a:lvl3pPr marL="0" marR="0" lvl="2" indent="0" algn="l" rtl="0">
              <a:spcBef>
                <a:spcPts val="0"/>
              </a:spcBef>
              <a:buNone/>
              <a:defRPr sz="800" b="0" i="0" u="none" strike="noStrike" cap="none">
                <a:solidFill>
                  <a:srgbClr val="7F7F7F"/>
                </a:solidFill>
                <a:latin typeface="Arial"/>
                <a:ea typeface="Arial"/>
                <a:cs typeface="Arial"/>
                <a:sym typeface="Arial"/>
              </a:defRPr>
            </a:lvl3pPr>
            <a:lvl4pPr marL="0" marR="0" lvl="3" indent="0" algn="l" rtl="0">
              <a:spcBef>
                <a:spcPts val="0"/>
              </a:spcBef>
              <a:buNone/>
              <a:defRPr sz="800" b="0" i="0" u="none" strike="noStrike" cap="none">
                <a:solidFill>
                  <a:srgbClr val="7F7F7F"/>
                </a:solidFill>
                <a:latin typeface="Arial"/>
                <a:ea typeface="Arial"/>
                <a:cs typeface="Arial"/>
                <a:sym typeface="Arial"/>
              </a:defRPr>
            </a:lvl4pPr>
            <a:lvl5pPr marL="0" marR="0" lvl="4" indent="0" algn="l" rtl="0">
              <a:spcBef>
                <a:spcPts val="0"/>
              </a:spcBef>
              <a:buNone/>
              <a:defRPr sz="800" b="0" i="0" u="none" strike="noStrike" cap="none">
                <a:solidFill>
                  <a:srgbClr val="7F7F7F"/>
                </a:solidFill>
                <a:latin typeface="Arial"/>
                <a:ea typeface="Arial"/>
                <a:cs typeface="Arial"/>
                <a:sym typeface="Arial"/>
              </a:defRPr>
            </a:lvl5pPr>
            <a:lvl6pPr marL="0" marR="0" lvl="5" indent="0" algn="l" rtl="0">
              <a:spcBef>
                <a:spcPts val="0"/>
              </a:spcBef>
              <a:buNone/>
              <a:defRPr sz="800" b="0" i="0" u="none" strike="noStrike" cap="none">
                <a:solidFill>
                  <a:srgbClr val="7F7F7F"/>
                </a:solidFill>
                <a:latin typeface="Arial"/>
                <a:ea typeface="Arial"/>
                <a:cs typeface="Arial"/>
                <a:sym typeface="Arial"/>
              </a:defRPr>
            </a:lvl6pPr>
            <a:lvl7pPr marL="0" marR="0" lvl="6" indent="0" algn="l" rtl="0">
              <a:spcBef>
                <a:spcPts val="0"/>
              </a:spcBef>
              <a:buNone/>
              <a:defRPr sz="800" b="0" i="0" u="none" strike="noStrike" cap="none">
                <a:solidFill>
                  <a:srgbClr val="7F7F7F"/>
                </a:solidFill>
                <a:latin typeface="Arial"/>
                <a:ea typeface="Arial"/>
                <a:cs typeface="Arial"/>
                <a:sym typeface="Arial"/>
              </a:defRPr>
            </a:lvl7pPr>
            <a:lvl8pPr marL="0" marR="0" lvl="7" indent="0" algn="l" rtl="0">
              <a:spcBef>
                <a:spcPts val="0"/>
              </a:spcBef>
              <a:buNone/>
              <a:defRPr sz="800" b="0" i="0" u="none" strike="noStrike" cap="none">
                <a:solidFill>
                  <a:srgbClr val="7F7F7F"/>
                </a:solidFill>
                <a:latin typeface="Arial"/>
                <a:ea typeface="Arial"/>
                <a:cs typeface="Arial"/>
                <a:sym typeface="Arial"/>
              </a:defRPr>
            </a:lvl8pPr>
            <a:lvl9pPr marL="0" marR="0" lvl="8" indent="0" algn="l" rtl="0">
              <a:spcBef>
                <a:spcPts val="0"/>
              </a:spcBef>
              <a:buNone/>
              <a:defRPr sz="800" b="0" i="0" u="none" strike="noStrike" cap="none">
                <a:solidFill>
                  <a:srgbClr val="7F7F7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cxnSp>
        <p:nvCxnSpPr>
          <p:cNvPr id="13" name="Google Shape;13;p4"/>
          <p:cNvCxnSpPr/>
          <p:nvPr/>
        </p:nvCxnSpPr>
        <p:spPr>
          <a:xfrm flipH="1">
            <a:off x="10071179" y="6276977"/>
            <a:ext cx="297332" cy="405168"/>
          </a:xfrm>
          <a:prstGeom prst="straightConnector1">
            <a:avLst/>
          </a:prstGeom>
          <a:noFill/>
          <a:ln w="9525" cap="flat" cmpd="sng">
            <a:solidFill>
              <a:srgbClr val="FF6600"/>
            </a:solidFill>
            <a:prstDash val="solid"/>
            <a:miter lim="800000"/>
            <a:headEnd type="none" w="sm" len="sm"/>
            <a:tailEnd type="none" w="sm" len="sm"/>
          </a:ln>
        </p:spPr>
      </p:cxnSp>
      <p:cxnSp>
        <p:nvCxnSpPr>
          <p:cNvPr id="14" name="Google Shape;14;p4"/>
          <p:cNvCxnSpPr/>
          <p:nvPr/>
        </p:nvCxnSpPr>
        <p:spPr>
          <a:xfrm>
            <a:off x="0" y="6342682"/>
            <a:ext cx="1201269" cy="0"/>
          </a:xfrm>
          <a:prstGeom prst="straightConnector1">
            <a:avLst/>
          </a:prstGeom>
          <a:noFill/>
          <a:ln w="9525" cap="flat" cmpd="sng">
            <a:solidFill>
              <a:srgbClr val="7F7F7F"/>
            </a:solidFill>
            <a:prstDash val="dash"/>
            <a:miter lim="800000"/>
            <a:headEnd type="none" w="sm" len="sm"/>
            <a:tailEnd type="none" w="sm" len="sm"/>
          </a:ln>
        </p:spPr>
      </p:cxnSp>
      <p:pic>
        <p:nvPicPr>
          <p:cNvPr id="15" name="Google Shape;15;p4"/>
          <p:cNvPicPr preferRelativeResize="0"/>
          <p:nvPr/>
        </p:nvPicPr>
        <p:blipFill rotWithShape="1">
          <a:blip r:embed="rId14">
            <a:alphaModFix/>
          </a:blip>
          <a:srcRect/>
          <a:stretch/>
        </p:blipFill>
        <p:spPr>
          <a:xfrm>
            <a:off x="10386242" y="6332522"/>
            <a:ext cx="1560791" cy="325165"/>
          </a:xfrm>
          <a:prstGeom prst="rect">
            <a:avLst/>
          </a:prstGeom>
          <a:noFill/>
          <a:ln>
            <a:noFill/>
          </a:ln>
        </p:spPr>
      </p:pic>
      <p:sp>
        <p:nvSpPr>
          <p:cNvPr id="16" name="Google Shape;16;p4"/>
          <p:cNvSpPr/>
          <p:nvPr/>
        </p:nvSpPr>
        <p:spPr>
          <a:xfrm>
            <a:off x="0" y="0"/>
            <a:ext cx="539827" cy="6869016"/>
          </a:xfrm>
          <a:prstGeom prst="rect">
            <a:avLst/>
          </a:prstGeom>
          <a:blipFill rotWithShape="1">
            <a:blip r:embed="rId15">
              <a:alphaModFix/>
            </a:blip>
            <a:stretch>
              <a:fillRect l="-72615" r="-72615"/>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11"/>
        <p:cNvGrpSpPr/>
        <p:nvPr/>
      </p:nvGrpSpPr>
      <p:grpSpPr>
        <a:xfrm>
          <a:off x="0" y="0"/>
          <a:ext cx="0" cy="0"/>
          <a:chOff x="0" y="0"/>
          <a:chExt cx="0" cy="0"/>
        </a:xfrm>
      </p:grpSpPr>
      <p:sp>
        <p:nvSpPr>
          <p:cNvPr id="112" name="Google Shape;112;gfcb1701311_0_330"/>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rtl="0">
              <a:spcBef>
                <a:spcPts val="0"/>
              </a:spcBef>
              <a:spcAft>
                <a:spcPts val="0"/>
              </a:spcAft>
              <a:buClr>
                <a:schemeClr val="dk1"/>
              </a:buClr>
              <a:buSzPts val="3700"/>
              <a:buNone/>
              <a:defRPr sz="3700">
                <a:solidFill>
                  <a:schemeClr val="dk1"/>
                </a:solidFill>
              </a:defRPr>
            </a:lvl1pPr>
            <a:lvl2pPr lvl="1" rtl="0">
              <a:spcBef>
                <a:spcPts val="0"/>
              </a:spcBef>
              <a:spcAft>
                <a:spcPts val="0"/>
              </a:spcAft>
              <a:buClr>
                <a:schemeClr val="dk1"/>
              </a:buClr>
              <a:buSzPts val="3700"/>
              <a:buNone/>
              <a:defRPr sz="3700">
                <a:solidFill>
                  <a:schemeClr val="dk1"/>
                </a:solidFill>
              </a:defRPr>
            </a:lvl2pPr>
            <a:lvl3pPr lvl="2" rtl="0">
              <a:spcBef>
                <a:spcPts val="0"/>
              </a:spcBef>
              <a:spcAft>
                <a:spcPts val="0"/>
              </a:spcAft>
              <a:buClr>
                <a:schemeClr val="dk1"/>
              </a:buClr>
              <a:buSzPts val="3700"/>
              <a:buNone/>
              <a:defRPr sz="3700">
                <a:solidFill>
                  <a:schemeClr val="dk1"/>
                </a:solidFill>
              </a:defRPr>
            </a:lvl3pPr>
            <a:lvl4pPr lvl="3" rtl="0">
              <a:spcBef>
                <a:spcPts val="0"/>
              </a:spcBef>
              <a:spcAft>
                <a:spcPts val="0"/>
              </a:spcAft>
              <a:buClr>
                <a:schemeClr val="dk1"/>
              </a:buClr>
              <a:buSzPts val="3700"/>
              <a:buNone/>
              <a:defRPr sz="3700">
                <a:solidFill>
                  <a:schemeClr val="dk1"/>
                </a:solidFill>
              </a:defRPr>
            </a:lvl4pPr>
            <a:lvl5pPr lvl="4" rtl="0">
              <a:spcBef>
                <a:spcPts val="0"/>
              </a:spcBef>
              <a:spcAft>
                <a:spcPts val="0"/>
              </a:spcAft>
              <a:buClr>
                <a:schemeClr val="dk1"/>
              </a:buClr>
              <a:buSzPts val="3700"/>
              <a:buNone/>
              <a:defRPr sz="3700">
                <a:solidFill>
                  <a:schemeClr val="dk1"/>
                </a:solidFill>
              </a:defRPr>
            </a:lvl5pPr>
            <a:lvl6pPr lvl="5" rtl="0">
              <a:spcBef>
                <a:spcPts val="0"/>
              </a:spcBef>
              <a:spcAft>
                <a:spcPts val="0"/>
              </a:spcAft>
              <a:buClr>
                <a:schemeClr val="dk1"/>
              </a:buClr>
              <a:buSzPts val="3700"/>
              <a:buNone/>
              <a:defRPr sz="3700">
                <a:solidFill>
                  <a:schemeClr val="dk1"/>
                </a:solidFill>
              </a:defRPr>
            </a:lvl6pPr>
            <a:lvl7pPr lvl="6" rtl="0">
              <a:spcBef>
                <a:spcPts val="0"/>
              </a:spcBef>
              <a:spcAft>
                <a:spcPts val="0"/>
              </a:spcAft>
              <a:buClr>
                <a:schemeClr val="dk1"/>
              </a:buClr>
              <a:buSzPts val="3700"/>
              <a:buNone/>
              <a:defRPr sz="3700">
                <a:solidFill>
                  <a:schemeClr val="dk1"/>
                </a:solidFill>
              </a:defRPr>
            </a:lvl7pPr>
            <a:lvl8pPr lvl="7" rtl="0">
              <a:spcBef>
                <a:spcPts val="0"/>
              </a:spcBef>
              <a:spcAft>
                <a:spcPts val="0"/>
              </a:spcAft>
              <a:buClr>
                <a:schemeClr val="dk1"/>
              </a:buClr>
              <a:buSzPts val="3700"/>
              <a:buNone/>
              <a:defRPr sz="3700">
                <a:solidFill>
                  <a:schemeClr val="dk1"/>
                </a:solidFill>
              </a:defRPr>
            </a:lvl8pPr>
            <a:lvl9pPr lvl="8" rtl="0">
              <a:spcBef>
                <a:spcPts val="0"/>
              </a:spcBef>
              <a:spcAft>
                <a:spcPts val="0"/>
              </a:spcAft>
              <a:buClr>
                <a:schemeClr val="dk1"/>
              </a:buClr>
              <a:buSzPts val="3700"/>
              <a:buNone/>
              <a:defRPr sz="3700">
                <a:solidFill>
                  <a:schemeClr val="dk1"/>
                </a:solidFill>
              </a:defRPr>
            </a:lvl9pPr>
          </a:lstStyle>
          <a:p>
            <a:endParaRPr/>
          </a:p>
        </p:txBody>
      </p:sp>
      <p:sp>
        <p:nvSpPr>
          <p:cNvPr id="113" name="Google Shape;113;gfcb1701311_0_330"/>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rmAutofit/>
          </a:bodyPr>
          <a:lstStyle>
            <a:lvl1pPr marL="457200" lvl="0" indent="-381000" rtl="0">
              <a:lnSpc>
                <a:spcPct val="115000"/>
              </a:lnSpc>
              <a:spcBef>
                <a:spcPts val="0"/>
              </a:spcBef>
              <a:spcAft>
                <a:spcPts val="0"/>
              </a:spcAft>
              <a:buClr>
                <a:schemeClr val="dk2"/>
              </a:buClr>
              <a:buSzPts val="2400"/>
              <a:buChar char="●"/>
              <a:defRPr sz="2400">
                <a:solidFill>
                  <a:schemeClr val="dk2"/>
                </a:solidFill>
              </a:defRPr>
            </a:lvl1pPr>
            <a:lvl2pPr marL="914400" lvl="1" indent="-349250" rtl="0">
              <a:lnSpc>
                <a:spcPct val="115000"/>
              </a:lnSpc>
              <a:spcBef>
                <a:spcPts val="0"/>
              </a:spcBef>
              <a:spcAft>
                <a:spcPts val="0"/>
              </a:spcAft>
              <a:buClr>
                <a:schemeClr val="dk2"/>
              </a:buClr>
              <a:buSzPts val="1900"/>
              <a:buChar char="○"/>
              <a:defRPr sz="1900">
                <a:solidFill>
                  <a:schemeClr val="dk2"/>
                </a:solidFill>
              </a:defRPr>
            </a:lvl2pPr>
            <a:lvl3pPr marL="1371600" lvl="2" indent="-349250" rtl="0">
              <a:lnSpc>
                <a:spcPct val="115000"/>
              </a:lnSpc>
              <a:spcBef>
                <a:spcPts val="0"/>
              </a:spcBef>
              <a:spcAft>
                <a:spcPts val="0"/>
              </a:spcAft>
              <a:buClr>
                <a:schemeClr val="dk2"/>
              </a:buClr>
              <a:buSzPts val="1900"/>
              <a:buChar char="■"/>
              <a:defRPr sz="1900">
                <a:solidFill>
                  <a:schemeClr val="dk2"/>
                </a:solidFill>
              </a:defRPr>
            </a:lvl3pPr>
            <a:lvl4pPr marL="1828800" lvl="3" indent="-349250" rtl="0">
              <a:lnSpc>
                <a:spcPct val="115000"/>
              </a:lnSpc>
              <a:spcBef>
                <a:spcPts val="0"/>
              </a:spcBef>
              <a:spcAft>
                <a:spcPts val="0"/>
              </a:spcAft>
              <a:buClr>
                <a:schemeClr val="dk2"/>
              </a:buClr>
              <a:buSzPts val="1900"/>
              <a:buChar char="●"/>
              <a:defRPr sz="1900">
                <a:solidFill>
                  <a:schemeClr val="dk2"/>
                </a:solidFill>
              </a:defRPr>
            </a:lvl4pPr>
            <a:lvl5pPr marL="2286000" lvl="4" indent="-349250" rtl="0">
              <a:lnSpc>
                <a:spcPct val="115000"/>
              </a:lnSpc>
              <a:spcBef>
                <a:spcPts val="0"/>
              </a:spcBef>
              <a:spcAft>
                <a:spcPts val="0"/>
              </a:spcAft>
              <a:buClr>
                <a:schemeClr val="dk2"/>
              </a:buClr>
              <a:buSzPts val="1900"/>
              <a:buChar char="○"/>
              <a:defRPr sz="1900">
                <a:solidFill>
                  <a:schemeClr val="dk2"/>
                </a:solidFill>
              </a:defRPr>
            </a:lvl5pPr>
            <a:lvl6pPr marL="2743200" lvl="5" indent="-349250" rtl="0">
              <a:lnSpc>
                <a:spcPct val="115000"/>
              </a:lnSpc>
              <a:spcBef>
                <a:spcPts val="0"/>
              </a:spcBef>
              <a:spcAft>
                <a:spcPts val="0"/>
              </a:spcAft>
              <a:buClr>
                <a:schemeClr val="dk2"/>
              </a:buClr>
              <a:buSzPts val="1900"/>
              <a:buChar char="■"/>
              <a:defRPr sz="1900">
                <a:solidFill>
                  <a:schemeClr val="dk2"/>
                </a:solidFill>
              </a:defRPr>
            </a:lvl6pPr>
            <a:lvl7pPr marL="3200400" lvl="6" indent="-349250" rtl="0">
              <a:lnSpc>
                <a:spcPct val="115000"/>
              </a:lnSpc>
              <a:spcBef>
                <a:spcPts val="0"/>
              </a:spcBef>
              <a:spcAft>
                <a:spcPts val="0"/>
              </a:spcAft>
              <a:buClr>
                <a:schemeClr val="dk2"/>
              </a:buClr>
              <a:buSzPts val="1900"/>
              <a:buChar char="●"/>
              <a:defRPr sz="1900">
                <a:solidFill>
                  <a:schemeClr val="dk2"/>
                </a:solidFill>
              </a:defRPr>
            </a:lvl7pPr>
            <a:lvl8pPr marL="3657600" lvl="7" indent="-349250" rtl="0">
              <a:lnSpc>
                <a:spcPct val="115000"/>
              </a:lnSpc>
              <a:spcBef>
                <a:spcPts val="0"/>
              </a:spcBef>
              <a:spcAft>
                <a:spcPts val="0"/>
              </a:spcAft>
              <a:buClr>
                <a:schemeClr val="dk2"/>
              </a:buClr>
              <a:buSzPts val="1900"/>
              <a:buChar char="○"/>
              <a:defRPr sz="1900">
                <a:solidFill>
                  <a:schemeClr val="dk2"/>
                </a:solidFill>
              </a:defRPr>
            </a:lvl8pPr>
            <a:lvl9pPr marL="4114800" lvl="8" indent="-349250" rtl="0">
              <a:lnSpc>
                <a:spcPct val="115000"/>
              </a:lnSpc>
              <a:spcBef>
                <a:spcPts val="0"/>
              </a:spcBef>
              <a:spcAft>
                <a:spcPts val="0"/>
              </a:spcAft>
              <a:buClr>
                <a:schemeClr val="dk2"/>
              </a:buClr>
              <a:buSzPts val="1900"/>
              <a:buChar char="■"/>
              <a:defRPr sz="1900">
                <a:solidFill>
                  <a:schemeClr val="dk2"/>
                </a:solidFill>
              </a:defRPr>
            </a:lvl9pPr>
          </a:lstStyle>
          <a:p>
            <a:endParaRPr/>
          </a:p>
        </p:txBody>
      </p:sp>
      <p:sp>
        <p:nvSpPr>
          <p:cNvPr id="114" name="Google Shape;114;gfcb1701311_0_33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lvl="0" algn="r" rtl="0">
              <a:buNone/>
              <a:defRPr sz="1300">
                <a:solidFill>
                  <a:schemeClr val="dk2"/>
                </a:solidFill>
              </a:defRPr>
            </a:lvl1pPr>
            <a:lvl2pPr lvl="1" algn="r" rtl="0">
              <a:buNone/>
              <a:defRPr sz="1300">
                <a:solidFill>
                  <a:schemeClr val="dk2"/>
                </a:solidFill>
              </a:defRPr>
            </a:lvl2pPr>
            <a:lvl3pPr lvl="2" algn="r" rtl="0">
              <a:buNone/>
              <a:defRPr sz="1300">
                <a:solidFill>
                  <a:schemeClr val="dk2"/>
                </a:solidFill>
              </a:defRPr>
            </a:lvl3pPr>
            <a:lvl4pPr lvl="3" algn="r" rtl="0">
              <a:buNone/>
              <a:defRPr sz="1300">
                <a:solidFill>
                  <a:schemeClr val="dk2"/>
                </a:solidFill>
              </a:defRPr>
            </a:lvl4pPr>
            <a:lvl5pPr lvl="4" algn="r" rtl="0">
              <a:buNone/>
              <a:defRPr sz="1300">
                <a:solidFill>
                  <a:schemeClr val="dk2"/>
                </a:solidFill>
              </a:defRPr>
            </a:lvl5pPr>
            <a:lvl6pPr lvl="5" algn="r" rtl="0">
              <a:buNone/>
              <a:defRPr sz="1300">
                <a:solidFill>
                  <a:schemeClr val="dk2"/>
                </a:solidFill>
              </a:defRPr>
            </a:lvl6pPr>
            <a:lvl7pPr lvl="6" algn="r" rtl="0">
              <a:buNone/>
              <a:defRPr sz="1300">
                <a:solidFill>
                  <a:schemeClr val="dk2"/>
                </a:solidFill>
              </a:defRPr>
            </a:lvl7pPr>
            <a:lvl8pPr lvl="7" algn="r" rtl="0">
              <a:buNone/>
              <a:defRPr sz="1300">
                <a:solidFill>
                  <a:schemeClr val="dk2"/>
                </a:solidFill>
              </a:defRPr>
            </a:lvl8pPr>
            <a:lvl9pPr lvl="8" algn="r" rtl="0">
              <a:buNone/>
              <a:defRPr sz="13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hdl.handle.net/10919/106482"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unsplash.com/photos/qNHbXkO3Xbc"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hyperlink" Target="https://pixabay.com/static/uploads/photo/2015/10/18/19/04/graduation-995042__180.jp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s://unsplash.com/photos/w55SpMmoPg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s://unsplash.com/photos/w2JtIQQXoRU" TargetMode="External"/><Relationship Id="rId5" Type="http://schemas.openxmlformats.org/officeDocument/2006/relationships/hyperlink" Target="https://unsplash.com/photos/dGxOgeXAXm8" TargetMode="Externa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hyperlink" Target="https://unsplash.com/photos/nZL80Di-YAg" TargetMode="External"/><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hyperlink" Target="https://unsplash.com/photos/HJgaV1qjHS0"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32.png"/><Relationship Id="rId11" Type="http://schemas.openxmlformats.org/officeDocument/2006/relationships/hyperlink" Target="https://unsplash.com/photos/Zyx1bK9mqmA" TargetMode="External"/><Relationship Id="rId5" Type="http://schemas.openxmlformats.org/officeDocument/2006/relationships/image" Target="../media/image31.png"/><Relationship Id="rId10" Type="http://schemas.openxmlformats.org/officeDocument/2006/relationships/hyperlink" Target="https://unsplash.com/photos/g1Kr4Ozfoac" TargetMode="External"/><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hyperlink" Target="https://www.pexels.com/photo/group-of-people-wearing-shirts-spelled-team-7551442/"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hyperlink" Target="https://www.pexels.com/photo/people-discuss-about-graphs-and-rates-3184292/"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hyperlink" Target="https://unsplash.com/photos/bEY5NoCSQ8s" TargetMode="External"/><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8" Type="http://schemas.openxmlformats.org/officeDocument/2006/relationships/hyperlink" Target="https://iastate.pressbooks.pub/oerstarterkit" TargetMode="External"/><Relationship Id="rId3" Type="http://schemas.openxmlformats.org/officeDocument/2006/relationships/image" Target="../media/image39.jpg"/><Relationship Id="rId7" Type="http://schemas.openxmlformats.org/officeDocument/2006/relationships/hyperlink" Target="https://vivaopen.oercommons.org/hubs/vccs_course_mapping"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vivaopen.oercommons.org" TargetMode="External"/><Relationship Id="rId5" Type="http://schemas.openxmlformats.org/officeDocument/2006/relationships/hyperlink" Target="http://oercommons.org" TargetMode="External"/><Relationship Id="rId10" Type="http://schemas.openxmlformats.org/officeDocument/2006/relationships/hyperlink" Target="https://creativecommons.org/about/downloads/" TargetMode="External"/><Relationship Id="rId4" Type="http://schemas.openxmlformats.org/officeDocument/2006/relationships/hyperlink" Target="https://open.umn.edu/opentextbooks" TargetMode="External"/><Relationship Id="rId9" Type="http://schemas.openxmlformats.org/officeDocument/2006/relationships/hyperlink" Target="https://sparcopen.org/our-work/sparc-fact-sheet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hdl.handle.net/10919/102634" TargetMode="External"/><Relationship Id="rId5" Type="http://schemas.openxmlformats.org/officeDocument/2006/relationships/hyperlink" Target="https://cuny.manifoldapp.org/read/the-oer-starter-kit-workbook" TargetMode="External"/><Relationship Id="rId4" Type="http://schemas.openxmlformats.org/officeDocument/2006/relationships/hyperlink" Target="https://iastate.pressbooks.pub/oerstarterkit"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docs.google.com/document/d/1r3TfE1MmsdNyPDsTKPqERuYVqQRpTPVSo24ugfCuKM0/edit?usp=sharing" TargetMode="External"/><Relationship Id="rId3" Type="http://schemas.openxmlformats.org/officeDocument/2006/relationships/image" Target="../media/image42.png"/><Relationship Id="rId7" Type="http://schemas.openxmlformats.org/officeDocument/2006/relationships/hyperlink" Target="https://docs.google.com/document/d/1pp6U8OnGvzNZOdFdXlV-sLNoO15Xmv2l6OO5YbmX5sI/edit?usp=sharing" TargetMode="External"/><Relationship Id="rId12" Type="http://schemas.openxmlformats.org/officeDocument/2006/relationships/hyperlink" Target="https://open.umn.edu/opentextbooks"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hyperlink" Target="http://rbc.libwizard.com/loader.php?id=284e01b2230bf94ce4d68d3505ed364b" TargetMode="External"/><Relationship Id="rId11" Type="http://schemas.openxmlformats.org/officeDocument/2006/relationships/hyperlink" Target="http://hdl.handle.net/10919/98624" TargetMode="External"/><Relationship Id="rId5" Type="http://schemas.openxmlformats.org/officeDocument/2006/relationships/hyperlink" Target="https://vivalib.org/va/open/otn" TargetMode="External"/><Relationship Id="rId10" Type="http://schemas.openxmlformats.org/officeDocument/2006/relationships/hyperlink" Target="https://youtu.be/9ZpB1Q0ktcs" TargetMode="External"/><Relationship Id="rId4" Type="http://schemas.openxmlformats.org/officeDocument/2006/relationships/image" Target="../media/image43.png"/><Relationship Id="rId9" Type="http://schemas.openxmlformats.org/officeDocument/2006/relationships/hyperlink" Target="https://groups.google.com/d/msg/open-textbook-network/Rxz7XY0C-c4/qyU_UR09BgAJ"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cdn.pixabay.com/photo/2015/02/11/13/08/cactus-632405__340.jpg"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masterplan.highered.colorado.gov/oer-week" TargetMode="External"/><Relationship Id="rId7" Type="http://schemas.openxmlformats.org/officeDocument/2006/relationships/hyperlink" Target="https://www.openeducationweek.org"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hyperlink" Target="https://sites.google.com/isu.edu/open-ed-week-2021-id/home"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en.wikipedia.org/wiki/Wikipedia:How_to_run_an_edit-a-thon"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hyperlink" Target="https://commons.wikimedia.org/wiki/Commons:Contributing_your_own_work" TargetMode="External"/></Relationships>
</file>

<file path=ppt/slides/_rels/slide32.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hyperlink" Target="http://hdl.handle.net/10919/87741" TargetMode="External"/><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hyperlink" Target="http://hdl.handle.net/10919/87742" TargetMode="External"/><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image" Target="../media/image50.png"/><Relationship Id="rId11" Type="http://schemas.openxmlformats.org/officeDocument/2006/relationships/hyperlink" Target="https://publishing.vt.edu/site/books/series/virginia-tech-student-publications" TargetMode="External"/><Relationship Id="rId5" Type="http://schemas.openxmlformats.org/officeDocument/2006/relationships/image" Target="../media/image49.png"/><Relationship Id="rId10" Type="http://schemas.openxmlformats.org/officeDocument/2006/relationships/image" Target="../media/image53.png"/><Relationship Id="rId4" Type="http://schemas.openxmlformats.org/officeDocument/2006/relationships/image" Target="../media/image48.png"/><Relationship Id="rId9" Type="http://schemas.openxmlformats.org/officeDocument/2006/relationships/hyperlink" Target="https://vtx.vt.edu/articles/2020/02/univlib-power-politics-playboy.html"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s://youtu.be/gYzCzWaNJb0" TargetMode="External"/><Relationship Id="rId5" Type="http://schemas.openxmlformats.org/officeDocument/2006/relationships/hyperlink" Target="http://hdl.handle.net/10919/105384" TargetMode="External"/><Relationship Id="rId4" Type="http://schemas.openxmlformats.org/officeDocument/2006/relationships/hyperlink" Target="https://www.pexels.com/photo/photo-of-woman-teaching-935943"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7.jpg"/><Relationship Id="rId2" Type="http://schemas.openxmlformats.org/officeDocument/2006/relationships/notesSlide" Target="../notesSlides/notesSlide35.xml"/><Relationship Id="rId1" Type="http://schemas.openxmlformats.org/officeDocument/2006/relationships/slideLayout" Target="../slideLayouts/slideLayout15.xml"/><Relationship Id="rId6" Type="http://schemas.openxmlformats.org/officeDocument/2006/relationships/image" Target="../media/image56.png"/><Relationship Id="rId5" Type="http://schemas.openxmlformats.org/officeDocument/2006/relationships/hyperlink" Target="https://pamplin.vt.edu/news/2020/10/pamplin-managementopen.html" TargetMode="External"/><Relationship Id="rId4" Type="http://schemas.openxmlformats.org/officeDocument/2006/relationships/hyperlink" Target="https://blogs.lt.vt.edu/openvt/2020/09/15/announcing-open-textbook-strategic-management"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7.jpg"/><Relationship Id="rId7" Type="http://schemas.openxmlformats.org/officeDocument/2006/relationships/hyperlink" Target="http://hdl.handle.net/10919/104179" TargetMode="External"/><Relationship Id="rId2" Type="http://schemas.openxmlformats.org/officeDocument/2006/relationships/notesSlide" Target="../notesSlides/notesSlide36.xml"/><Relationship Id="rId1" Type="http://schemas.openxmlformats.org/officeDocument/2006/relationships/slideLayout" Target="../slideLayouts/slideLayout24.xml"/><Relationship Id="rId6" Type="http://schemas.openxmlformats.org/officeDocument/2006/relationships/hyperlink" Target="http://hdl.handle.net/10919/105385" TargetMode="External"/><Relationship Id="rId5" Type="http://schemas.openxmlformats.org/officeDocument/2006/relationships/hyperlink" Target="https://youtu.be/b8EStXVKN_g" TargetMode="External"/><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8" Type="http://schemas.openxmlformats.org/officeDocument/2006/relationships/image" Target="../media/image63.jpg"/><Relationship Id="rId3" Type="http://schemas.openxmlformats.org/officeDocument/2006/relationships/image" Target="../media/image59.png"/><Relationship Id="rId7" Type="http://schemas.openxmlformats.org/officeDocument/2006/relationships/hyperlink" Target="http://hdl.handle.net/10919/91377" TargetMode="External"/><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image" Target="../media/image62.png"/><Relationship Id="rId5" Type="http://schemas.openxmlformats.org/officeDocument/2006/relationships/image" Target="../media/image61.jpg"/><Relationship Id="rId4" Type="http://schemas.openxmlformats.org/officeDocument/2006/relationships/image" Target="../media/image60.png"/><Relationship Id="rId9" Type="http://schemas.openxmlformats.org/officeDocument/2006/relationships/hyperlink" Target="http://hdl.handle.net/10919/84848"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sreb.org/topic-open-educational-resources"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9.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hyperlink" Target="https://unsplash.com/photos/Zyx1bK9mqmA" TargetMode="External"/><Relationship Id="rId18" Type="http://schemas.openxmlformats.org/officeDocument/2006/relationships/hyperlink" Target="https://www.pexels.com/photo/group-of-people-wearing-shirts-spelled-team-7551442/" TargetMode="External"/><Relationship Id="rId3" Type="http://schemas.openxmlformats.org/officeDocument/2006/relationships/image" Target="../media/image29.png"/><Relationship Id="rId7" Type="http://schemas.openxmlformats.org/officeDocument/2006/relationships/image" Target="../media/image35.png"/><Relationship Id="rId12" Type="http://schemas.openxmlformats.org/officeDocument/2006/relationships/hyperlink" Target="https://unsplash.com/photos/g1Kr4Ozfoac" TargetMode="External"/><Relationship Id="rId17" Type="http://schemas.openxmlformats.org/officeDocument/2006/relationships/hyperlink" Target="https://www.pexels.com/photo/people-discuss-about-graphs-and-rates-3184292/" TargetMode="External"/><Relationship Id="rId2" Type="http://schemas.openxmlformats.org/officeDocument/2006/relationships/notesSlide" Target="../notesSlides/notesSlide39.xml"/><Relationship Id="rId16" Type="http://schemas.openxmlformats.org/officeDocument/2006/relationships/hyperlink" Target="https://unsplash.com/photos/bEY5NoCSQ8s" TargetMode="External"/><Relationship Id="rId1" Type="http://schemas.openxmlformats.org/officeDocument/2006/relationships/slideLayout" Target="../slideLayouts/slideLayout3.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33.png"/><Relationship Id="rId15" Type="http://schemas.openxmlformats.org/officeDocument/2006/relationships/hyperlink" Target="https://unsplash.com/photos/nZL80Di-YAg" TargetMode="External"/><Relationship Id="rId10" Type="http://schemas.openxmlformats.org/officeDocument/2006/relationships/image" Target="../media/image37.png"/><Relationship Id="rId4" Type="http://schemas.openxmlformats.org/officeDocument/2006/relationships/image" Target="../media/image30.png"/><Relationship Id="rId9" Type="http://schemas.openxmlformats.org/officeDocument/2006/relationships/image" Target="../media/image32.png"/><Relationship Id="rId14" Type="http://schemas.openxmlformats.org/officeDocument/2006/relationships/hyperlink" Target="https://unsplash.com/photos/HJgaV1qjHS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mailto:arwalz@vt.edu"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unsplash.com/photos/qNHbXkO3Xb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
          <p:cNvSpPr txBox="1">
            <a:spLocks noGrp="1"/>
          </p:cNvSpPr>
          <p:nvPr>
            <p:ph type="title"/>
          </p:nvPr>
        </p:nvSpPr>
        <p:spPr>
          <a:xfrm>
            <a:off x="1187726" y="1499125"/>
            <a:ext cx="7715100" cy="2614200"/>
          </a:xfrm>
          <a:prstGeom prst="rect">
            <a:avLst/>
          </a:prstGeom>
          <a:solidFill>
            <a:schemeClr val="lt1"/>
          </a:solidFill>
          <a:ln>
            <a:noFill/>
          </a:ln>
        </p:spPr>
        <p:txBody>
          <a:bodyPr spcFirstLastPara="1" wrap="square" lIns="457200" tIns="457200" rIns="822950" bIns="457200" anchor="ctr" anchorCtr="0">
            <a:noAutofit/>
          </a:bodyPr>
          <a:lstStyle/>
          <a:p>
            <a:pPr marL="0" lvl="0" indent="0" algn="l" rtl="0">
              <a:lnSpc>
                <a:spcPct val="90000"/>
              </a:lnSpc>
              <a:spcBef>
                <a:spcPts val="0"/>
              </a:spcBef>
              <a:spcAft>
                <a:spcPts val="0"/>
              </a:spcAft>
              <a:buClr>
                <a:srgbClr val="FF6600"/>
              </a:buClr>
              <a:buSzPts val="4500"/>
              <a:buFont typeface="Trebuchet MS"/>
              <a:buNone/>
            </a:pPr>
            <a:r>
              <a:rPr lang="en-US" sz="3500" dirty="0"/>
              <a:t>For the Joy of It All: </a:t>
            </a:r>
            <a:endParaRPr sz="3500" dirty="0"/>
          </a:p>
          <a:p>
            <a:pPr marL="0" lvl="0" indent="0" algn="l" rtl="0">
              <a:lnSpc>
                <a:spcPct val="90000"/>
              </a:lnSpc>
              <a:spcBef>
                <a:spcPts val="0"/>
              </a:spcBef>
              <a:spcAft>
                <a:spcPts val="0"/>
              </a:spcAft>
              <a:buClr>
                <a:srgbClr val="FF6600"/>
              </a:buClr>
              <a:buSzPts val="4500"/>
              <a:buFont typeface="Trebuchet MS"/>
              <a:buNone/>
            </a:pPr>
            <a:r>
              <a:rPr lang="en-US" sz="3500" dirty="0"/>
              <a:t>The Case for Collaboratively Building and Sharing Open Educational Resources (OER)</a:t>
            </a:r>
            <a:endParaRPr sz="3500" dirty="0"/>
          </a:p>
        </p:txBody>
      </p:sp>
      <p:sp>
        <p:nvSpPr>
          <p:cNvPr id="173" name="Google Shape;173;p1"/>
          <p:cNvSpPr txBox="1">
            <a:spLocks noGrp="1"/>
          </p:cNvSpPr>
          <p:nvPr>
            <p:ph type="body" idx="1"/>
          </p:nvPr>
        </p:nvSpPr>
        <p:spPr>
          <a:xfrm>
            <a:off x="0" y="4903750"/>
            <a:ext cx="8405700" cy="1376100"/>
          </a:xfrm>
          <a:prstGeom prst="rect">
            <a:avLst/>
          </a:prstGeom>
          <a:solidFill>
            <a:schemeClr val="lt1"/>
          </a:solidFill>
          <a:ln>
            <a:noFill/>
          </a:ln>
        </p:spPr>
        <p:txBody>
          <a:bodyPr spcFirstLastPara="1" wrap="square" lIns="274300" tIns="274300" rIns="365750" bIns="182875" anchor="t" anchorCtr="0">
            <a:spAutoFit/>
          </a:bodyPr>
          <a:lstStyle/>
          <a:p>
            <a:pPr marL="0" lvl="0" indent="0" algn="l" rtl="0">
              <a:lnSpc>
                <a:spcPct val="90000"/>
              </a:lnSpc>
              <a:spcBef>
                <a:spcPts val="0"/>
              </a:spcBef>
              <a:spcAft>
                <a:spcPts val="0"/>
              </a:spcAft>
              <a:buSzPts val="2400"/>
              <a:buNone/>
            </a:pPr>
            <a:r>
              <a:rPr lang="en-US" sz="1600" dirty="0"/>
              <a:t>Anita R. Walz, Associate Professor and Assistant Director of Open Education and Scholarly Communication Librarian, University Libraries, Virginia Tech</a:t>
            </a:r>
            <a:endParaRPr sz="1600" dirty="0"/>
          </a:p>
          <a:p>
            <a:pPr marL="0" lvl="0" indent="0" algn="ctr" rtl="0">
              <a:lnSpc>
                <a:spcPct val="90000"/>
              </a:lnSpc>
              <a:spcBef>
                <a:spcPts val="0"/>
              </a:spcBef>
              <a:spcAft>
                <a:spcPts val="0"/>
              </a:spcAft>
              <a:buSzPts val="2400"/>
              <a:buNone/>
            </a:pPr>
            <a:r>
              <a:rPr lang="en-US" sz="1700" dirty="0">
                <a:solidFill>
                  <a:schemeClr val="accent1"/>
                </a:solidFill>
              </a:rPr>
              <a:t>Virginia Library Association 2021 Annual Conference ~ Richmond, VA October 29, 2021</a:t>
            </a:r>
            <a:r>
              <a:rPr lang="en-US" sz="1700" dirty="0">
                <a:solidFill>
                  <a:srgbClr val="222222"/>
                </a:solidFill>
              </a:rPr>
              <a:t> </a:t>
            </a:r>
            <a:endParaRPr sz="1700" dirty="0">
              <a:solidFill>
                <a:srgbClr val="222222"/>
              </a:solidFill>
            </a:endParaRPr>
          </a:p>
        </p:txBody>
      </p:sp>
      <p:pic>
        <p:nvPicPr>
          <p:cNvPr id="174" name="Google Shape;174;p1"/>
          <p:cNvPicPr preferRelativeResize="0"/>
          <p:nvPr/>
        </p:nvPicPr>
        <p:blipFill>
          <a:blip r:embed="rId3">
            <a:alphaModFix/>
          </a:blip>
          <a:stretch>
            <a:fillRect/>
          </a:stretch>
        </p:blipFill>
        <p:spPr>
          <a:xfrm>
            <a:off x="189775" y="6279850"/>
            <a:ext cx="1249100" cy="437025"/>
          </a:xfrm>
          <a:prstGeom prst="rect">
            <a:avLst/>
          </a:prstGeom>
          <a:noFill/>
          <a:ln>
            <a:noFill/>
          </a:ln>
        </p:spPr>
      </p:pic>
      <p:sp>
        <p:nvSpPr>
          <p:cNvPr id="175" name="Google Shape;175;p1"/>
          <p:cNvSpPr txBox="1"/>
          <p:nvPr/>
        </p:nvSpPr>
        <p:spPr>
          <a:xfrm>
            <a:off x="1438875" y="6267513"/>
            <a:ext cx="59238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900"/>
              <a:t>© Anita Walz and CC BY 4.0 unless otherwise noted. </a:t>
            </a:r>
            <a:endParaRPr sz="900"/>
          </a:p>
          <a:p>
            <a:pPr marL="0" lvl="0" indent="0" algn="l" rtl="0">
              <a:spcBef>
                <a:spcPts val="0"/>
              </a:spcBef>
              <a:spcAft>
                <a:spcPts val="0"/>
              </a:spcAft>
              <a:buNone/>
            </a:pPr>
            <a:r>
              <a:rPr lang="en-US" sz="900"/>
              <a:t>Template and logo-lockup are © Virginia Tech.</a:t>
            </a:r>
            <a:endParaRPr sz="900"/>
          </a:p>
        </p:txBody>
      </p:sp>
      <p:sp>
        <p:nvSpPr>
          <p:cNvPr id="2" name="TextBox 1">
            <a:extLst>
              <a:ext uri="{FF2B5EF4-FFF2-40B4-BE49-F238E27FC236}">
                <a16:creationId xmlns:a16="http://schemas.microsoft.com/office/drawing/2014/main" id="{334737DF-219E-F42B-B61E-FB98C1308252}"/>
              </a:ext>
            </a:extLst>
          </p:cNvPr>
          <p:cNvSpPr txBox="1"/>
          <p:nvPr/>
        </p:nvSpPr>
        <p:spPr>
          <a:xfrm>
            <a:off x="8902826" y="5448693"/>
            <a:ext cx="3191764" cy="307777"/>
          </a:xfrm>
          <a:prstGeom prst="rect">
            <a:avLst/>
          </a:prstGeom>
          <a:noFill/>
        </p:spPr>
        <p:txBody>
          <a:bodyPr wrap="square" rtlCol="0">
            <a:spAutoFit/>
          </a:bodyPr>
          <a:lstStyle/>
          <a:p>
            <a:r>
              <a:rPr lang="en-US" b="0" i="0" dirty="0">
                <a:solidFill>
                  <a:srgbClr val="8C5206"/>
                </a:solidFill>
                <a:effectLst/>
                <a:latin typeface="Helvetica Neue"/>
                <a:hlinkClick r:id="rId4"/>
              </a:rPr>
              <a:t>http://hdl.handle.net/10919/106482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fb5b5f5055_0_240"/>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10</a:t>
            </a:fld>
            <a:endParaRPr/>
          </a:p>
        </p:txBody>
      </p:sp>
      <p:sp>
        <p:nvSpPr>
          <p:cNvPr id="244" name="Google Shape;244;gfb5b5f5055_0_240"/>
          <p:cNvSpPr txBox="1">
            <a:spLocks noGrp="1"/>
          </p:cNvSpPr>
          <p:nvPr>
            <p:ph type="body" idx="1"/>
          </p:nvPr>
        </p:nvSpPr>
        <p:spPr>
          <a:xfrm>
            <a:off x="1263450" y="292777"/>
            <a:ext cx="9665100" cy="6156000"/>
          </a:xfrm>
          <a:prstGeom prst="rect">
            <a:avLst/>
          </a:prstGeom>
        </p:spPr>
        <p:txBody>
          <a:bodyPr spcFirstLastPara="1" wrap="square" lIns="274300" tIns="274300" rIns="365750" bIns="45700" anchor="t" anchorCtr="0">
            <a:spAutoFit/>
          </a:bodyPr>
          <a:lstStyle/>
          <a:p>
            <a:pPr marL="0" lvl="0" indent="0" algn="l" rtl="0">
              <a:spcBef>
                <a:spcPts val="1000"/>
              </a:spcBef>
              <a:spcAft>
                <a:spcPts val="0"/>
              </a:spcAft>
              <a:buNone/>
            </a:pPr>
            <a:r>
              <a:rPr lang="en-US" sz="2400" dirty="0">
                <a:solidFill>
                  <a:srgbClr val="494949"/>
                </a:solidFill>
                <a:highlight>
                  <a:srgbClr val="FFFFFF"/>
                </a:highlight>
                <a:latin typeface="Open Sans"/>
                <a:ea typeface="Open Sans"/>
                <a:cs typeface="Open Sans"/>
                <a:sym typeface="Open Sans"/>
              </a:rPr>
              <a:t>Open education is a </a:t>
            </a:r>
            <a:r>
              <a:rPr lang="en-US" sz="2400" b="1" dirty="0">
                <a:solidFill>
                  <a:srgbClr val="494949"/>
                </a:solidFill>
                <a:highlight>
                  <a:srgbClr val="FFFFFF"/>
                </a:highlight>
                <a:latin typeface="Open Sans"/>
                <a:ea typeface="Open Sans"/>
                <a:cs typeface="Open Sans"/>
                <a:sym typeface="Open Sans"/>
              </a:rPr>
              <a:t>philosophy </a:t>
            </a:r>
            <a:r>
              <a:rPr lang="en-US" sz="2400" dirty="0">
                <a:solidFill>
                  <a:srgbClr val="494949"/>
                </a:solidFill>
                <a:highlight>
                  <a:srgbClr val="FFFFFF"/>
                </a:highlight>
                <a:latin typeface="Open Sans"/>
                <a:ea typeface="Open Sans"/>
                <a:cs typeface="Open Sans"/>
                <a:sym typeface="Open Sans"/>
              </a:rPr>
              <a:t>about the way people should produce, share, and build on knowledge. Proponents of open education believe everyone in the world should have </a:t>
            </a:r>
            <a:r>
              <a:rPr lang="en-US" sz="2400" b="1" dirty="0">
                <a:solidFill>
                  <a:srgbClr val="494949"/>
                </a:solidFill>
                <a:highlight>
                  <a:srgbClr val="FFFFFF"/>
                </a:highlight>
                <a:latin typeface="Open Sans"/>
                <a:ea typeface="Open Sans"/>
                <a:cs typeface="Open Sans"/>
                <a:sym typeface="Open Sans"/>
              </a:rPr>
              <a:t>access </a:t>
            </a:r>
            <a:r>
              <a:rPr lang="en-US" sz="2400" dirty="0">
                <a:solidFill>
                  <a:srgbClr val="494949"/>
                </a:solidFill>
                <a:highlight>
                  <a:srgbClr val="FFFFFF"/>
                </a:highlight>
                <a:latin typeface="Open Sans"/>
                <a:ea typeface="Open Sans"/>
                <a:cs typeface="Open Sans"/>
                <a:sym typeface="Open Sans"/>
              </a:rPr>
              <a:t>to high-quality educational experiences and resources, and they work to eliminate barriers to this goal. - opensource.com</a:t>
            </a:r>
            <a:endParaRPr sz="2400" dirty="0">
              <a:solidFill>
                <a:srgbClr val="494949"/>
              </a:solidFill>
              <a:highlight>
                <a:srgbClr val="FFFFFF"/>
              </a:highlight>
              <a:latin typeface="Open Sans"/>
              <a:ea typeface="Open Sans"/>
              <a:cs typeface="Open Sans"/>
              <a:sym typeface="Open Sans"/>
            </a:endParaRPr>
          </a:p>
          <a:p>
            <a:pPr marL="0" lvl="0" indent="0" algn="l" rtl="0">
              <a:spcBef>
                <a:spcPts val="1000"/>
              </a:spcBef>
              <a:spcAft>
                <a:spcPts val="0"/>
              </a:spcAft>
              <a:buNone/>
            </a:pPr>
            <a:endParaRPr sz="2400" dirty="0">
              <a:solidFill>
                <a:srgbClr val="494949"/>
              </a:solidFill>
              <a:highlight>
                <a:srgbClr val="FFFFFF"/>
              </a:highlight>
              <a:latin typeface="Open Sans"/>
              <a:ea typeface="Open Sans"/>
              <a:cs typeface="Open Sans"/>
              <a:sym typeface="Open Sans"/>
            </a:endParaRPr>
          </a:p>
          <a:p>
            <a:pPr marL="0" lvl="0" indent="0" algn="l" rtl="0">
              <a:spcBef>
                <a:spcPts val="1000"/>
              </a:spcBef>
              <a:spcAft>
                <a:spcPts val="0"/>
              </a:spcAft>
              <a:buNone/>
            </a:pPr>
            <a:r>
              <a:rPr lang="en-US" sz="2400" dirty="0">
                <a:solidFill>
                  <a:srgbClr val="494949"/>
                </a:solidFill>
                <a:highlight>
                  <a:srgbClr val="FFFFFF"/>
                </a:highlight>
                <a:latin typeface="Open Sans"/>
                <a:ea typeface="Open Sans"/>
                <a:cs typeface="Open Sans"/>
                <a:sym typeface="Open Sans"/>
              </a:rPr>
              <a:t>Open education is an </a:t>
            </a:r>
            <a:r>
              <a:rPr lang="en-US" sz="2400" b="1" dirty="0">
                <a:solidFill>
                  <a:srgbClr val="494949"/>
                </a:solidFill>
                <a:highlight>
                  <a:srgbClr val="FFFFFF"/>
                </a:highlight>
                <a:latin typeface="Open Sans"/>
                <a:ea typeface="Open Sans"/>
                <a:cs typeface="Open Sans"/>
                <a:sym typeface="Open Sans"/>
              </a:rPr>
              <a:t>attitude</a:t>
            </a:r>
            <a:r>
              <a:rPr lang="en-US" sz="2400" dirty="0">
                <a:solidFill>
                  <a:srgbClr val="494949"/>
                </a:solidFill>
                <a:highlight>
                  <a:srgbClr val="FFFFFF"/>
                </a:highlight>
                <a:latin typeface="Open Sans"/>
                <a:ea typeface="Open Sans"/>
                <a:cs typeface="Open Sans"/>
                <a:sym typeface="Open Sans"/>
              </a:rPr>
              <a:t>, a </a:t>
            </a:r>
            <a:r>
              <a:rPr lang="en-US" sz="2400" b="1" dirty="0">
                <a:solidFill>
                  <a:srgbClr val="494949"/>
                </a:solidFill>
                <a:highlight>
                  <a:srgbClr val="FFFFFF"/>
                </a:highlight>
                <a:latin typeface="Open Sans"/>
                <a:ea typeface="Open Sans"/>
                <a:cs typeface="Open Sans"/>
                <a:sym typeface="Open Sans"/>
              </a:rPr>
              <a:t>practice</a:t>
            </a:r>
            <a:r>
              <a:rPr lang="en-US" sz="2400" dirty="0">
                <a:solidFill>
                  <a:srgbClr val="494949"/>
                </a:solidFill>
                <a:highlight>
                  <a:srgbClr val="FFFFFF"/>
                </a:highlight>
                <a:latin typeface="Open Sans"/>
                <a:ea typeface="Open Sans"/>
                <a:cs typeface="Open Sans"/>
                <a:sym typeface="Open Sans"/>
              </a:rPr>
              <a:t>, and a </a:t>
            </a:r>
            <a:r>
              <a:rPr lang="en-US" sz="2400" b="1" dirty="0">
                <a:solidFill>
                  <a:srgbClr val="494949"/>
                </a:solidFill>
                <a:highlight>
                  <a:srgbClr val="FFFFFF"/>
                </a:highlight>
                <a:latin typeface="Open Sans"/>
                <a:ea typeface="Open Sans"/>
                <a:cs typeface="Open Sans"/>
                <a:sym typeface="Open Sans"/>
              </a:rPr>
              <a:t>method of teaching</a:t>
            </a:r>
            <a:r>
              <a:rPr lang="en-US" sz="2400" dirty="0">
                <a:solidFill>
                  <a:srgbClr val="494949"/>
                </a:solidFill>
                <a:highlight>
                  <a:srgbClr val="FFFFFF"/>
                </a:highlight>
                <a:latin typeface="Open Sans"/>
                <a:ea typeface="Open Sans"/>
                <a:cs typeface="Open Sans"/>
                <a:sym typeface="Open Sans"/>
              </a:rPr>
              <a:t> that inspires inquiry, equal access to course materials, and sharing lessons and materials with the wider community. At the center of open education is the belief that education is strengthened when shared openly. - CCCOER</a:t>
            </a:r>
            <a:endParaRPr sz="2400" dirty="0">
              <a:solidFill>
                <a:srgbClr val="494949"/>
              </a:solidFill>
              <a:highlight>
                <a:srgbClr val="FFFFFF"/>
              </a:highlight>
              <a:latin typeface="Open Sans"/>
              <a:ea typeface="Open Sans"/>
              <a:cs typeface="Open Sans"/>
              <a:sym typeface="Open Sans"/>
            </a:endParaRPr>
          </a:p>
          <a:p>
            <a:pPr marL="0" lvl="0" indent="0" algn="l" rtl="0">
              <a:spcBef>
                <a:spcPts val="1000"/>
              </a:spcBef>
              <a:spcAft>
                <a:spcPts val="0"/>
              </a:spcAft>
              <a:buNone/>
            </a:pPr>
            <a:endParaRPr sz="2400" dirty="0">
              <a:solidFill>
                <a:srgbClr val="494949"/>
              </a:solidFill>
              <a:highlight>
                <a:srgbClr val="FFFFFF"/>
              </a:highlight>
              <a:latin typeface="Open Sans"/>
              <a:ea typeface="Open Sans"/>
              <a:cs typeface="Open Sans"/>
              <a:sym typeface="Open Sans"/>
            </a:endParaRPr>
          </a:p>
          <a:p>
            <a:pPr marL="0" lvl="0" indent="0" algn="l" rtl="0">
              <a:spcBef>
                <a:spcPts val="1000"/>
              </a:spcBef>
              <a:spcAft>
                <a:spcPts val="600"/>
              </a:spcAft>
              <a:buNone/>
            </a:pPr>
            <a:r>
              <a:rPr lang="en-US" sz="2400" b="1" dirty="0">
                <a:solidFill>
                  <a:srgbClr val="494949"/>
                </a:solidFill>
                <a:highlight>
                  <a:srgbClr val="FFFFFF"/>
                </a:highlight>
                <a:latin typeface="Open Sans"/>
                <a:ea typeface="Open Sans"/>
                <a:cs typeface="Open Sans"/>
                <a:sym typeface="Open Sans"/>
              </a:rPr>
              <a:t>Open educational practices </a:t>
            </a:r>
            <a:r>
              <a:rPr lang="en-US" sz="2400" dirty="0">
                <a:solidFill>
                  <a:srgbClr val="494949"/>
                </a:solidFill>
                <a:highlight>
                  <a:srgbClr val="FFFFFF"/>
                </a:highlight>
                <a:latin typeface="Open Sans"/>
                <a:ea typeface="Open Sans"/>
                <a:cs typeface="Open Sans"/>
                <a:sym typeface="Open Sans"/>
              </a:rPr>
              <a:t>and </a:t>
            </a:r>
            <a:r>
              <a:rPr lang="en-US" sz="2400" b="1" dirty="0">
                <a:solidFill>
                  <a:srgbClr val="494949"/>
                </a:solidFill>
                <a:highlight>
                  <a:srgbClr val="FFFFFF"/>
                </a:highlight>
                <a:latin typeface="Open Sans"/>
                <a:ea typeface="Open Sans"/>
                <a:cs typeface="Open Sans"/>
                <a:sym typeface="Open Sans"/>
              </a:rPr>
              <a:t>open pedagogy</a:t>
            </a:r>
            <a:r>
              <a:rPr lang="en-US" sz="2400" dirty="0">
                <a:solidFill>
                  <a:srgbClr val="494949"/>
                </a:solidFill>
                <a:highlight>
                  <a:srgbClr val="FFFFFF"/>
                </a:highlight>
                <a:latin typeface="Open Sans"/>
                <a:ea typeface="Open Sans"/>
                <a:cs typeface="Open Sans"/>
                <a:sym typeface="Open Sans"/>
              </a:rPr>
              <a:t> are components of open education </a:t>
            </a:r>
            <a:r>
              <a:rPr lang="en-US" sz="2400" i="1" dirty="0">
                <a:solidFill>
                  <a:srgbClr val="494949"/>
                </a:solidFill>
                <a:highlight>
                  <a:srgbClr val="FFFFFF"/>
                </a:highlight>
                <a:latin typeface="Open Sans"/>
                <a:ea typeface="Open Sans"/>
                <a:cs typeface="Open Sans"/>
                <a:sym typeface="Open Sans"/>
              </a:rPr>
              <a:t>that move beyond resources</a:t>
            </a:r>
            <a:r>
              <a:rPr lang="en-US" sz="2400" dirty="0">
                <a:solidFill>
                  <a:srgbClr val="494949"/>
                </a:solidFill>
                <a:highlight>
                  <a:srgbClr val="FFFFFF"/>
                </a:highlight>
                <a:latin typeface="Open Sans"/>
                <a:ea typeface="Open Sans"/>
                <a:cs typeface="Open Sans"/>
                <a:sym typeface="Open Sans"/>
              </a:rPr>
              <a:t> to address pedagogical approaches and the relationships between teachers and learners - C. Cronin</a:t>
            </a:r>
            <a:endParaRPr sz="2400" dirty="0">
              <a:solidFill>
                <a:srgbClr val="494949"/>
              </a:solidFill>
              <a:highlight>
                <a:srgbClr val="FFFFFF"/>
              </a:highlight>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fb5b5f5055_0_233"/>
          <p:cNvSpPr txBox="1">
            <a:spLocks noGrp="1"/>
          </p:cNvSpPr>
          <p:nvPr>
            <p:ph type="sldNum" idx="12"/>
          </p:nvPr>
        </p:nvSpPr>
        <p:spPr>
          <a:xfrm>
            <a:off x="208428" y="6297297"/>
            <a:ext cx="9927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US"/>
              <a:t>11</a:t>
            </a:fld>
            <a:endParaRPr/>
          </a:p>
        </p:txBody>
      </p:sp>
      <p:sp>
        <p:nvSpPr>
          <p:cNvPr id="251" name="Google Shape;251;gfb5b5f5055_0_233"/>
          <p:cNvSpPr txBox="1">
            <a:spLocks noGrp="1"/>
          </p:cNvSpPr>
          <p:nvPr>
            <p:ph type="body" idx="1"/>
          </p:nvPr>
        </p:nvSpPr>
        <p:spPr>
          <a:xfrm>
            <a:off x="796025" y="387800"/>
            <a:ext cx="10378800" cy="5849700"/>
          </a:xfrm>
          <a:prstGeom prst="rect">
            <a:avLst/>
          </a:prstGeom>
          <a:noFill/>
          <a:ln>
            <a:noFill/>
          </a:ln>
        </p:spPr>
        <p:txBody>
          <a:bodyPr spcFirstLastPara="1" wrap="square" lIns="274300" tIns="274300" rIns="365750" bIns="45700" anchor="t" anchorCtr="0">
            <a:normAutofit/>
          </a:bodyPr>
          <a:lstStyle/>
          <a:p>
            <a:pPr marL="0" lvl="0" indent="0" algn="l" rtl="0">
              <a:lnSpc>
                <a:spcPct val="90000"/>
              </a:lnSpc>
              <a:spcBef>
                <a:spcPts val="0"/>
              </a:spcBef>
              <a:spcAft>
                <a:spcPts val="0"/>
              </a:spcAft>
              <a:buNone/>
            </a:pPr>
            <a:endParaRPr sz="3700" dirty="0"/>
          </a:p>
          <a:p>
            <a:pPr marL="0" lvl="0" indent="0" algn="l" rtl="0">
              <a:lnSpc>
                <a:spcPct val="90000"/>
              </a:lnSpc>
              <a:spcBef>
                <a:spcPts val="0"/>
              </a:spcBef>
              <a:spcAft>
                <a:spcPts val="0"/>
              </a:spcAft>
              <a:buNone/>
            </a:pPr>
            <a:endParaRPr sz="3700" dirty="0"/>
          </a:p>
          <a:p>
            <a:pPr marL="0" lvl="0" indent="0" algn="l" rtl="0">
              <a:lnSpc>
                <a:spcPct val="90000"/>
              </a:lnSpc>
              <a:spcBef>
                <a:spcPts val="0"/>
              </a:spcBef>
              <a:spcAft>
                <a:spcPts val="0"/>
              </a:spcAft>
              <a:buNone/>
            </a:pPr>
            <a:r>
              <a:rPr lang="en-US" sz="4600" b="1" dirty="0">
                <a:solidFill>
                  <a:srgbClr val="FF6600"/>
                </a:solidFill>
              </a:rPr>
              <a:t>Open Education is . . . </a:t>
            </a:r>
            <a:endParaRPr sz="4600" b="1" dirty="0">
              <a:solidFill>
                <a:srgbClr val="FF6600"/>
              </a:solidFill>
            </a:endParaRPr>
          </a:p>
        </p:txBody>
      </p:sp>
      <p:pic>
        <p:nvPicPr>
          <p:cNvPr id="252" name="Google Shape;252;gfb5b5f5055_0_233"/>
          <p:cNvPicPr preferRelativeResize="0"/>
          <p:nvPr/>
        </p:nvPicPr>
        <p:blipFill>
          <a:blip r:embed="rId3">
            <a:alphaModFix/>
          </a:blip>
          <a:stretch>
            <a:fillRect/>
          </a:stretch>
        </p:blipFill>
        <p:spPr>
          <a:xfrm>
            <a:off x="7986109" y="0"/>
            <a:ext cx="4205882" cy="6857999"/>
          </a:xfrm>
          <a:prstGeom prst="rect">
            <a:avLst/>
          </a:prstGeom>
          <a:noFill/>
          <a:ln>
            <a:noFill/>
          </a:ln>
        </p:spPr>
      </p:pic>
      <p:sp>
        <p:nvSpPr>
          <p:cNvPr id="253" name="Google Shape;253;gfb5b5f5055_0_233"/>
          <p:cNvSpPr txBox="1"/>
          <p:nvPr/>
        </p:nvSpPr>
        <p:spPr>
          <a:xfrm>
            <a:off x="8016575" y="6559025"/>
            <a:ext cx="42060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00"/>
              <a:t>Public Domain image. Unsplash :</a:t>
            </a:r>
            <a:r>
              <a:rPr lang="en-US" sz="800" u="sng">
                <a:solidFill>
                  <a:schemeClr val="hlink"/>
                </a:solidFill>
                <a:latin typeface="Calibri"/>
                <a:ea typeface="Calibri"/>
                <a:cs typeface="Calibri"/>
                <a:sym typeface="Calibri"/>
                <a:hlinkClick r:id="rId4"/>
              </a:rPr>
              <a:t>https://unsplash.com/photos/qNHbXkO3Xbc</a:t>
            </a:r>
            <a:r>
              <a:rPr lang="en-US" sz="800">
                <a:solidFill>
                  <a:schemeClr val="dk1"/>
                </a:solidFill>
                <a:latin typeface="Calibri"/>
                <a:ea typeface="Calibri"/>
                <a:cs typeface="Calibri"/>
                <a:sym typeface="Calibri"/>
              </a:rPr>
              <a:t> </a:t>
            </a:r>
            <a:endParaRPr sz="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gfb5b5f5055_0_249"/>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rmAutofit/>
          </a:bodyPr>
          <a:lstStyle/>
          <a:p>
            <a:pPr marL="0" lvl="0" indent="0" algn="l" rtl="0">
              <a:spcBef>
                <a:spcPts val="0"/>
              </a:spcBef>
              <a:spcAft>
                <a:spcPts val="0"/>
              </a:spcAft>
              <a:buNone/>
            </a:pPr>
            <a:endParaRPr/>
          </a:p>
        </p:txBody>
      </p:sp>
      <p:sp>
        <p:nvSpPr>
          <p:cNvPr id="260" name="Google Shape;260;gfb5b5f5055_0_249"/>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12</a:t>
            </a:fld>
            <a:endParaRPr/>
          </a:p>
        </p:txBody>
      </p:sp>
      <p:sp>
        <p:nvSpPr>
          <p:cNvPr id="261" name="Google Shape;261;gfb5b5f5055_0_249"/>
          <p:cNvSpPr txBox="1">
            <a:spLocks noGrp="1"/>
          </p:cNvSpPr>
          <p:nvPr>
            <p:ph type="body" idx="1"/>
          </p:nvPr>
        </p:nvSpPr>
        <p:spPr>
          <a:xfrm>
            <a:off x="1203515" y="1969995"/>
            <a:ext cx="9665100" cy="4372800"/>
          </a:xfrm>
          <a:prstGeom prst="rect">
            <a:avLst/>
          </a:prstGeom>
        </p:spPr>
        <p:txBody>
          <a:bodyPr spcFirstLastPara="1" wrap="square" lIns="274300" tIns="274300" rIns="365750" bIns="45700" anchor="t" anchorCtr="0">
            <a:normAutofit/>
          </a:bodyPr>
          <a:lstStyle/>
          <a:p>
            <a:pPr marL="0" lvl="0" indent="0" algn="l" rtl="0">
              <a:spcBef>
                <a:spcPts val="1000"/>
              </a:spcBef>
              <a:spcAft>
                <a:spcPts val="600"/>
              </a:spcAft>
              <a:buNone/>
            </a:pPr>
            <a:endParaRPr/>
          </a:p>
        </p:txBody>
      </p:sp>
      <p:pic>
        <p:nvPicPr>
          <p:cNvPr id="262" name="Google Shape;262;gfb5b5f5055_0_249"/>
          <p:cNvPicPr preferRelativeResize="0"/>
          <p:nvPr/>
        </p:nvPicPr>
        <p:blipFill>
          <a:blip r:embed="rId3">
            <a:alphaModFix/>
          </a:blip>
          <a:stretch>
            <a:fillRect/>
          </a:stretch>
        </p:blipFill>
        <p:spPr>
          <a:xfrm>
            <a:off x="-246787" y="-260800"/>
            <a:ext cx="12685575" cy="8441650"/>
          </a:xfrm>
          <a:prstGeom prst="rect">
            <a:avLst/>
          </a:prstGeom>
          <a:noFill/>
          <a:ln>
            <a:noFill/>
          </a:ln>
        </p:spPr>
      </p:pic>
      <p:sp>
        <p:nvSpPr>
          <p:cNvPr id="263" name="Google Shape;263;gfb5b5f5055_0_249"/>
          <p:cNvSpPr txBox="1"/>
          <p:nvPr/>
        </p:nvSpPr>
        <p:spPr>
          <a:xfrm>
            <a:off x="9175150" y="6457800"/>
            <a:ext cx="3114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Statue photo used under Fair Use.</a:t>
            </a:r>
            <a:endParaRPr/>
          </a:p>
        </p:txBody>
      </p:sp>
      <p:sp>
        <p:nvSpPr>
          <p:cNvPr id="264" name="Google Shape;264;gfb5b5f5055_0_249"/>
          <p:cNvSpPr txBox="1"/>
          <p:nvPr/>
        </p:nvSpPr>
        <p:spPr>
          <a:xfrm>
            <a:off x="270625" y="313350"/>
            <a:ext cx="44367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a:solidFill>
                  <a:schemeClr val="accent2"/>
                </a:solidFill>
              </a:rPr>
              <a:t>Philosophy</a:t>
            </a:r>
            <a:endParaRPr sz="2400">
              <a:solidFill>
                <a:schemeClr val="accent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gfb5b5f5055_0_11"/>
          <p:cNvSpPr txBox="1">
            <a:spLocks noGrp="1"/>
          </p:cNvSpPr>
          <p:nvPr>
            <p:ph type="subTitle" idx="1"/>
          </p:nvPr>
        </p:nvSpPr>
        <p:spPr>
          <a:xfrm>
            <a:off x="867335" y="2191871"/>
            <a:ext cx="9991200" cy="4680600"/>
          </a:xfrm>
          <a:prstGeom prst="rect">
            <a:avLst/>
          </a:prstGeom>
          <a:noFill/>
          <a:ln>
            <a:noFill/>
          </a:ln>
        </p:spPr>
        <p:txBody>
          <a:bodyPr spcFirstLastPara="1" wrap="square" lIns="457200" tIns="182875" rIns="365750" bIns="182875" anchor="t" anchorCtr="0">
            <a:noAutofit/>
          </a:bodyPr>
          <a:lstStyle/>
          <a:p>
            <a:pPr marL="0" lvl="0" indent="0" algn="l" rtl="0">
              <a:lnSpc>
                <a:spcPct val="150000"/>
              </a:lnSpc>
              <a:spcBef>
                <a:spcPts val="0"/>
              </a:spcBef>
              <a:spcAft>
                <a:spcPts val="0"/>
              </a:spcAft>
              <a:buSzPts val="2400"/>
              <a:buNone/>
            </a:pPr>
            <a:endParaRPr/>
          </a:p>
        </p:txBody>
      </p:sp>
      <p:sp>
        <p:nvSpPr>
          <p:cNvPr id="271" name="Google Shape;271;gfb5b5f5055_0_11"/>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endParaRPr/>
          </a:p>
        </p:txBody>
      </p:sp>
      <p:pic>
        <p:nvPicPr>
          <p:cNvPr id="272" name="Google Shape;272;gfb5b5f5055_0_11"/>
          <p:cNvPicPr preferRelativeResize="0"/>
          <p:nvPr/>
        </p:nvPicPr>
        <p:blipFill>
          <a:blip r:embed="rId3">
            <a:alphaModFix/>
          </a:blip>
          <a:stretch>
            <a:fillRect/>
          </a:stretch>
        </p:blipFill>
        <p:spPr>
          <a:xfrm>
            <a:off x="-28900" y="-111225"/>
            <a:ext cx="12192000" cy="8479126"/>
          </a:xfrm>
          <a:prstGeom prst="rect">
            <a:avLst/>
          </a:prstGeom>
          <a:noFill/>
          <a:ln>
            <a:noFill/>
          </a:ln>
        </p:spPr>
      </p:pic>
      <p:sp>
        <p:nvSpPr>
          <p:cNvPr id="273" name="Google Shape;273;gfb5b5f5055_0_11"/>
          <p:cNvSpPr txBox="1"/>
          <p:nvPr/>
        </p:nvSpPr>
        <p:spPr>
          <a:xfrm>
            <a:off x="74750" y="6608850"/>
            <a:ext cx="6390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Font typeface="Arial"/>
              <a:buNone/>
            </a:pPr>
            <a:r>
              <a:rPr lang="en-US" sz="1200">
                <a:solidFill>
                  <a:schemeClr val="dk1"/>
                </a:solidFill>
                <a:latin typeface="Calibri"/>
                <a:ea typeface="Calibri"/>
                <a:cs typeface="Calibri"/>
                <a:sym typeface="Calibri"/>
              </a:rPr>
              <a:t>Public Domain (Unsplash) https://unsplash.com/photos/z86KJCr4zS8</a:t>
            </a:r>
            <a:endParaRPr/>
          </a:p>
        </p:txBody>
      </p:sp>
      <p:sp>
        <p:nvSpPr>
          <p:cNvPr id="274" name="Google Shape;274;gfb5b5f5055_0_11"/>
          <p:cNvSpPr txBox="1"/>
          <p:nvPr/>
        </p:nvSpPr>
        <p:spPr>
          <a:xfrm>
            <a:off x="213650" y="106800"/>
            <a:ext cx="115512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dirty="0">
                <a:solidFill>
                  <a:schemeClr val="lt1"/>
                </a:solidFill>
              </a:rPr>
              <a:t>Working with Humans </a:t>
            </a:r>
            <a:endParaRPr sz="2400" dirty="0">
              <a:solidFill>
                <a:schemeClr val="lt1"/>
              </a:solidFill>
            </a:endParaRPr>
          </a:p>
          <a:p>
            <a:pPr marL="0" lvl="0" indent="0" algn="l" rtl="0">
              <a:spcBef>
                <a:spcPts val="0"/>
              </a:spcBef>
              <a:spcAft>
                <a:spcPts val="0"/>
              </a:spcAft>
              <a:buNone/>
            </a:pPr>
            <a:r>
              <a:rPr lang="en-US" sz="2400" dirty="0">
                <a:solidFill>
                  <a:schemeClr val="lt1"/>
                </a:solidFill>
              </a:rPr>
              <a:t>(who have many different ideas and ways of doing things)</a:t>
            </a:r>
            <a:endParaRPr sz="2400" dirty="0">
              <a:solidFill>
                <a:schemeClr val="l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fb5b5f5055_0_17"/>
          <p:cNvSpPr txBox="1">
            <a:spLocks noGrp="1"/>
          </p:cNvSpPr>
          <p:nvPr>
            <p:ph type="subTitle" idx="1"/>
          </p:nvPr>
        </p:nvSpPr>
        <p:spPr>
          <a:xfrm>
            <a:off x="867335" y="2191871"/>
            <a:ext cx="9991200" cy="4680600"/>
          </a:xfrm>
          <a:prstGeom prst="rect">
            <a:avLst/>
          </a:prstGeom>
          <a:noFill/>
          <a:ln>
            <a:noFill/>
          </a:ln>
        </p:spPr>
        <p:txBody>
          <a:bodyPr spcFirstLastPara="1" wrap="square" lIns="457200" tIns="182875" rIns="365750" bIns="182875" anchor="t" anchorCtr="0">
            <a:noAutofit/>
          </a:bodyPr>
          <a:lstStyle/>
          <a:p>
            <a:pPr marL="0" lvl="0" indent="0" algn="l" rtl="0">
              <a:lnSpc>
                <a:spcPct val="150000"/>
              </a:lnSpc>
              <a:spcBef>
                <a:spcPts val="0"/>
              </a:spcBef>
              <a:spcAft>
                <a:spcPts val="0"/>
              </a:spcAft>
              <a:buSzPts val="2400"/>
              <a:buNone/>
            </a:pPr>
            <a:endParaRPr/>
          </a:p>
        </p:txBody>
      </p:sp>
      <p:sp>
        <p:nvSpPr>
          <p:cNvPr id="281" name="Google Shape;281;gfb5b5f5055_0_17"/>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endParaRPr/>
          </a:p>
        </p:txBody>
      </p:sp>
      <p:pic>
        <p:nvPicPr>
          <p:cNvPr id="282" name="Google Shape;282;gfb5b5f5055_0_17"/>
          <p:cNvPicPr preferRelativeResize="0"/>
          <p:nvPr/>
        </p:nvPicPr>
        <p:blipFill>
          <a:blip r:embed="rId3">
            <a:alphaModFix/>
          </a:blip>
          <a:stretch>
            <a:fillRect/>
          </a:stretch>
        </p:blipFill>
        <p:spPr>
          <a:xfrm>
            <a:off x="1" y="-783350"/>
            <a:ext cx="12192000" cy="10989050"/>
          </a:xfrm>
          <a:prstGeom prst="rect">
            <a:avLst/>
          </a:prstGeom>
          <a:noFill/>
          <a:ln>
            <a:noFill/>
          </a:ln>
        </p:spPr>
      </p:pic>
      <p:sp>
        <p:nvSpPr>
          <p:cNvPr id="283" name="Google Shape;283;gfb5b5f5055_0_17"/>
          <p:cNvSpPr txBox="1"/>
          <p:nvPr/>
        </p:nvSpPr>
        <p:spPr>
          <a:xfrm>
            <a:off x="224225" y="6457800"/>
            <a:ext cx="5531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Public domain (Unsplash) </a:t>
            </a:r>
            <a:r>
              <a:rPr lang="en-US" sz="1200">
                <a:solidFill>
                  <a:schemeClr val="dk1"/>
                </a:solidFill>
                <a:latin typeface="Calibri"/>
                <a:ea typeface="Calibri"/>
                <a:cs typeface="Calibri"/>
                <a:sym typeface="Calibri"/>
              </a:rPr>
              <a:t>https://unsplash.com/photos/KT7KdjhVDoU</a:t>
            </a:r>
            <a:endParaRPr/>
          </a:p>
        </p:txBody>
      </p:sp>
      <p:sp>
        <p:nvSpPr>
          <p:cNvPr id="284" name="Google Shape;284;gfb5b5f5055_0_17"/>
          <p:cNvSpPr txBox="1"/>
          <p:nvPr/>
        </p:nvSpPr>
        <p:spPr>
          <a:xfrm>
            <a:off x="377450" y="254000"/>
            <a:ext cx="71499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dirty="0">
                <a:solidFill>
                  <a:srgbClr val="073763"/>
                </a:solidFill>
              </a:rPr>
              <a:t>Involves a “change” agenda. </a:t>
            </a:r>
            <a:endParaRPr sz="2100" dirty="0">
              <a:solidFill>
                <a:srgbClr val="073763"/>
              </a:solidFill>
            </a:endParaRPr>
          </a:p>
          <a:p>
            <a:pPr marL="0" lvl="0" indent="0" algn="l" rtl="0">
              <a:spcBef>
                <a:spcPts val="0"/>
              </a:spcBef>
              <a:spcAft>
                <a:spcPts val="0"/>
              </a:spcAft>
              <a:buNone/>
            </a:pPr>
            <a:r>
              <a:rPr lang="en-US" sz="1700" dirty="0">
                <a:solidFill>
                  <a:srgbClr val="073763"/>
                </a:solidFill>
              </a:rPr>
              <a:t>We ask ourselves and others to work in different ways</a:t>
            </a:r>
            <a:endParaRPr sz="1700" dirty="0">
              <a:solidFill>
                <a:srgbClr val="073763"/>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fb5b5f5055_0_72"/>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rmAutofit/>
          </a:bodyPr>
          <a:lstStyle/>
          <a:p>
            <a:pPr marL="0" lvl="0" indent="0" algn="l" rtl="0">
              <a:spcBef>
                <a:spcPts val="0"/>
              </a:spcBef>
              <a:spcAft>
                <a:spcPts val="0"/>
              </a:spcAft>
              <a:buNone/>
            </a:pPr>
            <a:endParaRPr/>
          </a:p>
        </p:txBody>
      </p:sp>
      <p:sp>
        <p:nvSpPr>
          <p:cNvPr id="291" name="Google Shape;291;gfb5b5f5055_0_72"/>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15</a:t>
            </a:fld>
            <a:endParaRPr/>
          </a:p>
        </p:txBody>
      </p:sp>
      <p:sp>
        <p:nvSpPr>
          <p:cNvPr id="292" name="Google Shape;292;gfb5b5f5055_0_72"/>
          <p:cNvSpPr txBox="1">
            <a:spLocks noGrp="1"/>
          </p:cNvSpPr>
          <p:nvPr>
            <p:ph type="body" idx="1"/>
          </p:nvPr>
        </p:nvSpPr>
        <p:spPr>
          <a:xfrm>
            <a:off x="1203515" y="1969995"/>
            <a:ext cx="9665100" cy="4372800"/>
          </a:xfrm>
          <a:prstGeom prst="rect">
            <a:avLst/>
          </a:prstGeom>
        </p:spPr>
        <p:txBody>
          <a:bodyPr spcFirstLastPara="1" wrap="square" lIns="274300" tIns="274300" rIns="365750" bIns="45700" anchor="t" anchorCtr="0">
            <a:normAutofit/>
          </a:bodyPr>
          <a:lstStyle/>
          <a:p>
            <a:pPr marL="0" lvl="0" indent="0" algn="l" rtl="0">
              <a:spcBef>
                <a:spcPts val="1000"/>
              </a:spcBef>
              <a:spcAft>
                <a:spcPts val="600"/>
              </a:spcAft>
              <a:buNone/>
            </a:pPr>
            <a:endParaRPr/>
          </a:p>
        </p:txBody>
      </p:sp>
      <p:pic>
        <p:nvPicPr>
          <p:cNvPr id="293" name="Google Shape;293;gfb5b5f5055_0_72"/>
          <p:cNvPicPr preferRelativeResize="0"/>
          <p:nvPr/>
        </p:nvPicPr>
        <p:blipFill>
          <a:blip r:embed="rId3">
            <a:alphaModFix/>
          </a:blip>
          <a:stretch>
            <a:fillRect/>
          </a:stretch>
        </p:blipFill>
        <p:spPr>
          <a:xfrm>
            <a:off x="-47625" y="-603250"/>
            <a:ext cx="12191999" cy="8128000"/>
          </a:xfrm>
          <a:prstGeom prst="rect">
            <a:avLst/>
          </a:prstGeom>
          <a:noFill/>
          <a:ln>
            <a:noFill/>
          </a:ln>
        </p:spPr>
      </p:pic>
      <p:sp>
        <p:nvSpPr>
          <p:cNvPr id="294" name="Google Shape;294;gfb5b5f5055_0_72"/>
          <p:cNvSpPr txBox="1"/>
          <p:nvPr/>
        </p:nvSpPr>
        <p:spPr>
          <a:xfrm>
            <a:off x="208425" y="6534125"/>
            <a:ext cx="566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Public domain (Unsplash) </a:t>
            </a:r>
            <a:r>
              <a:rPr lang="en-US" sz="1200">
                <a:solidFill>
                  <a:schemeClr val="dk1"/>
                </a:solidFill>
                <a:latin typeface="Calibri"/>
                <a:ea typeface="Calibri"/>
                <a:cs typeface="Calibri"/>
                <a:sym typeface="Calibri"/>
              </a:rPr>
              <a:t>https://unsplash.com/photos/Oalh2MojUuk</a:t>
            </a:r>
            <a:endParaRPr/>
          </a:p>
        </p:txBody>
      </p:sp>
      <p:sp>
        <p:nvSpPr>
          <p:cNvPr id="295" name="Google Shape;295;gfb5b5f5055_0_72"/>
          <p:cNvSpPr txBox="1"/>
          <p:nvPr/>
        </p:nvSpPr>
        <p:spPr>
          <a:xfrm>
            <a:off x="142425" y="99700"/>
            <a:ext cx="98919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b="1" dirty="0">
                <a:solidFill>
                  <a:srgbClr val="FF6600"/>
                </a:solidFill>
              </a:rPr>
              <a:t>Basic and Advanced things to discover and learn</a:t>
            </a:r>
            <a:r>
              <a:rPr lang="en-US" dirty="0">
                <a:solidFill>
                  <a:srgbClr val="FF6600"/>
                </a:solidFill>
              </a:rPr>
              <a:t> about a wide array of things that no one could possibly master all parts of -- pedagogy, copyright, implementation, communication strategies, assessment, project management, etc.  </a:t>
            </a:r>
            <a:endParaRPr dirty="0">
              <a:solidFill>
                <a:srgbClr val="FF66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pic>
        <p:nvPicPr>
          <p:cNvPr id="301" name="Google Shape;301;gfb5b5f5055_0_29" descr="graduation day hat toss"/>
          <p:cNvPicPr preferRelativeResize="0"/>
          <p:nvPr/>
        </p:nvPicPr>
        <p:blipFill rotWithShape="1">
          <a:blip r:embed="rId3">
            <a:alphaModFix/>
          </a:blip>
          <a:srcRect/>
          <a:stretch/>
        </p:blipFill>
        <p:spPr>
          <a:xfrm>
            <a:off x="-50000" y="980206"/>
            <a:ext cx="12292000" cy="4897594"/>
          </a:xfrm>
          <a:prstGeom prst="rect">
            <a:avLst/>
          </a:prstGeom>
          <a:noFill/>
          <a:ln>
            <a:noFill/>
          </a:ln>
        </p:spPr>
      </p:pic>
      <p:sp>
        <p:nvSpPr>
          <p:cNvPr id="302" name="Google Shape;302;gfb5b5f5055_0_29"/>
          <p:cNvSpPr txBox="1"/>
          <p:nvPr/>
        </p:nvSpPr>
        <p:spPr>
          <a:xfrm>
            <a:off x="93425" y="5979725"/>
            <a:ext cx="88947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00"/>
              <a:t>Pixabay open license: </a:t>
            </a:r>
            <a:r>
              <a:rPr lang="en-US" sz="800" u="sng">
                <a:solidFill>
                  <a:schemeClr val="hlink"/>
                </a:solidFill>
                <a:hlinkClick r:id="rId4"/>
              </a:rPr>
              <a:t>https://pixabay.com/static/uploads/photo/2015/10/18/19/04/graduation-995042__180.jpg</a:t>
            </a:r>
            <a:r>
              <a:rPr lang="en-US" sz="800"/>
              <a:t> </a:t>
            </a:r>
            <a:endParaRPr sz="800"/>
          </a:p>
        </p:txBody>
      </p:sp>
      <p:sp>
        <p:nvSpPr>
          <p:cNvPr id="303" name="Google Shape;303;gfb5b5f5055_0_29"/>
          <p:cNvSpPr txBox="1"/>
          <p:nvPr/>
        </p:nvSpPr>
        <p:spPr>
          <a:xfrm>
            <a:off x="804725" y="420200"/>
            <a:ext cx="84318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b="1" dirty="0">
                <a:solidFill>
                  <a:srgbClr val="FF6600"/>
                </a:solidFill>
              </a:rPr>
              <a:t>Rewarding </a:t>
            </a:r>
            <a:r>
              <a:rPr lang="en-US" sz="1900" dirty="0">
                <a:solidFill>
                  <a:srgbClr val="FF6600"/>
                </a:solidFill>
              </a:rPr>
              <a:t>for students and educators to meet various goals</a:t>
            </a:r>
            <a:endParaRPr sz="1900" dirty="0">
              <a:solidFill>
                <a:srgbClr val="FF6600"/>
              </a:solidFill>
            </a:endParaRPr>
          </a:p>
          <a:p>
            <a:pPr marL="0" lvl="0" indent="0" algn="l" rtl="0">
              <a:spcBef>
                <a:spcPts val="0"/>
              </a:spcBef>
              <a:spcAft>
                <a:spcPts val="0"/>
              </a:spcAft>
              <a:buNone/>
            </a:pPr>
            <a:endParaRPr sz="19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09" name="Google Shape;309;gfb5b5f5055_0_259"/>
          <p:cNvPicPr preferRelativeResize="0"/>
          <p:nvPr/>
        </p:nvPicPr>
        <p:blipFill rotWithShape="1">
          <a:blip r:embed="rId3">
            <a:alphaModFix/>
          </a:blip>
          <a:srcRect/>
          <a:stretch/>
        </p:blipFill>
        <p:spPr>
          <a:xfrm>
            <a:off x="0" y="13175"/>
            <a:ext cx="12257626" cy="6831624"/>
          </a:xfrm>
          <a:prstGeom prst="rect">
            <a:avLst/>
          </a:prstGeom>
          <a:noFill/>
          <a:ln>
            <a:noFill/>
          </a:ln>
        </p:spPr>
      </p:pic>
      <p:sp>
        <p:nvSpPr>
          <p:cNvPr id="310" name="Google Shape;310;gfb5b5f5055_0_259"/>
          <p:cNvSpPr txBox="1">
            <a:spLocks noGrp="1"/>
          </p:cNvSpPr>
          <p:nvPr>
            <p:ph type="subTitle" idx="1"/>
          </p:nvPr>
        </p:nvSpPr>
        <p:spPr>
          <a:xfrm>
            <a:off x="929610" y="1843046"/>
            <a:ext cx="9991200" cy="4680600"/>
          </a:xfrm>
          <a:prstGeom prst="rect">
            <a:avLst/>
          </a:prstGeom>
        </p:spPr>
        <p:txBody>
          <a:bodyPr spcFirstLastPara="1" wrap="square" lIns="457200" tIns="182875" rIns="365750" bIns="182875" anchor="t" anchorCtr="0">
            <a:noAutofit/>
          </a:bodyPr>
          <a:lstStyle/>
          <a:p>
            <a:pPr marL="0" lvl="0" indent="0" algn="l" rtl="0">
              <a:spcBef>
                <a:spcPts val="1000"/>
              </a:spcBef>
              <a:spcAft>
                <a:spcPts val="0"/>
              </a:spcAft>
              <a:buNone/>
            </a:pPr>
            <a:r>
              <a:rPr lang="en-US" dirty="0"/>
              <a:t>[Discussion] What challenges have you encountered </a:t>
            </a:r>
            <a:endParaRPr dirty="0"/>
          </a:p>
          <a:p>
            <a:pPr marL="0" lvl="0" indent="0" algn="l" rtl="0">
              <a:spcBef>
                <a:spcPts val="1000"/>
              </a:spcBef>
              <a:spcAft>
                <a:spcPts val="0"/>
              </a:spcAft>
              <a:buNone/>
            </a:pPr>
            <a:r>
              <a:rPr lang="en-US" dirty="0"/>
              <a:t>-- or expect that you would encounter in this type of work?</a:t>
            </a:r>
            <a:endParaRPr dirty="0"/>
          </a:p>
        </p:txBody>
      </p:sp>
      <p:sp>
        <p:nvSpPr>
          <p:cNvPr id="311" name="Google Shape;311;gfb5b5f5055_0_259"/>
          <p:cNvSpPr txBox="1">
            <a:spLocks noGrp="1"/>
          </p:cNvSpPr>
          <p:nvPr>
            <p:ph type="ctrTitle"/>
          </p:nvPr>
        </p:nvSpPr>
        <p:spPr>
          <a:xfrm>
            <a:off x="0" y="513756"/>
            <a:ext cx="10986300" cy="1080300"/>
          </a:xfrm>
          <a:prstGeom prst="rect">
            <a:avLst/>
          </a:prstGeom>
        </p:spPr>
        <p:txBody>
          <a:bodyPr spcFirstLastPara="1" wrap="square" lIns="1280150" tIns="274300" rIns="365750" bIns="274300" anchor="ctr" anchorCtr="0">
            <a:noAutofit/>
          </a:bodyPr>
          <a:lstStyle/>
          <a:p>
            <a:pPr marL="0" lvl="0" indent="0" algn="l" rtl="0">
              <a:spcBef>
                <a:spcPts val="0"/>
              </a:spcBef>
              <a:spcAft>
                <a:spcPts val="0"/>
              </a:spcAft>
              <a:buNone/>
            </a:pPr>
            <a:r>
              <a:rPr lang="en-US" sz="4500" b="1" dirty="0">
                <a:solidFill>
                  <a:srgbClr val="FF6600"/>
                </a:solidFill>
              </a:rPr>
              <a:t>Challenges</a:t>
            </a:r>
            <a:endParaRPr sz="4500" b="1" dirty="0">
              <a:solidFill>
                <a:srgbClr val="FF6600"/>
              </a:solidFill>
            </a:endParaRPr>
          </a:p>
        </p:txBody>
      </p:sp>
      <p:sp>
        <p:nvSpPr>
          <p:cNvPr id="312" name="Google Shape;312;gfb5b5f5055_0_259"/>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17</a:t>
            </a:fld>
            <a:endParaRPr/>
          </a:p>
        </p:txBody>
      </p:sp>
      <p:pic>
        <p:nvPicPr>
          <p:cNvPr id="313" name="Google Shape;313;gfb5b5f5055_0_259"/>
          <p:cNvPicPr preferRelativeResize="0"/>
          <p:nvPr/>
        </p:nvPicPr>
        <p:blipFill>
          <a:blip r:embed="rId4">
            <a:alphaModFix/>
          </a:blip>
          <a:stretch>
            <a:fillRect/>
          </a:stretch>
        </p:blipFill>
        <p:spPr>
          <a:xfrm>
            <a:off x="9243725" y="308445"/>
            <a:ext cx="2573476" cy="1715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gfb5b5f5055_0_41"/>
          <p:cNvSpPr txBox="1">
            <a:spLocks noGrp="1"/>
          </p:cNvSpPr>
          <p:nvPr>
            <p:ph type="subTitle" idx="1"/>
          </p:nvPr>
        </p:nvSpPr>
        <p:spPr>
          <a:xfrm>
            <a:off x="867335" y="2191871"/>
            <a:ext cx="9991200" cy="4680600"/>
          </a:xfrm>
          <a:prstGeom prst="rect">
            <a:avLst/>
          </a:prstGeom>
          <a:noFill/>
          <a:ln>
            <a:noFill/>
          </a:ln>
        </p:spPr>
        <p:txBody>
          <a:bodyPr spcFirstLastPara="1" wrap="square" lIns="457200" tIns="182875" rIns="365750" bIns="182875" anchor="t" anchorCtr="0">
            <a:noAutofit/>
          </a:bodyPr>
          <a:lstStyle/>
          <a:p>
            <a:pPr marL="0" lvl="0" indent="0" algn="l" rtl="0">
              <a:lnSpc>
                <a:spcPct val="150000"/>
              </a:lnSpc>
              <a:spcBef>
                <a:spcPts val="0"/>
              </a:spcBef>
              <a:spcAft>
                <a:spcPts val="0"/>
              </a:spcAft>
              <a:buSzPts val="2400"/>
              <a:buNone/>
            </a:pPr>
            <a:endParaRPr/>
          </a:p>
        </p:txBody>
      </p:sp>
      <p:sp>
        <p:nvSpPr>
          <p:cNvPr id="320" name="Google Shape;320;gfb5b5f5055_0_41"/>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endParaRPr/>
          </a:p>
        </p:txBody>
      </p:sp>
      <p:pic>
        <p:nvPicPr>
          <p:cNvPr id="321" name="Google Shape;321;gfb5b5f5055_0_41"/>
          <p:cNvPicPr preferRelativeResize="0"/>
          <p:nvPr/>
        </p:nvPicPr>
        <p:blipFill>
          <a:blip r:embed="rId3">
            <a:alphaModFix/>
          </a:blip>
          <a:stretch>
            <a:fillRect/>
          </a:stretch>
        </p:blipFill>
        <p:spPr>
          <a:xfrm>
            <a:off x="-2" y="-900950"/>
            <a:ext cx="12192000" cy="7758950"/>
          </a:xfrm>
          <a:prstGeom prst="rect">
            <a:avLst/>
          </a:prstGeom>
          <a:noFill/>
          <a:ln>
            <a:noFill/>
          </a:ln>
        </p:spPr>
      </p:pic>
      <p:sp>
        <p:nvSpPr>
          <p:cNvPr id="322" name="Google Shape;322;gfb5b5f5055_0_41"/>
          <p:cNvSpPr txBox="1"/>
          <p:nvPr/>
        </p:nvSpPr>
        <p:spPr>
          <a:xfrm>
            <a:off x="112125" y="6129225"/>
            <a:ext cx="728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Public domain (Unsplash) </a:t>
            </a:r>
            <a:r>
              <a:rPr lang="en-US" sz="1200">
                <a:solidFill>
                  <a:schemeClr val="dk1"/>
                </a:solidFill>
                <a:latin typeface="Calibri"/>
                <a:ea typeface="Calibri"/>
                <a:cs typeface="Calibri"/>
                <a:sym typeface="Calibri"/>
              </a:rPr>
              <a:t>https://unsplash.com/photos/oPxXsjTMDTA</a:t>
            </a:r>
            <a:endParaRPr/>
          </a:p>
        </p:txBody>
      </p:sp>
      <p:sp>
        <p:nvSpPr>
          <p:cNvPr id="323" name="Google Shape;323;gfb5b5f5055_0_41"/>
          <p:cNvSpPr txBox="1"/>
          <p:nvPr/>
        </p:nvSpPr>
        <p:spPr>
          <a:xfrm>
            <a:off x="672725" y="174400"/>
            <a:ext cx="100971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b="1">
                <a:solidFill>
                  <a:schemeClr val="dk1"/>
                </a:solidFill>
              </a:rPr>
              <a:t>Inadequate institutional support / limited resources of various kinds</a:t>
            </a:r>
            <a:endParaRPr sz="2100" b="1">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gfb5b5f5055_0_151"/>
          <p:cNvSpPr txBox="1">
            <a:spLocks noGrp="1"/>
          </p:cNvSpPr>
          <p:nvPr>
            <p:ph type="subTitle" idx="1"/>
          </p:nvPr>
        </p:nvSpPr>
        <p:spPr>
          <a:xfrm>
            <a:off x="867335" y="2191871"/>
            <a:ext cx="9991200" cy="4680600"/>
          </a:xfrm>
          <a:prstGeom prst="rect">
            <a:avLst/>
          </a:prstGeom>
        </p:spPr>
        <p:txBody>
          <a:bodyPr spcFirstLastPara="1" wrap="square" lIns="457200" tIns="182875" rIns="365750" bIns="182875" anchor="t" anchorCtr="0">
            <a:noAutofit/>
          </a:bodyPr>
          <a:lstStyle/>
          <a:p>
            <a:pPr marL="0" lvl="0" indent="0" algn="l" rtl="0">
              <a:spcBef>
                <a:spcPts val="1000"/>
              </a:spcBef>
              <a:spcAft>
                <a:spcPts val="0"/>
              </a:spcAft>
              <a:buNone/>
            </a:pPr>
            <a:endParaRPr/>
          </a:p>
        </p:txBody>
      </p:sp>
      <p:sp>
        <p:nvSpPr>
          <p:cNvPr id="330" name="Google Shape;330;gfb5b5f5055_0_151"/>
          <p:cNvSpPr txBox="1">
            <a:spLocks noGrp="1"/>
          </p:cNvSpPr>
          <p:nvPr>
            <p:ph type="ctrTitle"/>
          </p:nvPr>
        </p:nvSpPr>
        <p:spPr>
          <a:xfrm>
            <a:off x="0" y="513756"/>
            <a:ext cx="10986300" cy="1080300"/>
          </a:xfrm>
          <a:prstGeom prst="rect">
            <a:avLst/>
          </a:prstGeom>
        </p:spPr>
        <p:txBody>
          <a:bodyPr spcFirstLastPara="1" wrap="square" lIns="1280150" tIns="274300" rIns="365750" bIns="274300" anchor="ctr" anchorCtr="0">
            <a:normAutofit/>
          </a:bodyPr>
          <a:lstStyle/>
          <a:p>
            <a:pPr marL="0" lvl="0" indent="0" algn="l" rtl="0">
              <a:spcBef>
                <a:spcPts val="0"/>
              </a:spcBef>
              <a:spcAft>
                <a:spcPts val="0"/>
              </a:spcAft>
              <a:buNone/>
            </a:pPr>
            <a:endParaRPr/>
          </a:p>
        </p:txBody>
      </p:sp>
      <p:sp>
        <p:nvSpPr>
          <p:cNvPr id="331" name="Google Shape;331;gfb5b5f5055_0_151"/>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19</a:t>
            </a:fld>
            <a:endParaRPr/>
          </a:p>
        </p:txBody>
      </p:sp>
      <p:pic>
        <p:nvPicPr>
          <p:cNvPr id="332" name="Google Shape;332;gfb5b5f5055_0_151"/>
          <p:cNvPicPr preferRelativeResize="0"/>
          <p:nvPr/>
        </p:nvPicPr>
        <p:blipFill>
          <a:blip r:embed="rId3">
            <a:alphaModFix/>
          </a:blip>
          <a:stretch>
            <a:fillRect/>
          </a:stretch>
        </p:blipFill>
        <p:spPr>
          <a:xfrm>
            <a:off x="-102625" y="-1259026"/>
            <a:ext cx="12192001" cy="8131491"/>
          </a:xfrm>
          <a:prstGeom prst="rect">
            <a:avLst/>
          </a:prstGeom>
          <a:noFill/>
          <a:ln>
            <a:noFill/>
          </a:ln>
        </p:spPr>
      </p:pic>
      <p:sp>
        <p:nvSpPr>
          <p:cNvPr id="333" name="Google Shape;333;gfb5b5f5055_0_151"/>
          <p:cNvSpPr txBox="1"/>
          <p:nvPr/>
        </p:nvSpPr>
        <p:spPr>
          <a:xfrm>
            <a:off x="130800" y="6141675"/>
            <a:ext cx="5101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Public domain (Unsplash) </a:t>
            </a:r>
            <a:r>
              <a:rPr lang="en-US" sz="1200">
                <a:solidFill>
                  <a:schemeClr val="dk1"/>
                </a:solidFill>
                <a:latin typeface="Calibri"/>
                <a:ea typeface="Calibri"/>
                <a:cs typeface="Calibri"/>
                <a:sym typeface="Calibri"/>
              </a:rPr>
              <a:t>https://unsplash.com/photos/uZqJVqwFxMQ</a:t>
            </a:r>
            <a:endParaRPr/>
          </a:p>
        </p:txBody>
      </p:sp>
      <p:sp>
        <p:nvSpPr>
          <p:cNvPr id="334" name="Google Shape;334;gfb5b5f5055_0_151"/>
          <p:cNvSpPr txBox="1"/>
          <p:nvPr/>
        </p:nvSpPr>
        <p:spPr>
          <a:xfrm>
            <a:off x="672725" y="174400"/>
            <a:ext cx="100971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b="1" dirty="0">
                <a:solidFill>
                  <a:srgbClr val="FF6600"/>
                </a:solidFill>
              </a:rPr>
              <a:t>Maybe your institution is small</a:t>
            </a:r>
            <a:r>
              <a:rPr lang="en-US" sz="1200" b="1" dirty="0">
                <a:solidFill>
                  <a:srgbClr val="FF6600"/>
                </a:solidFill>
              </a:rPr>
              <a:t> . . . or you feel small</a:t>
            </a:r>
            <a:endParaRPr sz="1200" b="1" dirty="0">
              <a:solidFill>
                <a:srgbClr val="FF66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fb5b5f5055_0_116"/>
          <p:cNvSpPr txBox="1">
            <a:spLocks noGrp="1"/>
          </p:cNvSpPr>
          <p:nvPr>
            <p:ph type="subTitle" idx="1"/>
          </p:nvPr>
        </p:nvSpPr>
        <p:spPr>
          <a:xfrm>
            <a:off x="0" y="2177400"/>
            <a:ext cx="13268100" cy="4680600"/>
          </a:xfrm>
          <a:prstGeom prst="rect">
            <a:avLst/>
          </a:prstGeom>
          <a:noFill/>
          <a:ln>
            <a:noFill/>
          </a:ln>
        </p:spPr>
        <p:txBody>
          <a:bodyPr spcFirstLastPara="1" wrap="square" lIns="457200" tIns="182875" rIns="365750" bIns="182875" anchor="t" anchorCtr="0">
            <a:noAutofit/>
          </a:bodyPr>
          <a:lstStyle/>
          <a:p>
            <a:pPr marL="457200" lvl="0" indent="-438150" algn="l" rtl="0">
              <a:lnSpc>
                <a:spcPct val="150000"/>
              </a:lnSpc>
              <a:spcBef>
                <a:spcPts val="0"/>
              </a:spcBef>
              <a:spcAft>
                <a:spcPts val="0"/>
              </a:spcAft>
              <a:buClr>
                <a:schemeClr val="dk1"/>
              </a:buClr>
              <a:buSzPts val="3300"/>
              <a:buChar char="-"/>
            </a:pPr>
            <a:r>
              <a:rPr lang="en-US" sz="3300" dirty="0"/>
              <a:t>What is Open Education?</a:t>
            </a:r>
            <a:endParaRPr sz="3300" dirty="0"/>
          </a:p>
          <a:p>
            <a:pPr marL="457200" lvl="0" indent="-438150" algn="l" rtl="0">
              <a:lnSpc>
                <a:spcPct val="150000"/>
              </a:lnSpc>
              <a:spcBef>
                <a:spcPts val="0"/>
              </a:spcBef>
              <a:spcAft>
                <a:spcPts val="0"/>
              </a:spcAft>
              <a:buClr>
                <a:schemeClr val="dk1"/>
              </a:buClr>
              <a:buSzPts val="3300"/>
              <a:buChar char="-"/>
            </a:pPr>
            <a:r>
              <a:rPr lang="en-US" sz="3300" dirty="0"/>
              <a:t>Acknowledging that this work is challenging</a:t>
            </a:r>
            <a:endParaRPr sz="3300" dirty="0"/>
          </a:p>
          <a:p>
            <a:pPr marL="457200" lvl="0" indent="-438150" algn="l" rtl="0">
              <a:lnSpc>
                <a:spcPct val="150000"/>
              </a:lnSpc>
              <a:spcBef>
                <a:spcPts val="0"/>
              </a:spcBef>
              <a:spcAft>
                <a:spcPts val="0"/>
              </a:spcAft>
              <a:buClr>
                <a:schemeClr val="dk1"/>
              </a:buClr>
              <a:buSzPts val="3300"/>
              <a:buChar char="-"/>
            </a:pPr>
            <a:r>
              <a:rPr lang="en-US" sz="3300" dirty="0"/>
              <a:t>Many different types of collaborations as potential solutions</a:t>
            </a:r>
            <a:endParaRPr sz="3300" dirty="0"/>
          </a:p>
          <a:p>
            <a:pPr marL="457200" lvl="0" indent="-438150" algn="l" rtl="0">
              <a:lnSpc>
                <a:spcPct val="150000"/>
              </a:lnSpc>
              <a:spcBef>
                <a:spcPts val="0"/>
              </a:spcBef>
              <a:spcAft>
                <a:spcPts val="0"/>
              </a:spcAft>
              <a:buClr>
                <a:schemeClr val="dk1"/>
              </a:buClr>
              <a:buSzPts val="3300"/>
              <a:buChar char="-"/>
            </a:pPr>
            <a:r>
              <a:rPr lang="en-US" sz="3300" dirty="0"/>
              <a:t>What makes collaboration work?</a:t>
            </a:r>
            <a:endParaRPr sz="3300" dirty="0"/>
          </a:p>
          <a:p>
            <a:pPr marL="457200" lvl="0" indent="-438150" algn="l" rtl="0">
              <a:lnSpc>
                <a:spcPct val="150000"/>
              </a:lnSpc>
              <a:spcBef>
                <a:spcPts val="0"/>
              </a:spcBef>
              <a:spcAft>
                <a:spcPts val="0"/>
              </a:spcAft>
              <a:buClr>
                <a:schemeClr val="dk1"/>
              </a:buClr>
              <a:buSzPts val="3300"/>
              <a:buChar char="-"/>
            </a:pPr>
            <a:r>
              <a:rPr lang="en-US" sz="3300" dirty="0"/>
              <a:t>Discussion  </a:t>
            </a:r>
            <a:endParaRPr sz="3300" dirty="0"/>
          </a:p>
        </p:txBody>
      </p:sp>
      <p:sp>
        <p:nvSpPr>
          <p:cNvPr id="182" name="Google Shape;182;gfb5b5f5055_0_116"/>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r>
              <a:rPr lang="en-US" b="1">
                <a:solidFill>
                  <a:srgbClr val="FF6600"/>
                </a:solidFill>
              </a:rPr>
              <a:t>Today’s Presentation</a:t>
            </a:r>
            <a:endParaRPr b="1">
              <a:solidFill>
                <a:srgbClr val="FF66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fb5b5f5055_0_35"/>
          <p:cNvSpPr txBox="1">
            <a:spLocks noGrp="1"/>
          </p:cNvSpPr>
          <p:nvPr>
            <p:ph type="subTitle" idx="1"/>
          </p:nvPr>
        </p:nvSpPr>
        <p:spPr>
          <a:xfrm>
            <a:off x="867335" y="2191871"/>
            <a:ext cx="9991200" cy="4680600"/>
          </a:xfrm>
          <a:prstGeom prst="rect">
            <a:avLst/>
          </a:prstGeom>
          <a:noFill/>
          <a:ln>
            <a:noFill/>
          </a:ln>
        </p:spPr>
        <p:txBody>
          <a:bodyPr spcFirstLastPara="1" wrap="square" lIns="457200" tIns="182875" rIns="365750" bIns="182875" anchor="t" anchorCtr="0">
            <a:noAutofit/>
          </a:bodyPr>
          <a:lstStyle/>
          <a:p>
            <a:pPr marL="0" lvl="0" indent="0" algn="l" rtl="0">
              <a:lnSpc>
                <a:spcPct val="150000"/>
              </a:lnSpc>
              <a:spcBef>
                <a:spcPts val="0"/>
              </a:spcBef>
              <a:spcAft>
                <a:spcPts val="0"/>
              </a:spcAft>
              <a:buSzPts val="2400"/>
              <a:buNone/>
            </a:pPr>
            <a:endParaRPr/>
          </a:p>
        </p:txBody>
      </p:sp>
      <p:sp>
        <p:nvSpPr>
          <p:cNvPr id="341" name="Google Shape;341;gfb5b5f5055_0_35"/>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endParaRPr/>
          </a:p>
        </p:txBody>
      </p:sp>
      <p:pic>
        <p:nvPicPr>
          <p:cNvPr id="342" name="Google Shape;342;gfb5b5f5055_0_35"/>
          <p:cNvPicPr preferRelativeResize="0"/>
          <p:nvPr/>
        </p:nvPicPr>
        <p:blipFill>
          <a:blip r:embed="rId3">
            <a:alphaModFix/>
          </a:blip>
          <a:stretch>
            <a:fillRect/>
          </a:stretch>
        </p:blipFill>
        <p:spPr>
          <a:xfrm>
            <a:off x="0" y="0"/>
            <a:ext cx="12191999" cy="8128000"/>
          </a:xfrm>
          <a:prstGeom prst="rect">
            <a:avLst/>
          </a:prstGeom>
          <a:noFill/>
          <a:ln>
            <a:noFill/>
          </a:ln>
        </p:spPr>
      </p:pic>
      <p:sp>
        <p:nvSpPr>
          <p:cNvPr id="343" name="Google Shape;343;gfb5b5f5055_0_35"/>
          <p:cNvSpPr txBox="1"/>
          <p:nvPr/>
        </p:nvSpPr>
        <p:spPr>
          <a:xfrm>
            <a:off x="242925" y="6291575"/>
            <a:ext cx="6353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Public domain (Unsplash) </a:t>
            </a:r>
            <a:r>
              <a:rPr lang="en-US" sz="1200" u="sng">
                <a:solidFill>
                  <a:schemeClr val="hlink"/>
                </a:solidFill>
                <a:latin typeface="Calibri"/>
                <a:ea typeface="Calibri"/>
                <a:cs typeface="Calibri"/>
                <a:sym typeface="Calibri"/>
                <a:hlinkClick r:id="rId4"/>
              </a:rPr>
              <a:t>https://unsplash.com/photos/w55SpMmoPgE</a:t>
            </a:r>
            <a:r>
              <a:rPr lang="en-US" sz="1200">
                <a:solidFill>
                  <a:schemeClr val="dk1"/>
                </a:solidFill>
                <a:latin typeface="Calibri"/>
                <a:ea typeface="Calibri"/>
                <a:cs typeface="Calibri"/>
                <a:sym typeface="Calibri"/>
              </a:rPr>
              <a:t> </a:t>
            </a:r>
            <a:endParaRPr/>
          </a:p>
        </p:txBody>
      </p:sp>
      <p:sp>
        <p:nvSpPr>
          <p:cNvPr id="344" name="Google Shape;344;gfb5b5f5055_0_35"/>
          <p:cNvSpPr txBox="1"/>
          <p:nvPr/>
        </p:nvSpPr>
        <p:spPr>
          <a:xfrm>
            <a:off x="236700" y="149500"/>
            <a:ext cx="117477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900" b="1" dirty="0">
                <a:solidFill>
                  <a:srgbClr val="FF6600"/>
                </a:solidFill>
              </a:rPr>
              <a:t>Internal or external tug-of-war</a:t>
            </a:r>
            <a:r>
              <a:rPr lang="en-US" sz="1900" dirty="0">
                <a:solidFill>
                  <a:srgbClr val="FF6600"/>
                </a:solidFill>
              </a:rPr>
              <a:t> between short and long-term strategies</a:t>
            </a:r>
            <a:endParaRPr sz="1900" dirty="0">
              <a:solidFill>
                <a:srgbClr val="FF6600"/>
              </a:solidFill>
            </a:endParaRPr>
          </a:p>
          <a:p>
            <a:pPr marL="0" lvl="0" indent="0" algn="l" rtl="0">
              <a:spcBef>
                <a:spcPts val="0"/>
              </a:spcBef>
              <a:spcAft>
                <a:spcPts val="0"/>
              </a:spcAft>
              <a:buNone/>
            </a:pPr>
            <a:r>
              <a:rPr lang="en-US" sz="1900" dirty="0">
                <a:solidFill>
                  <a:srgbClr val="FF6600"/>
                </a:solidFill>
              </a:rPr>
              <a:t>(between paying for closed access eBooks or making a long-term investment in open)</a:t>
            </a:r>
            <a:endParaRPr sz="1900" dirty="0">
              <a:solidFill>
                <a:srgbClr val="FF66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fb5b5f5055_0_47"/>
          <p:cNvSpPr txBox="1">
            <a:spLocks noGrp="1"/>
          </p:cNvSpPr>
          <p:nvPr>
            <p:ph type="subTitle" idx="1"/>
          </p:nvPr>
        </p:nvSpPr>
        <p:spPr>
          <a:xfrm>
            <a:off x="867335" y="2191871"/>
            <a:ext cx="9991200" cy="4680600"/>
          </a:xfrm>
          <a:prstGeom prst="rect">
            <a:avLst/>
          </a:prstGeom>
          <a:noFill/>
          <a:ln>
            <a:noFill/>
          </a:ln>
        </p:spPr>
        <p:txBody>
          <a:bodyPr spcFirstLastPara="1" wrap="square" lIns="457200" tIns="182875" rIns="365750" bIns="182875" anchor="t" anchorCtr="0">
            <a:noAutofit/>
          </a:bodyPr>
          <a:lstStyle/>
          <a:p>
            <a:pPr marL="0" lvl="0" indent="0" algn="l" rtl="0">
              <a:lnSpc>
                <a:spcPct val="150000"/>
              </a:lnSpc>
              <a:spcBef>
                <a:spcPts val="0"/>
              </a:spcBef>
              <a:spcAft>
                <a:spcPts val="0"/>
              </a:spcAft>
              <a:buSzPts val="2400"/>
              <a:buNone/>
            </a:pPr>
            <a:endParaRPr/>
          </a:p>
        </p:txBody>
      </p:sp>
      <p:sp>
        <p:nvSpPr>
          <p:cNvPr id="351" name="Google Shape;351;gfb5b5f5055_0_47"/>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endParaRPr/>
          </a:p>
        </p:txBody>
      </p:sp>
      <p:pic>
        <p:nvPicPr>
          <p:cNvPr id="352" name="Google Shape;352;gfb5b5f5055_0_47"/>
          <p:cNvPicPr preferRelativeResize="0"/>
          <p:nvPr/>
        </p:nvPicPr>
        <p:blipFill>
          <a:blip r:embed="rId3">
            <a:alphaModFix/>
          </a:blip>
          <a:stretch>
            <a:fillRect/>
          </a:stretch>
        </p:blipFill>
        <p:spPr>
          <a:xfrm>
            <a:off x="130400" y="-6369300"/>
            <a:ext cx="11898600" cy="15848700"/>
          </a:xfrm>
          <a:prstGeom prst="rect">
            <a:avLst/>
          </a:prstGeom>
          <a:noFill/>
          <a:ln>
            <a:noFill/>
          </a:ln>
        </p:spPr>
      </p:pic>
      <p:sp>
        <p:nvSpPr>
          <p:cNvPr id="353" name="Google Shape;353;gfb5b5f5055_0_47"/>
          <p:cNvSpPr txBox="1"/>
          <p:nvPr/>
        </p:nvSpPr>
        <p:spPr>
          <a:xfrm>
            <a:off x="317675" y="6201050"/>
            <a:ext cx="8166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Public domain (Unsplash) https://unsplash.com/photos/KvkvaFlZdSg</a:t>
            </a:r>
            <a:endParaRPr/>
          </a:p>
        </p:txBody>
      </p:sp>
      <p:sp>
        <p:nvSpPr>
          <p:cNvPr id="354" name="Google Shape;354;gfb5b5f5055_0_47"/>
          <p:cNvSpPr txBox="1"/>
          <p:nvPr/>
        </p:nvSpPr>
        <p:spPr>
          <a:xfrm>
            <a:off x="597975" y="137025"/>
            <a:ext cx="94491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dirty="0"/>
              <a:t>Limited individual capacity </a:t>
            </a:r>
            <a:endParaRPr sz="2400" dirty="0"/>
          </a:p>
          <a:p>
            <a:pPr marL="0" lvl="0" indent="0" algn="l" rtl="0">
              <a:spcBef>
                <a:spcPts val="0"/>
              </a:spcBef>
              <a:spcAft>
                <a:spcPts val="0"/>
              </a:spcAft>
              <a:buNone/>
            </a:pPr>
            <a:r>
              <a:rPr lang="en-US" sz="2000" dirty="0"/>
              <a:t>Wearing too many hats, now having enough time for this work, limited expertise</a:t>
            </a:r>
            <a:endParaRPr sz="2000" dirty="0"/>
          </a:p>
          <a:p>
            <a:pPr marL="0" lvl="0" indent="0" algn="l" rtl="0">
              <a:spcBef>
                <a:spcPts val="0"/>
              </a:spcBef>
              <a:spcAft>
                <a:spcPts val="0"/>
              </a:spcAft>
              <a:buNone/>
            </a:pPr>
            <a:r>
              <a:rPr lang="en-US" sz="2000" dirty="0"/>
              <a:t>Doing the best we can, but it is</a:t>
            </a:r>
            <a:r>
              <a:rPr lang="en-US" sz="2000" dirty="0">
                <a:solidFill>
                  <a:schemeClr val="lt1"/>
                </a:solidFill>
              </a:rPr>
              <a:t> not sustainable in the long run</a:t>
            </a:r>
            <a:endParaRPr sz="2000" dirty="0">
              <a:solidFill>
                <a:schemeClr val="l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gfb5b5f5055_0_53"/>
          <p:cNvPicPr preferRelativeResize="0"/>
          <p:nvPr/>
        </p:nvPicPr>
        <p:blipFill>
          <a:blip r:embed="rId3">
            <a:alphaModFix/>
          </a:blip>
          <a:stretch>
            <a:fillRect/>
          </a:stretch>
        </p:blipFill>
        <p:spPr>
          <a:xfrm>
            <a:off x="4902050" y="0"/>
            <a:ext cx="7289950" cy="5000025"/>
          </a:xfrm>
          <a:prstGeom prst="rect">
            <a:avLst/>
          </a:prstGeom>
          <a:noFill/>
          <a:ln>
            <a:noFill/>
          </a:ln>
        </p:spPr>
      </p:pic>
      <p:pic>
        <p:nvPicPr>
          <p:cNvPr id="361" name="Google Shape;361;gfb5b5f5055_0_53"/>
          <p:cNvPicPr preferRelativeResize="0"/>
          <p:nvPr/>
        </p:nvPicPr>
        <p:blipFill>
          <a:blip r:embed="rId4">
            <a:alphaModFix/>
          </a:blip>
          <a:stretch>
            <a:fillRect/>
          </a:stretch>
        </p:blipFill>
        <p:spPr>
          <a:xfrm rot="10800000" flipH="1">
            <a:off x="10858525" y="4511022"/>
            <a:ext cx="485899" cy="476600"/>
          </a:xfrm>
          <a:prstGeom prst="rect">
            <a:avLst/>
          </a:prstGeom>
          <a:noFill/>
          <a:ln>
            <a:noFill/>
          </a:ln>
        </p:spPr>
      </p:pic>
      <p:pic>
        <p:nvPicPr>
          <p:cNvPr id="362" name="Google Shape;362;gfb5b5f5055_0_53"/>
          <p:cNvPicPr preferRelativeResize="0"/>
          <p:nvPr/>
        </p:nvPicPr>
        <p:blipFill>
          <a:blip r:embed="rId5">
            <a:alphaModFix/>
          </a:blip>
          <a:stretch>
            <a:fillRect/>
          </a:stretch>
        </p:blipFill>
        <p:spPr>
          <a:xfrm>
            <a:off x="4370313" y="5229213"/>
            <a:ext cx="8353425" cy="1628775"/>
          </a:xfrm>
          <a:prstGeom prst="rect">
            <a:avLst/>
          </a:prstGeom>
          <a:noFill/>
          <a:ln>
            <a:noFill/>
          </a:ln>
        </p:spPr>
      </p:pic>
      <p:sp>
        <p:nvSpPr>
          <p:cNvPr id="363" name="Google Shape;363;gfb5b5f5055_0_53"/>
          <p:cNvSpPr txBox="1"/>
          <p:nvPr/>
        </p:nvSpPr>
        <p:spPr>
          <a:xfrm>
            <a:off x="843675" y="446425"/>
            <a:ext cx="3884100" cy="3210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3120" dirty="0">
                <a:solidFill>
                  <a:srgbClr val="FF6600"/>
                </a:solidFill>
                <a:latin typeface="Trebuchet MS"/>
                <a:ea typeface="Trebuchet MS"/>
                <a:cs typeface="Trebuchet MS"/>
                <a:sym typeface="Trebuchet MS"/>
              </a:rPr>
              <a:t>Experience of unjust criticisms, conflicting goals, </a:t>
            </a:r>
            <a:endParaRPr sz="3120" dirty="0">
              <a:solidFill>
                <a:srgbClr val="FF6600"/>
              </a:solidFill>
              <a:latin typeface="Trebuchet MS"/>
              <a:ea typeface="Trebuchet MS"/>
              <a:cs typeface="Trebuchet MS"/>
              <a:sym typeface="Trebuchet MS"/>
            </a:endParaRPr>
          </a:p>
          <a:p>
            <a:pPr marL="0" lvl="0" indent="0" algn="l" rtl="0">
              <a:lnSpc>
                <a:spcPct val="90000"/>
              </a:lnSpc>
              <a:spcBef>
                <a:spcPts val="0"/>
              </a:spcBef>
              <a:spcAft>
                <a:spcPts val="0"/>
              </a:spcAft>
              <a:buClr>
                <a:schemeClr val="dk1"/>
              </a:buClr>
              <a:buSzPts val="3420"/>
              <a:buFont typeface="Trebuchet MS"/>
              <a:buNone/>
            </a:pPr>
            <a:r>
              <a:rPr lang="en-US" sz="3120" dirty="0">
                <a:solidFill>
                  <a:srgbClr val="FF6600"/>
                </a:solidFill>
                <a:latin typeface="Trebuchet MS"/>
                <a:ea typeface="Trebuchet MS"/>
                <a:cs typeface="Trebuchet MS"/>
                <a:sym typeface="Trebuchet MS"/>
              </a:rPr>
              <a:t>inflammatory comments . . . </a:t>
            </a:r>
            <a:endParaRPr sz="3120" dirty="0">
              <a:solidFill>
                <a:srgbClr val="FF6600"/>
              </a:solidFill>
              <a:latin typeface="Trebuchet MS"/>
              <a:ea typeface="Trebuchet MS"/>
              <a:cs typeface="Trebuchet MS"/>
              <a:sym typeface="Trebuchet MS"/>
            </a:endParaRPr>
          </a:p>
          <a:p>
            <a:pPr marL="0" lvl="0" indent="0" algn="l" rtl="0">
              <a:lnSpc>
                <a:spcPct val="90000"/>
              </a:lnSpc>
              <a:spcBef>
                <a:spcPts val="0"/>
              </a:spcBef>
              <a:spcAft>
                <a:spcPts val="0"/>
              </a:spcAft>
              <a:buClr>
                <a:schemeClr val="dk1"/>
              </a:buClr>
              <a:buSzPts val="3420"/>
              <a:buFont typeface="Trebuchet MS"/>
              <a:buNone/>
            </a:pPr>
            <a:r>
              <a:rPr lang="en-US" sz="3120" i="1" dirty="0">
                <a:solidFill>
                  <a:srgbClr val="FF6600"/>
                </a:solidFill>
                <a:latin typeface="Trebuchet MS"/>
                <a:ea typeface="Trebuchet MS"/>
                <a:cs typeface="Trebuchet MS"/>
                <a:sym typeface="Trebuchet MS"/>
              </a:rPr>
              <a:t>or just hot button issues (that hurt)? </a:t>
            </a:r>
            <a:endParaRPr sz="200" i="1" dirty="0">
              <a:solidFill>
                <a:srgbClr val="FF66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gfb5b5f5055_0_59"/>
          <p:cNvSpPr txBox="1">
            <a:spLocks noGrp="1"/>
          </p:cNvSpPr>
          <p:nvPr>
            <p:ph type="subTitle" idx="1"/>
          </p:nvPr>
        </p:nvSpPr>
        <p:spPr>
          <a:xfrm>
            <a:off x="867335" y="2191871"/>
            <a:ext cx="9991200" cy="4680600"/>
          </a:xfrm>
          <a:prstGeom prst="rect">
            <a:avLst/>
          </a:prstGeom>
          <a:noFill/>
          <a:ln>
            <a:noFill/>
          </a:ln>
        </p:spPr>
        <p:txBody>
          <a:bodyPr spcFirstLastPara="1" wrap="square" lIns="457200" tIns="182875" rIns="365750" bIns="182875" anchor="t" anchorCtr="0">
            <a:noAutofit/>
          </a:bodyPr>
          <a:lstStyle/>
          <a:p>
            <a:pPr marL="0" lvl="0" indent="0" algn="l" rtl="0">
              <a:lnSpc>
                <a:spcPct val="150000"/>
              </a:lnSpc>
              <a:spcBef>
                <a:spcPts val="0"/>
              </a:spcBef>
              <a:spcAft>
                <a:spcPts val="0"/>
              </a:spcAft>
              <a:buSzPts val="2400"/>
              <a:buNone/>
            </a:pPr>
            <a:endParaRPr/>
          </a:p>
        </p:txBody>
      </p:sp>
      <p:sp>
        <p:nvSpPr>
          <p:cNvPr id="370" name="Google Shape;370;gfb5b5f5055_0_59"/>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r>
              <a:rPr lang="en-US" b="1" dirty="0">
                <a:solidFill>
                  <a:srgbClr val="FF6600"/>
                </a:solidFill>
              </a:rPr>
              <a:t>Does any of this resonate?</a:t>
            </a:r>
            <a:endParaRPr b="1" dirty="0">
              <a:solidFill>
                <a:srgbClr val="FF6600"/>
              </a:solidFill>
            </a:endParaRPr>
          </a:p>
        </p:txBody>
      </p:sp>
      <p:pic>
        <p:nvPicPr>
          <p:cNvPr id="371" name="Google Shape;371;gfb5b5f5055_0_59"/>
          <p:cNvPicPr preferRelativeResize="0"/>
          <p:nvPr/>
        </p:nvPicPr>
        <p:blipFill>
          <a:blip r:embed="rId3">
            <a:alphaModFix/>
          </a:blip>
          <a:stretch>
            <a:fillRect/>
          </a:stretch>
        </p:blipFill>
        <p:spPr>
          <a:xfrm>
            <a:off x="1184113" y="1687225"/>
            <a:ext cx="7321825" cy="4881224"/>
          </a:xfrm>
          <a:prstGeom prst="rect">
            <a:avLst/>
          </a:prstGeom>
          <a:noFill/>
          <a:ln>
            <a:noFill/>
          </a:ln>
        </p:spPr>
      </p:pic>
      <p:pic>
        <p:nvPicPr>
          <p:cNvPr id="372" name="Google Shape;372;gfb5b5f5055_0_59"/>
          <p:cNvPicPr preferRelativeResize="0"/>
          <p:nvPr/>
        </p:nvPicPr>
        <p:blipFill>
          <a:blip r:embed="rId4">
            <a:alphaModFix/>
          </a:blip>
          <a:stretch>
            <a:fillRect/>
          </a:stretch>
        </p:blipFill>
        <p:spPr>
          <a:xfrm>
            <a:off x="9243725" y="308445"/>
            <a:ext cx="2573476" cy="1715700"/>
          </a:xfrm>
          <a:prstGeom prst="rect">
            <a:avLst/>
          </a:prstGeom>
          <a:noFill/>
          <a:ln>
            <a:noFill/>
          </a:ln>
        </p:spPr>
      </p:pic>
      <p:sp>
        <p:nvSpPr>
          <p:cNvPr id="373" name="Google Shape;373;gfb5b5f5055_0_59"/>
          <p:cNvSpPr txBox="1"/>
          <p:nvPr/>
        </p:nvSpPr>
        <p:spPr>
          <a:xfrm>
            <a:off x="1125925" y="6137350"/>
            <a:ext cx="9474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00" dirty="0">
                <a:solidFill>
                  <a:schemeClr val="lt1"/>
                </a:solidFill>
              </a:rPr>
              <a:t>Public domain (</a:t>
            </a:r>
            <a:r>
              <a:rPr lang="en-US" sz="800" dirty="0" err="1">
                <a:solidFill>
                  <a:schemeClr val="lt1"/>
                </a:solidFill>
              </a:rPr>
              <a:t>Unsplash</a:t>
            </a:r>
            <a:r>
              <a:rPr lang="en-US" sz="800" dirty="0">
                <a:solidFill>
                  <a:schemeClr val="lt1"/>
                </a:solidFill>
              </a:rPr>
              <a:t>) </a:t>
            </a:r>
            <a:r>
              <a:rPr lang="en-US" sz="800" u="sng" dirty="0">
                <a:solidFill>
                  <a:schemeClr val="lt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https://unsplash.com/photos/dGxOgeXAXm8</a:t>
            </a:r>
            <a:endParaRPr sz="800" dirty="0">
              <a:solidFill>
                <a:schemeClr val="lt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US" sz="800" u="sng" dirty="0">
                <a:solidFill>
                  <a:schemeClr val="lt1"/>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https://unsplash.com/photos/w2JtIQQXoRU</a:t>
            </a:r>
            <a:r>
              <a:rPr lang="en-US" sz="800" dirty="0">
                <a:solidFill>
                  <a:schemeClr val="lt1"/>
                </a:solidFill>
              </a:rPr>
              <a:t> </a:t>
            </a:r>
            <a:endParaRPr sz="800" dirty="0">
              <a:solidFill>
                <a:schemeClr val="lt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gfd184f9a09_0_52"/>
          <p:cNvSpPr txBox="1">
            <a:spLocks noGrp="1"/>
          </p:cNvSpPr>
          <p:nvPr>
            <p:ph type="ctrTitle"/>
          </p:nvPr>
        </p:nvSpPr>
        <p:spPr>
          <a:xfrm>
            <a:off x="498325" y="2095906"/>
            <a:ext cx="10986300" cy="1080300"/>
          </a:xfrm>
          <a:prstGeom prst="rect">
            <a:avLst/>
          </a:prstGeom>
        </p:spPr>
        <p:txBody>
          <a:bodyPr spcFirstLastPara="1" wrap="square" lIns="1280150" tIns="274300" rIns="365750" bIns="274300" anchor="ctr" anchorCtr="0">
            <a:noAutofit/>
          </a:bodyPr>
          <a:lstStyle/>
          <a:p>
            <a:pPr marL="0" lvl="0" indent="0" algn="l" rtl="0">
              <a:spcBef>
                <a:spcPts val="0"/>
              </a:spcBef>
              <a:spcAft>
                <a:spcPts val="0"/>
              </a:spcAft>
              <a:buNone/>
            </a:pPr>
            <a:r>
              <a:rPr lang="en-US" sz="4600">
                <a:solidFill>
                  <a:srgbClr val="FF6600"/>
                </a:solidFill>
              </a:rPr>
              <a:t>If so . . . . </a:t>
            </a:r>
            <a:r>
              <a:rPr lang="en-US" sz="4600" b="1">
                <a:solidFill>
                  <a:srgbClr val="FF6600"/>
                </a:solidFill>
              </a:rPr>
              <a:t>you are not alone</a:t>
            </a:r>
            <a:r>
              <a:rPr lang="en-US" sz="4600">
                <a:solidFill>
                  <a:srgbClr val="FF6600"/>
                </a:solidFill>
              </a:rPr>
              <a:t>.</a:t>
            </a:r>
            <a:endParaRPr sz="4600">
              <a:solidFill>
                <a:srgbClr val="FF6600"/>
              </a:solidFill>
            </a:endParaRPr>
          </a:p>
        </p:txBody>
      </p:sp>
      <p:sp>
        <p:nvSpPr>
          <p:cNvPr id="380" name="Google Shape;380;gfd184f9a09_0_52"/>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gfb5b5f5055_0_65"/>
          <p:cNvPicPr preferRelativeResize="0"/>
          <p:nvPr/>
        </p:nvPicPr>
        <p:blipFill>
          <a:blip r:embed="rId3">
            <a:alphaModFix/>
          </a:blip>
          <a:stretch>
            <a:fillRect/>
          </a:stretch>
        </p:blipFill>
        <p:spPr>
          <a:xfrm>
            <a:off x="8904425" y="1847582"/>
            <a:ext cx="2952125" cy="4892093"/>
          </a:xfrm>
          <a:prstGeom prst="rect">
            <a:avLst/>
          </a:prstGeom>
          <a:noFill/>
          <a:ln>
            <a:noFill/>
          </a:ln>
        </p:spPr>
      </p:pic>
      <p:sp>
        <p:nvSpPr>
          <p:cNvPr id="387" name="Google Shape;387;gfb5b5f5055_0_65"/>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r>
              <a:rPr lang="en-US" dirty="0">
                <a:solidFill>
                  <a:srgbClr val="FF6600"/>
                </a:solidFill>
              </a:rPr>
              <a:t>The Case for Collaboration</a:t>
            </a:r>
            <a:endParaRPr dirty="0">
              <a:solidFill>
                <a:srgbClr val="FF6600"/>
              </a:solidFill>
            </a:endParaRPr>
          </a:p>
        </p:txBody>
      </p:sp>
      <p:pic>
        <p:nvPicPr>
          <p:cNvPr id="388" name="Google Shape;388;gfb5b5f5055_0_65"/>
          <p:cNvPicPr preferRelativeResize="0"/>
          <p:nvPr/>
        </p:nvPicPr>
        <p:blipFill>
          <a:blip r:embed="rId4">
            <a:alphaModFix/>
          </a:blip>
          <a:stretch>
            <a:fillRect/>
          </a:stretch>
        </p:blipFill>
        <p:spPr>
          <a:xfrm>
            <a:off x="301300" y="1706613"/>
            <a:ext cx="4347449" cy="2899550"/>
          </a:xfrm>
          <a:prstGeom prst="rect">
            <a:avLst/>
          </a:prstGeom>
          <a:noFill/>
          <a:ln>
            <a:noFill/>
          </a:ln>
        </p:spPr>
      </p:pic>
      <p:pic>
        <p:nvPicPr>
          <p:cNvPr id="389" name="Google Shape;389;gfb5b5f5055_0_65"/>
          <p:cNvPicPr preferRelativeResize="0"/>
          <p:nvPr/>
        </p:nvPicPr>
        <p:blipFill>
          <a:blip r:embed="rId5">
            <a:alphaModFix/>
          </a:blip>
          <a:stretch>
            <a:fillRect/>
          </a:stretch>
        </p:blipFill>
        <p:spPr>
          <a:xfrm>
            <a:off x="7928050" y="1189045"/>
            <a:ext cx="2526975" cy="1684656"/>
          </a:xfrm>
          <a:prstGeom prst="rect">
            <a:avLst/>
          </a:prstGeom>
          <a:noFill/>
          <a:ln>
            <a:noFill/>
          </a:ln>
        </p:spPr>
      </p:pic>
      <p:pic>
        <p:nvPicPr>
          <p:cNvPr id="390" name="Google Shape;390;gfb5b5f5055_0_65"/>
          <p:cNvPicPr preferRelativeResize="0"/>
          <p:nvPr/>
        </p:nvPicPr>
        <p:blipFill>
          <a:blip r:embed="rId6">
            <a:alphaModFix/>
          </a:blip>
          <a:stretch>
            <a:fillRect/>
          </a:stretch>
        </p:blipFill>
        <p:spPr>
          <a:xfrm>
            <a:off x="5249560" y="4096025"/>
            <a:ext cx="3219514" cy="2575627"/>
          </a:xfrm>
          <a:prstGeom prst="rect">
            <a:avLst/>
          </a:prstGeom>
          <a:noFill/>
          <a:ln>
            <a:noFill/>
          </a:ln>
        </p:spPr>
      </p:pic>
      <p:pic>
        <p:nvPicPr>
          <p:cNvPr id="391" name="Google Shape;391;gfb5b5f5055_0_65"/>
          <p:cNvPicPr preferRelativeResize="0"/>
          <p:nvPr/>
        </p:nvPicPr>
        <p:blipFill>
          <a:blip r:embed="rId7">
            <a:alphaModFix/>
          </a:blip>
          <a:stretch>
            <a:fillRect/>
          </a:stretch>
        </p:blipFill>
        <p:spPr>
          <a:xfrm>
            <a:off x="301300" y="4718717"/>
            <a:ext cx="2526974" cy="1952933"/>
          </a:xfrm>
          <a:prstGeom prst="rect">
            <a:avLst/>
          </a:prstGeom>
          <a:noFill/>
          <a:ln>
            <a:noFill/>
          </a:ln>
        </p:spPr>
      </p:pic>
      <p:pic>
        <p:nvPicPr>
          <p:cNvPr id="392" name="Google Shape;392;gfb5b5f5055_0_65"/>
          <p:cNvPicPr preferRelativeResize="0"/>
          <p:nvPr/>
        </p:nvPicPr>
        <p:blipFill>
          <a:blip r:embed="rId8">
            <a:alphaModFix/>
          </a:blip>
          <a:stretch>
            <a:fillRect/>
          </a:stretch>
        </p:blipFill>
        <p:spPr>
          <a:xfrm>
            <a:off x="3014593" y="4184100"/>
            <a:ext cx="1799600" cy="2399474"/>
          </a:xfrm>
          <a:prstGeom prst="rect">
            <a:avLst/>
          </a:prstGeom>
          <a:noFill/>
          <a:ln>
            <a:noFill/>
          </a:ln>
        </p:spPr>
      </p:pic>
      <p:pic>
        <p:nvPicPr>
          <p:cNvPr id="393" name="Google Shape;393;gfb5b5f5055_0_65"/>
          <p:cNvPicPr preferRelativeResize="0"/>
          <p:nvPr/>
        </p:nvPicPr>
        <p:blipFill>
          <a:blip r:embed="rId9">
            <a:alphaModFix/>
          </a:blip>
          <a:stretch>
            <a:fillRect/>
          </a:stretch>
        </p:blipFill>
        <p:spPr>
          <a:xfrm>
            <a:off x="5026750" y="1979500"/>
            <a:ext cx="2694487" cy="1967551"/>
          </a:xfrm>
          <a:prstGeom prst="rect">
            <a:avLst/>
          </a:prstGeom>
          <a:noFill/>
          <a:ln>
            <a:noFill/>
          </a:ln>
        </p:spPr>
      </p:pic>
      <p:sp>
        <p:nvSpPr>
          <p:cNvPr id="394" name="Google Shape;394;gfb5b5f5055_0_65"/>
          <p:cNvSpPr txBox="1"/>
          <p:nvPr/>
        </p:nvSpPr>
        <p:spPr>
          <a:xfrm>
            <a:off x="-17550" y="6378025"/>
            <a:ext cx="12227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00"/>
              <a:t>Public domain: </a:t>
            </a:r>
            <a:r>
              <a:rPr lang="en-US" sz="400" u="sng">
                <a:solidFill>
                  <a:schemeClr val="accent6"/>
                </a:solidFill>
                <a:latin typeface="Calibri"/>
                <a:ea typeface="Calibri"/>
                <a:cs typeface="Calibri"/>
                <a:sym typeface="Calibri"/>
                <a:hlinkClick r:id="rId10">
                  <a:extLst>
                    <a:ext uri="{A12FA001-AC4F-418D-AE19-62706E023703}">
                      <ahyp:hlinkClr xmlns:ahyp="http://schemas.microsoft.com/office/drawing/2018/hyperlinkcolor" val="tx"/>
                    </a:ext>
                  </a:extLst>
                </a:hlinkClick>
              </a:rPr>
              <a:t>https://unsplash.com/photos/g1Kr4Ozfoac</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US" sz="400" u="sng">
                <a:solidFill>
                  <a:schemeClr val="accent6"/>
                </a:solidFill>
                <a:latin typeface="Calibri"/>
                <a:ea typeface="Calibri"/>
                <a:cs typeface="Calibri"/>
                <a:sym typeface="Calibri"/>
                <a:hlinkClick r:id="rId11">
                  <a:extLst>
                    <a:ext uri="{A12FA001-AC4F-418D-AE19-62706E023703}">
                      <ahyp:hlinkClr xmlns:ahyp="http://schemas.microsoft.com/office/drawing/2018/hyperlinkcolor" val="tx"/>
                    </a:ext>
                  </a:extLst>
                </a:hlinkClick>
              </a:rPr>
              <a:t>https://unsplash.com/photos/Zyx1bK9mqmA</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US" sz="400" u="sng">
                <a:solidFill>
                  <a:schemeClr val="accent6"/>
                </a:solidFill>
                <a:latin typeface="Calibri"/>
                <a:ea typeface="Calibri"/>
                <a:cs typeface="Calibri"/>
                <a:sym typeface="Calibri"/>
                <a:hlinkClick r:id="rId12">
                  <a:extLst>
                    <a:ext uri="{A12FA001-AC4F-418D-AE19-62706E023703}">
                      <ahyp:hlinkClr xmlns:ahyp="http://schemas.microsoft.com/office/drawing/2018/hyperlinkcolor" val="tx"/>
                    </a:ext>
                  </a:extLst>
                </a:hlinkClick>
              </a:rPr>
              <a:t>https://unsplash.com/photos/HJgaV1qjHS0</a:t>
            </a:r>
            <a:endParaRPr sz="400">
              <a:solidFill>
                <a:schemeClr val="dk1"/>
              </a:solidFill>
              <a:latin typeface="Calibri"/>
              <a:ea typeface="Calibri"/>
              <a:cs typeface="Calibri"/>
              <a:sym typeface="Calibri"/>
            </a:endParaRPr>
          </a:p>
          <a:p>
            <a:pPr marL="0" lvl="0" indent="0" algn="l" rtl="0">
              <a:spcBef>
                <a:spcPts val="0"/>
              </a:spcBef>
              <a:spcAft>
                <a:spcPts val="0"/>
              </a:spcAft>
              <a:buNone/>
            </a:pPr>
            <a:r>
              <a:rPr lang="en-US" sz="400" u="sng">
                <a:solidFill>
                  <a:schemeClr val="accent6"/>
                </a:solidFill>
                <a:latin typeface="Calibri"/>
                <a:ea typeface="Calibri"/>
                <a:cs typeface="Calibri"/>
                <a:sym typeface="Calibri"/>
                <a:hlinkClick r:id="rId13">
                  <a:extLst>
                    <a:ext uri="{A12FA001-AC4F-418D-AE19-62706E023703}">
                      <ahyp:hlinkClr xmlns:ahyp="http://schemas.microsoft.com/office/drawing/2018/hyperlinkcolor" val="tx"/>
                    </a:ext>
                  </a:extLst>
                </a:hlinkClick>
              </a:rPr>
              <a:t>https://unsplash.com/photos/nZL80Di-YAg</a:t>
            </a:r>
            <a:r>
              <a:rPr lang="en-US" sz="400">
                <a:solidFill>
                  <a:schemeClr val="dk1"/>
                </a:solidFill>
                <a:latin typeface="Calibri"/>
                <a:ea typeface="Calibri"/>
                <a:cs typeface="Calibri"/>
                <a:sym typeface="Calibri"/>
              </a:rPr>
              <a:t> </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400" u="sng">
                <a:solidFill>
                  <a:schemeClr val="accent6"/>
                </a:solidFill>
                <a:latin typeface="Calibri"/>
                <a:ea typeface="Calibri"/>
                <a:cs typeface="Calibri"/>
                <a:sym typeface="Calibri"/>
                <a:hlinkClick r:id="rId14">
                  <a:extLst>
                    <a:ext uri="{A12FA001-AC4F-418D-AE19-62706E023703}">
                      <ahyp:hlinkClr xmlns:ahyp="http://schemas.microsoft.com/office/drawing/2018/hyperlinkcolor" val="tx"/>
                    </a:ext>
                  </a:extLst>
                </a:hlinkClick>
              </a:rPr>
              <a:t>https://www.pexels.com/photo/group-of-people-wearing-shirts-spelled-team-7551442</a:t>
            </a:r>
            <a:endParaRPr sz="4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gfb5b5f5055_0_174"/>
          <p:cNvSpPr txBox="1">
            <a:spLocks noGrp="1"/>
          </p:cNvSpPr>
          <p:nvPr>
            <p:ph type="subTitle" idx="1"/>
          </p:nvPr>
        </p:nvSpPr>
        <p:spPr>
          <a:xfrm>
            <a:off x="867335" y="2191871"/>
            <a:ext cx="9991200" cy="4680600"/>
          </a:xfrm>
          <a:prstGeom prst="rect">
            <a:avLst/>
          </a:prstGeom>
        </p:spPr>
        <p:txBody>
          <a:bodyPr spcFirstLastPara="1" wrap="square" lIns="457200" tIns="182875" rIns="365750" bIns="182875" anchor="t" anchorCtr="0">
            <a:noAutofit/>
          </a:bodyPr>
          <a:lstStyle/>
          <a:p>
            <a:pPr marL="0" lvl="0" indent="0" algn="l" rtl="0">
              <a:spcBef>
                <a:spcPts val="1000"/>
              </a:spcBef>
              <a:spcAft>
                <a:spcPts val="0"/>
              </a:spcAft>
              <a:buNone/>
            </a:pPr>
            <a:endParaRPr/>
          </a:p>
        </p:txBody>
      </p:sp>
      <p:sp>
        <p:nvSpPr>
          <p:cNvPr id="401" name="Google Shape;401;gfb5b5f5055_0_174"/>
          <p:cNvSpPr txBox="1">
            <a:spLocks noGrp="1"/>
          </p:cNvSpPr>
          <p:nvPr>
            <p:ph type="ctrTitle"/>
          </p:nvPr>
        </p:nvSpPr>
        <p:spPr>
          <a:xfrm>
            <a:off x="0" y="513756"/>
            <a:ext cx="10986300" cy="1080300"/>
          </a:xfrm>
          <a:prstGeom prst="rect">
            <a:avLst/>
          </a:prstGeom>
        </p:spPr>
        <p:txBody>
          <a:bodyPr spcFirstLastPara="1" wrap="square" lIns="1280150" tIns="274300" rIns="365750" bIns="274300" anchor="ctr" anchorCtr="0">
            <a:normAutofit/>
          </a:bodyPr>
          <a:lstStyle/>
          <a:p>
            <a:pPr marL="0" lvl="0" indent="0" algn="l" rtl="0">
              <a:spcBef>
                <a:spcPts val="0"/>
              </a:spcBef>
              <a:spcAft>
                <a:spcPts val="0"/>
              </a:spcAft>
              <a:buNone/>
            </a:pPr>
            <a:endParaRPr/>
          </a:p>
        </p:txBody>
      </p:sp>
      <p:sp>
        <p:nvSpPr>
          <p:cNvPr id="402" name="Google Shape;402;gfb5b5f5055_0_174"/>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26</a:t>
            </a:fld>
            <a:endParaRPr/>
          </a:p>
        </p:txBody>
      </p:sp>
      <p:pic>
        <p:nvPicPr>
          <p:cNvPr id="403" name="Google Shape;403;gfb5b5f5055_0_174"/>
          <p:cNvPicPr preferRelativeResize="0"/>
          <p:nvPr/>
        </p:nvPicPr>
        <p:blipFill>
          <a:blip r:embed="rId3">
            <a:alphaModFix/>
          </a:blip>
          <a:stretch>
            <a:fillRect/>
          </a:stretch>
        </p:blipFill>
        <p:spPr>
          <a:xfrm flipH="1">
            <a:off x="614975" y="644200"/>
            <a:ext cx="3373727" cy="5061827"/>
          </a:xfrm>
          <a:prstGeom prst="rect">
            <a:avLst/>
          </a:prstGeom>
          <a:noFill/>
          <a:ln>
            <a:noFill/>
          </a:ln>
        </p:spPr>
      </p:pic>
      <p:pic>
        <p:nvPicPr>
          <p:cNvPr id="404" name="Google Shape;404;gfb5b5f5055_0_174"/>
          <p:cNvPicPr preferRelativeResize="0"/>
          <p:nvPr/>
        </p:nvPicPr>
        <p:blipFill>
          <a:blip r:embed="rId4">
            <a:alphaModFix/>
          </a:blip>
          <a:stretch>
            <a:fillRect/>
          </a:stretch>
        </p:blipFill>
        <p:spPr>
          <a:xfrm>
            <a:off x="5907575" y="513750"/>
            <a:ext cx="4837400" cy="2719751"/>
          </a:xfrm>
          <a:prstGeom prst="rect">
            <a:avLst/>
          </a:prstGeom>
          <a:noFill/>
          <a:ln>
            <a:noFill/>
          </a:ln>
        </p:spPr>
      </p:pic>
      <p:pic>
        <p:nvPicPr>
          <p:cNvPr id="405" name="Google Shape;405;gfb5b5f5055_0_174"/>
          <p:cNvPicPr preferRelativeResize="0"/>
          <p:nvPr/>
        </p:nvPicPr>
        <p:blipFill>
          <a:blip r:embed="rId5">
            <a:alphaModFix/>
          </a:blip>
          <a:stretch>
            <a:fillRect/>
          </a:stretch>
        </p:blipFill>
        <p:spPr>
          <a:xfrm>
            <a:off x="4182674" y="3438475"/>
            <a:ext cx="4669375" cy="3112101"/>
          </a:xfrm>
          <a:prstGeom prst="rect">
            <a:avLst/>
          </a:prstGeom>
          <a:noFill/>
          <a:ln>
            <a:noFill/>
          </a:ln>
        </p:spPr>
      </p:pic>
      <p:sp>
        <p:nvSpPr>
          <p:cNvPr id="406" name="Google Shape;406;gfb5b5f5055_0_174"/>
          <p:cNvSpPr txBox="1"/>
          <p:nvPr/>
        </p:nvSpPr>
        <p:spPr>
          <a:xfrm>
            <a:off x="88350" y="6550575"/>
            <a:ext cx="61641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00"/>
              <a:t>Public domain: </a:t>
            </a:r>
            <a:r>
              <a:rPr lang="en-US" sz="400" u="sng">
                <a:solidFill>
                  <a:schemeClr val="accent6"/>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https://unsplash.com/photos/bEY5NoCSQ8s</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400" u="sng">
                <a:solidFill>
                  <a:schemeClr val="accent6"/>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https://www.pexels.com/photo/people-discuss-about-graphs-and-rates-3184292/</a:t>
            </a:r>
            <a:endParaRPr sz="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gfb5b5f5055_0_187"/>
          <p:cNvSpPr txBox="1">
            <a:spLocks noGrp="1"/>
          </p:cNvSpPr>
          <p:nvPr>
            <p:ph type="ctrTitle"/>
          </p:nvPr>
        </p:nvSpPr>
        <p:spPr>
          <a:xfrm>
            <a:off x="0" y="513756"/>
            <a:ext cx="10986300" cy="1080300"/>
          </a:xfrm>
          <a:prstGeom prst="rect">
            <a:avLst/>
          </a:prstGeom>
        </p:spPr>
        <p:txBody>
          <a:bodyPr spcFirstLastPara="1" wrap="square" lIns="1280150" tIns="274300" rIns="365750" bIns="274300" anchor="ctr" anchorCtr="0">
            <a:normAutofit/>
          </a:bodyPr>
          <a:lstStyle/>
          <a:p>
            <a:pPr marL="0" lvl="0" indent="0" algn="l" rtl="0">
              <a:spcBef>
                <a:spcPts val="0"/>
              </a:spcBef>
              <a:spcAft>
                <a:spcPts val="0"/>
              </a:spcAft>
              <a:buNone/>
            </a:pPr>
            <a:endParaRPr/>
          </a:p>
        </p:txBody>
      </p:sp>
      <p:sp>
        <p:nvSpPr>
          <p:cNvPr id="413" name="Google Shape;413;gfb5b5f5055_0_187"/>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US"/>
              <a:t>27</a:t>
            </a:fld>
            <a:endParaRPr/>
          </a:p>
        </p:txBody>
      </p:sp>
      <p:pic>
        <p:nvPicPr>
          <p:cNvPr id="414" name="Google Shape;414;gfb5b5f5055_0_187"/>
          <p:cNvPicPr preferRelativeResize="0"/>
          <p:nvPr/>
        </p:nvPicPr>
        <p:blipFill>
          <a:blip r:embed="rId3">
            <a:alphaModFix/>
          </a:blip>
          <a:stretch>
            <a:fillRect/>
          </a:stretch>
        </p:blipFill>
        <p:spPr>
          <a:xfrm>
            <a:off x="1488375" y="0"/>
            <a:ext cx="5067802" cy="6757048"/>
          </a:xfrm>
          <a:prstGeom prst="rect">
            <a:avLst/>
          </a:prstGeom>
          <a:noFill/>
          <a:ln>
            <a:noFill/>
          </a:ln>
        </p:spPr>
      </p:pic>
      <p:sp>
        <p:nvSpPr>
          <p:cNvPr id="415" name="Google Shape;415;gfb5b5f5055_0_187"/>
          <p:cNvSpPr txBox="1"/>
          <p:nvPr/>
        </p:nvSpPr>
        <p:spPr>
          <a:xfrm>
            <a:off x="3605675" y="128825"/>
            <a:ext cx="5923800" cy="9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700">
                <a:solidFill>
                  <a:srgbClr val="FF6600"/>
                </a:solidFill>
                <a:highlight>
                  <a:schemeClr val="lt1"/>
                </a:highlight>
              </a:rPr>
              <a:t>Passive Exhibit</a:t>
            </a:r>
            <a:endParaRPr sz="4700">
              <a:solidFill>
                <a:srgbClr val="FF6600"/>
              </a:solidFill>
              <a:highlight>
                <a:schemeClr val="lt1"/>
              </a:highlight>
            </a:endParaRPr>
          </a:p>
        </p:txBody>
      </p:sp>
      <p:sp>
        <p:nvSpPr>
          <p:cNvPr id="416" name="Google Shape;416;gfb5b5f5055_0_187"/>
          <p:cNvSpPr txBox="1"/>
          <p:nvPr/>
        </p:nvSpPr>
        <p:spPr>
          <a:xfrm>
            <a:off x="6556175" y="1009075"/>
            <a:ext cx="5464800" cy="578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dirty="0"/>
              <a:t>Printed (or digital) copies of OER</a:t>
            </a:r>
            <a:endParaRPr b="1" dirty="0"/>
          </a:p>
          <a:p>
            <a:pPr marL="0" lvl="0" indent="0" algn="l" rtl="0">
              <a:spcBef>
                <a:spcPts val="0"/>
              </a:spcBef>
              <a:spcAft>
                <a:spcPts val="0"/>
              </a:spcAft>
              <a:buNone/>
            </a:pPr>
            <a:r>
              <a:rPr lang="en-US" dirty="0"/>
              <a:t>various sources</a:t>
            </a:r>
            <a:endParaRPr dirty="0"/>
          </a:p>
          <a:p>
            <a:pPr marL="0" lvl="0" indent="0" algn="l" rtl="0">
              <a:spcBef>
                <a:spcPts val="0"/>
              </a:spcBef>
              <a:spcAft>
                <a:spcPts val="0"/>
              </a:spcAft>
              <a:buNone/>
            </a:pPr>
            <a:endParaRPr b="1" dirty="0"/>
          </a:p>
          <a:p>
            <a:pPr marL="0" lvl="0" indent="0" algn="l" rtl="0">
              <a:spcBef>
                <a:spcPts val="0"/>
              </a:spcBef>
              <a:spcAft>
                <a:spcPts val="0"/>
              </a:spcAft>
              <a:buNone/>
            </a:pPr>
            <a:r>
              <a:rPr lang="en-US" b="1" dirty="0"/>
              <a:t>Digital Sources</a:t>
            </a:r>
            <a:endParaRPr b="1" dirty="0"/>
          </a:p>
          <a:p>
            <a:pPr marL="0" lvl="0" indent="0" algn="l" rtl="0">
              <a:spcBef>
                <a:spcPts val="0"/>
              </a:spcBef>
              <a:spcAft>
                <a:spcPts val="0"/>
              </a:spcAft>
              <a:buNone/>
            </a:pPr>
            <a:r>
              <a:rPr lang="en-US" dirty="0"/>
              <a:t>Open Textbook Library </a:t>
            </a:r>
            <a:r>
              <a:rPr lang="en-US" u="sng" dirty="0">
                <a:solidFill>
                  <a:schemeClr val="hlink"/>
                </a:solidFill>
                <a:hlinkClick r:id="rId4"/>
              </a:rPr>
              <a:t>https://open.umn.edu/opentextbooks</a:t>
            </a:r>
            <a:endParaRPr dirty="0"/>
          </a:p>
          <a:p>
            <a:pPr marL="0" lvl="0" indent="0" algn="l" rtl="0">
              <a:spcBef>
                <a:spcPts val="0"/>
              </a:spcBef>
              <a:spcAft>
                <a:spcPts val="0"/>
              </a:spcAft>
              <a:buNone/>
            </a:pPr>
            <a:r>
              <a:rPr lang="en-US" dirty="0"/>
              <a:t>OER Commons </a:t>
            </a:r>
            <a:r>
              <a:rPr lang="en-US" u="sng" dirty="0">
                <a:solidFill>
                  <a:schemeClr val="hlink"/>
                </a:solidFill>
                <a:hlinkClick r:id="rId5"/>
              </a:rPr>
              <a:t>http://oercommons.org</a:t>
            </a:r>
            <a:r>
              <a:rPr lang="en-US" dirty="0"/>
              <a:t> </a:t>
            </a:r>
            <a:endParaRPr dirty="0"/>
          </a:p>
          <a:p>
            <a:pPr marL="0" lvl="0" indent="0" algn="l" rtl="0">
              <a:spcBef>
                <a:spcPts val="0"/>
              </a:spcBef>
              <a:spcAft>
                <a:spcPts val="0"/>
              </a:spcAft>
              <a:buNone/>
            </a:pPr>
            <a:r>
              <a:rPr lang="en-US" dirty="0"/>
              <a:t>VIVA’s “VIVA Open” Site  </a:t>
            </a:r>
            <a:r>
              <a:rPr lang="en-US" u="sng" dirty="0">
                <a:solidFill>
                  <a:schemeClr val="hlink"/>
                </a:solidFill>
                <a:hlinkClick r:id="rId6"/>
              </a:rPr>
              <a:t>https://vivaopen.oercommons.org</a:t>
            </a:r>
            <a:r>
              <a:rPr lang="en-US" dirty="0"/>
              <a:t> </a:t>
            </a:r>
            <a:endParaRPr dirty="0"/>
          </a:p>
          <a:p>
            <a:pPr marL="0" lvl="0" indent="0" algn="l" rtl="0">
              <a:spcBef>
                <a:spcPts val="0"/>
              </a:spcBef>
              <a:spcAft>
                <a:spcPts val="0"/>
              </a:spcAft>
              <a:buNone/>
            </a:pPr>
            <a:r>
              <a:rPr lang="en-US" dirty="0"/>
              <a:t>VCCS Transfer Course Mapping Hub </a:t>
            </a:r>
            <a:r>
              <a:rPr lang="en-US" u="sng" dirty="0">
                <a:solidFill>
                  <a:schemeClr val="hlink"/>
                </a:solidFill>
                <a:hlinkClick r:id="rId7"/>
              </a:rPr>
              <a:t>https://vivaopen.oercommons.org/hubs/vccs_course_mapping</a:t>
            </a:r>
            <a:r>
              <a:rPr lang="en-US" dirty="0"/>
              <a:t> </a:t>
            </a:r>
            <a:endParaRPr dirty="0"/>
          </a:p>
          <a:p>
            <a:pPr marL="0" lvl="0" indent="0" algn="l" rtl="0">
              <a:spcBef>
                <a:spcPts val="0"/>
              </a:spcBef>
              <a:spcAft>
                <a:spcPts val="0"/>
              </a:spcAft>
              <a:buNone/>
            </a:pPr>
            <a:endParaRPr b="1" dirty="0"/>
          </a:p>
          <a:p>
            <a:pPr marL="0" lvl="0" indent="0" algn="l" rtl="0">
              <a:spcBef>
                <a:spcPts val="0"/>
              </a:spcBef>
              <a:spcAft>
                <a:spcPts val="0"/>
              </a:spcAft>
              <a:buNone/>
            </a:pPr>
            <a:r>
              <a:rPr lang="en-US" b="1" dirty="0"/>
              <a:t>OER Starter Kit</a:t>
            </a:r>
            <a:endParaRPr b="1" dirty="0"/>
          </a:p>
          <a:p>
            <a:pPr marL="0" lvl="0" indent="0" algn="l" rtl="0">
              <a:spcBef>
                <a:spcPts val="0"/>
              </a:spcBef>
              <a:spcAft>
                <a:spcPts val="0"/>
              </a:spcAft>
              <a:buNone/>
            </a:pPr>
            <a:r>
              <a:rPr lang="en-US" u="sng" dirty="0">
                <a:solidFill>
                  <a:schemeClr val="hlink"/>
                </a:solidFill>
                <a:hlinkClick r:id="rId8"/>
              </a:rPr>
              <a:t>https://iastate.pressbooks.pub/oerstarterkit</a:t>
            </a:r>
            <a:r>
              <a:rPr lang="en-US"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b="1" dirty="0"/>
              <a:t>SPARC Open Education </a:t>
            </a:r>
            <a:r>
              <a:rPr lang="en-US" b="1" dirty="0" err="1"/>
              <a:t>FactSheet</a:t>
            </a:r>
            <a:endParaRPr b="1" dirty="0"/>
          </a:p>
          <a:p>
            <a:pPr marL="0" lvl="0" indent="0" algn="l" rtl="0">
              <a:spcBef>
                <a:spcPts val="0"/>
              </a:spcBef>
              <a:spcAft>
                <a:spcPts val="0"/>
              </a:spcAft>
              <a:buNone/>
            </a:pPr>
            <a:r>
              <a:rPr lang="en-US" u="sng" dirty="0">
                <a:solidFill>
                  <a:schemeClr val="hlink"/>
                </a:solidFill>
                <a:hlinkClick r:id="rId9"/>
              </a:rPr>
              <a:t>https://sparcopen.org/our-work/sparc-fact-sheets/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b="1" dirty="0"/>
              <a:t>Brochures about Creative Commons (scroll down) </a:t>
            </a:r>
            <a:endParaRPr b="1" dirty="0"/>
          </a:p>
          <a:p>
            <a:pPr marL="0" lvl="0" indent="0" algn="l" rtl="0">
              <a:spcBef>
                <a:spcPts val="0"/>
              </a:spcBef>
              <a:spcAft>
                <a:spcPts val="0"/>
              </a:spcAft>
              <a:buNone/>
            </a:pPr>
            <a:r>
              <a:rPr lang="en-US" u="sng" dirty="0">
                <a:solidFill>
                  <a:schemeClr val="hlink"/>
                </a:solidFill>
                <a:hlinkClick r:id="rId10"/>
              </a:rPr>
              <a:t>https://creativecommons.org/about/downloads/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Games: Guess the cost of X OER vs. the commercial equivalent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Creative Commons, Open Education Network, or other stickers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A way for people to “sign in” or “sign up”</a:t>
            </a:r>
            <a:endParaRPr dirty="0"/>
          </a:p>
          <a:p>
            <a:pPr marL="0" lvl="0" indent="0" algn="l" rtl="0">
              <a:spcBef>
                <a:spcPts val="0"/>
              </a:spcBef>
              <a:spcAft>
                <a:spcPts val="0"/>
              </a:spcAft>
              <a:buNone/>
            </a:pPr>
            <a:endParaRPr dirty="0"/>
          </a:p>
          <a:p>
            <a:pPr marL="457200" lvl="0" indent="-317500" algn="l" rtl="0">
              <a:spcBef>
                <a:spcPts val="0"/>
              </a:spcBef>
              <a:spcAft>
                <a:spcPts val="0"/>
              </a:spcAft>
              <a:buSzPts val="1400"/>
              <a:buChar char="+"/>
            </a:pPr>
            <a:r>
              <a:rPr lang="en-US" dirty="0"/>
              <a:t>your business card</a:t>
            </a:r>
            <a:endParaRPr dirty="0"/>
          </a:p>
        </p:txBody>
      </p:sp>
      <p:sp>
        <p:nvSpPr>
          <p:cNvPr id="417" name="Google Shape;417;gfb5b5f5055_0_187"/>
          <p:cNvSpPr txBox="1"/>
          <p:nvPr/>
        </p:nvSpPr>
        <p:spPr>
          <a:xfrm>
            <a:off x="1488375" y="6457800"/>
            <a:ext cx="5741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chemeClr val="lt1"/>
                </a:solidFill>
              </a:rPr>
              <a:t>Exhibit by Lena Gonzalez Berrios at 2021 VLA Conference</a:t>
            </a:r>
            <a:endParaRPr>
              <a:solidFill>
                <a:schemeClr val="lt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gfcb1701311_0_506"/>
          <p:cNvSpPr txBox="1">
            <a:spLocks noGrp="1"/>
          </p:cNvSpPr>
          <p:nvPr>
            <p:ph type="ctrTitle"/>
          </p:nvPr>
        </p:nvSpPr>
        <p:spPr>
          <a:xfrm>
            <a:off x="0" y="513756"/>
            <a:ext cx="10986300" cy="1080300"/>
          </a:xfrm>
          <a:prstGeom prst="rect">
            <a:avLst/>
          </a:prstGeom>
        </p:spPr>
        <p:txBody>
          <a:bodyPr spcFirstLastPara="1" wrap="square" lIns="1280150" tIns="274300" rIns="365750" bIns="274300" anchor="ctr" anchorCtr="0">
            <a:normAutofit/>
          </a:bodyPr>
          <a:lstStyle/>
          <a:p>
            <a:pPr marL="0" lvl="0" indent="0" algn="l" rtl="0">
              <a:spcBef>
                <a:spcPts val="0"/>
              </a:spcBef>
              <a:spcAft>
                <a:spcPts val="0"/>
              </a:spcAft>
              <a:buNone/>
            </a:pPr>
            <a:r>
              <a:rPr lang="en-US">
                <a:solidFill>
                  <a:srgbClr val="FF6600"/>
                </a:solidFill>
              </a:rPr>
              <a:t>Build a learning or inquiry community</a:t>
            </a:r>
            <a:endParaRPr>
              <a:solidFill>
                <a:srgbClr val="FF6600"/>
              </a:solidFill>
            </a:endParaRPr>
          </a:p>
        </p:txBody>
      </p:sp>
      <p:sp>
        <p:nvSpPr>
          <p:cNvPr id="424" name="Google Shape;424;gfcb1701311_0_506"/>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28</a:t>
            </a:fld>
            <a:endParaRPr/>
          </a:p>
        </p:txBody>
      </p:sp>
      <p:pic>
        <p:nvPicPr>
          <p:cNvPr id="425" name="Google Shape;425;gfcb1701311_0_506"/>
          <p:cNvPicPr preferRelativeResize="0"/>
          <p:nvPr/>
        </p:nvPicPr>
        <p:blipFill>
          <a:blip r:embed="rId3">
            <a:alphaModFix/>
          </a:blip>
          <a:stretch>
            <a:fillRect/>
          </a:stretch>
        </p:blipFill>
        <p:spPr>
          <a:xfrm>
            <a:off x="115014" y="1519300"/>
            <a:ext cx="6206136" cy="2794200"/>
          </a:xfrm>
          <a:prstGeom prst="rect">
            <a:avLst/>
          </a:prstGeom>
          <a:noFill/>
          <a:ln>
            <a:noFill/>
          </a:ln>
        </p:spPr>
      </p:pic>
      <p:sp>
        <p:nvSpPr>
          <p:cNvPr id="426" name="Google Shape;426;gfcb1701311_0_506"/>
          <p:cNvSpPr txBox="1"/>
          <p:nvPr/>
        </p:nvSpPr>
        <p:spPr>
          <a:xfrm>
            <a:off x="6414550" y="2115250"/>
            <a:ext cx="5777400" cy="383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50" b="1" dirty="0"/>
              <a:t>OER Starter Kit</a:t>
            </a:r>
            <a:endParaRPr sz="2250" b="1" dirty="0"/>
          </a:p>
          <a:p>
            <a:pPr marL="0" lvl="0" indent="0" algn="l" rtl="0">
              <a:spcBef>
                <a:spcPts val="0"/>
              </a:spcBef>
              <a:spcAft>
                <a:spcPts val="0"/>
              </a:spcAft>
              <a:buNone/>
            </a:pPr>
            <a:r>
              <a:rPr lang="en-US" sz="2256" u="sng" dirty="0">
                <a:solidFill>
                  <a:srgbClr val="0097A7"/>
                </a:solidFill>
                <a:highlight>
                  <a:srgbClr val="FFFFFF"/>
                </a:highlight>
                <a:hlinkClick r:id="rId4">
                  <a:extLst>
                    <a:ext uri="{A12FA001-AC4F-418D-AE19-62706E023703}">
                      <ahyp:hlinkClr xmlns:ahyp="http://schemas.microsoft.com/office/drawing/2018/hyperlinkcolor" val="tx"/>
                    </a:ext>
                  </a:extLst>
                </a:hlinkClick>
              </a:rPr>
              <a:t>https://iastate.pressbooks.pub/oerstarterkit</a:t>
            </a:r>
            <a:r>
              <a:rPr lang="en-US" sz="2256" dirty="0">
                <a:solidFill>
                  <a:srgbClr val="595959"/>
                </a:solidFill>
                <a:highlight>
                  <a:srgbClr val="FFFFFF"/>
                </a:highlight>
              </a:rPr>
              <a:t> </a:t>
            </a:r>
            <a:endParaRPr sz="2256" dirty="0">
              <a:solidFill>
                <a:srgbClr val="595959"/>
              </a:solidFill>
              <a:highlight>
                <a:srgbClr val="FFFFFF"/>
              </a:highlight>
            </a:endParaRPr>
          </a:p>
          <a:p>
            <a:pPr marL="0" lvl="0" indent="0" algn="l" rtl="0">
              <a:spcBef>
                <a:spcPts val="0"/>
              </a:spcBef>
              <a:spcAft>
                <a:spcPts val="0"/>
              </a:spcAft>
              <a:buNone/>
            </a:pPr>
            <a:endParaRPr sz="2256" dirty="0">
              <a:solidFill>
                <a:srgbClr val="595959"/>
              </a:solidFill>
              <a:highlight>
                <a:srgbClr val="FFFFFF"/>
              </a:highlight>
            </a:endParaRPr>
          </a:p>
          <a:p>
            <a:pPr marL="457200" lvl="0" indent="-371894" algn="l" rtl="0">
              <a:spcBef>
                <a:spcPts val="0"/>
              </a:spcBef>
              <a:spcAft>
                <a:spcPts val="0"/>
              </a:spcAft>
              <a:buClr>
                <a:srgbClr val="595959"/>
              </a:buClr>
              <a:buSzPts val="2257"/>
              <a:buChar char="+"/>
            </a:pPr>
            <a:r>
              <a:rPr lang="en-US" sz="2256" b="1" dirty="0">
                <a:solidFill>
                  <a:srgbClr val="595959"/>
                </a:solidFill>
                <a:highlight>
                  <a:srgbClr val="FFFFFF"/>
                </a:highlight>
              </a:rPr>
              <a:t>workbook:</a:t>
            </a:r>
            <a:endParaRPr sz="2256" b="1" dirty="0">
              <a:solidFill>
                <a:srgbClr val="595959"/>
              </a:solidFill>
              <a:highlight>
                <a:srgbClr val="FFFFFF"/>
              </a:highlight>
            </a:endParaRPr>
          </a:p>
          <a:p>
            <a:pPr marL="0" lvl="0" indent="0" algn="l" rtl="0">
              <a:spcBef>
                <a:spcPts val="0"/>
              </a:spcBef>
              <a:spcAft>
                <a:spcPts val="0"/>
              </a:spcAft>
              <a:buNone/>
            </a:pPr>
            <a:r>
              <a:rPr lang="en-US" sz="2256" u="sng" dirty="0">
                <a:solidFill>
                  <a:schemeClr val="hlink"/>
                </a:solidFill>
                <a:highlight>
                  <a:srgbClr val="FFFFFF"/>
                </a:highlight>
                <a:hlinkClick r:id="rId5"/>
              </a:rPr>
              <a:t>https://cuny.manifoldapp.org/read/the-oer-starter-kit-workbook</a:t>
            </a:r>
            <a:r>
              <a:rPr lang="en-US" sz="2256" dirty="0">
                <a:solidFill>
                  <a:srgbClr val="595959"/>
                </a:solidFill>
                <a:highlight>
                  <a:srgbClr val="FFFFFF"/>
                </a:highlight>
              </a:rPr>
              <a:t> </a:t>
            </a:r>
            <a:endParaRPr sz="2256" dirty="0">
              <a:solidFill>
                <a:srgbClr val="595959"/>
              </a:solidFill>
              <a:highlight>
                <a:srgbClr val="FFFFFF"/>
              </a:highlight>
            </a:endParaRPr>
          </a:p>
          <a:p>
            <a:pPr marL="0" lvl="0" indent="0" algn="l" rtl="0">
              <a:spcBef>
                <a:spcPts val="0"/>
              </a:spcBef>
              <a:spcAft>
                <a:spcPts val="0"/>
              </a:spcAft>
              <a:buNone/>
            </a:pPr>
            <a:endParaRPr sz="2256" dirty="0">
              <a:solidFill>
                <a:srgbClr val="595959"/>
              </a:solidFill>
            </a:endParaRPr>
          </a:p>
          <a:p>
            <a:pPr marL="0" lvl="0" indent="0" algn="l" rtl="0">
              <a:spcBef>
                <a:spcPts val="0"/>
              </a:spcBef>
              <a:spcAft>
                <a:spcPts val="0"/>
              </a:spcAft>
              <a:buClr>
                <a:srgbClr val="000000"/>
              </a:buClr>
              <a:buSzPts val="1100"/>
              <a:buFont typeface="Arial"/>
              <a:buNone/>
            </a:pPr>
            <a:r>
              <a:rPr lang="en-US" sz="2256" b="1" dirty="0">
                <a:solidFill>
                  <a:srgbClr val="595959"/>
                </a:solidFill>
              </a:rPr>
              <a:t>Webinar recording</a:t>
            </a:r>
            <a:r>
              <a:rPr lang="en-US" sz="2256" dirty="0">
                <a:solidFill>
                  <a:srgbClr val="595959"/>
                </a:solidFill>
              </a:rPr>
              <a:t>: Abbey Elder “Getting Started with Open Educational Resources”</a:t>
            </a:r>
            <a:endParaRPr sz="2256" dirty="0">
              <a:solidFill>
                <a:srgbClr val="595959"/>
              </a:solidFill>
            </a:endParaRPr>
          </a:p>
          <a:p>
            <a:pPr marL="0" lvl="0" indent="0" algn="l" rtl="0">
              <a:spcBef>
                <a:spcPts val="0"/>
              </a:spcBef>
              <a:spcAft>
                <a:spcPts val="0"/>
              </a:spcAft>
              <a:buNone/>
            </a:pPr>
            <a:r>
              <a:rPr lang="en-US" sz="2256" u="sng" dirty="0">
                <a:solidFill>
                  <a:srgbClr val="0097A7"/>
                </a:solidFill>
                <a:highlight>
                  <a:srgbClr val="FFFFFF"/>
                </a:highlight>
                <a:hlinkClick r:id="rId6">
                  <a:extLst>
                    <a:ext uri="{A12FA001-AC4F-418D-AE19-62706E023703}">
                      <ahyp:hlinkClr xmlns:ahyp="http://schemas.microsoft.com/office/drawing/2018/hyperlinkcolor" val="tx"/>
                    </a:ext>
                  </a:extLst>
                </a:hlinkClick>
              </a:rPr>
              <a:t>http://hdl.handle.net/10919/102634</a:t>
            </a:r>
            <a:r>
              <a:rPr lang="en-US" sz="2256" dirty="0">
                <a:solidFill>
                  <a:srgbClr val="595959"/>
                </a:solidFill>
                <a:highlight>
                  <a:srgbClr val="FFFFFF"/>
                </a:highlight>
              </a:rPr>
              <a:t> </a:t>
            </a:r>
            <a:endParaRPr sz="2256" dirty="0">
              <a:solidFill>
                <a:srgbClr val="595959"/>
              </a:solidFill>
              <a:highlight>
                <a:srgbClr val="FFFFFF"/>
              </a:highlight>
            </a:endParaRPr>
          </a:p>
          <a:p>
            <a:pPr marL="0" lvl="0" indent="0" algn="l" rtl="0">
              <a:spcBef>
                <a:spcPts val="0"/>
              </a:spcBef>
              <a:spcAft>
                <a:spcPts val="0"/>
              </a:spcAft>
              <a:buNone/>
            </a:pPr>
            <a:endParaRPr sz="1156" dirty="0">
              <a:solidFill>
                <a:srgbClr val="595959"/>
              </a:solidFill>
              <a:highlight>
                <a:srgbClr val="FFFFFF"/>
              </a:highlight>
            </a:endParaRPr>
          </a:p>
        </p:txBody>
      </p:sp>
      <p:pic>
        <p:nvPicPr>
          <p:cNvPr id="427" name="Google Shape;427;gfcb1701311_0_506"/>
          <p:cNvPicPr preferRelativeResize="0"/>
          <p:nvPr/>
        </p:nvPicPr>
        <p:blipFill>
          <a:blip r:embed="rId7">
            <a:alphaModFix/>
          </a:blip>
          <a:stretch>
            <a:fillRect/>
          </a:stretch>
        </p:blipFill>
        <p:spPr>
          <a:xfrm>
            <a:off x="2581900" y="3971525"/>
            <a:ext cx="1980450" cy="269087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gfcb1701311_0_12"/>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fontScale="90000"/>
          </a:bodyPr>
          <a:lstStyle/>
          <a:p>
            <a:pPr marL="0" lvl="0" indent="0" algn="l" rtl="0">
              <a:lnSpc>
                <a:spcPct val="90000"/>
              </a:lnSpc>
              <a:spcBef>
                <a:spcPts val="0"/>
              </a:spcBef>
              <a:spcAft>
                <a:spcPts val="0"/>
              </a:spcAft>
              <a:buClr>
                <a:schemeClr val="dk1"/>
              </a:buClr>
              <a:buSzPct val="117123"/>
              <a:buFont typeface="Trebuchet MS"/>
              <a:buNone/>
            </a:pPr>
            <a:r>
              <a:rPr lang="en-US">
                <a:solidFill>
                  <a:srgbClr val="FF6600"/>
                </a:solidFill>
              </a:rPr>
              <a:t>Collaborate on delivering an Open Education Network workshop </a:t>
            </a:r>
            <a:r>
              <a:rPr lang="en-US" sz="3244">
                <a:solidFill>
                  <a:srgbClr val="FF6600"/>
                </a:solidFill>
              </a:rPr>
              <a:t>(aka Open Textbook Workshop)</a:t>
            </a:r>
            <a:endParaRPr sz="3244">
              <a:solidFill>
                <a:srgbClr val="FF6600"/>
              </a:solidFill>
            </a:endParaRPr>
          </a:p>
        </p:txBody>
      </p:sp>
      <p:pic>
        <p:nvPicPr>
          <p:cNvPr id="434" name="Google Shape;434;gfcb1701311_0_12"/>
          <p:cNvPicPr preferRelativeResize="0"/>
          <p:nvPr/>
        </p:nvPicPr>
        <p:blipFill>
          <a:blip r:embed="rId3">
            <a:alphaModFix/>
          </a:blip>
          <a:stretch>
            <a:fillRect/>
          </a:stretch>
        </p:blipFill>
        <p:spPr>
          <a:xfrm>
            <a:off x="293774" y="1767575"/>
            <a:ext cx="4770586" cy="4838702"/>
          </a:xfrm>
          <a:prstGeom prst="rect">
            <a:avLst/>
          </a:prstGeom>
          <a:noFill/>
          <a:ln>
            <a:noFill/>
          </a:ln>
          <a:effectLst>
            <a:outerShdw blurRad="57150" dist="19050" dir="5400000" algn="bl" rotWithShape="0">
              <a:srgbClr val="000000">
                <a:alpha val="50000"/>
              </a:srgbClr>
            </a:outerShdw>
          </a:effectLst>
        </p:spPr>
      </p:pic>
      <p:pic>
        <p:nvPicPr>
          <p:cNvPr id="435" name="Google Shape;435;gfcb1701311_0_12"/>
          <p:cNvPicPr preferRelativeResize="0"/>
          <p:nvPr/>
        </p:nvPicPr>
        <p:blipFill>
          <a:blip r:embed="rId4">
            <a:alphaModFix/>
          </a:blip>
          <a:stretch>
            <a:fillRect/>
          </a:stretch>
        </p:blipFill>
        <p:spPr>
          <a:xfrm>
            <a:off x="1775225" y="3340672"/>
            <a:ext cx="4579773" cy="2037150"/>
          </a:xfrm>
          <a:prstGeom prst="rect">
            <a:avLst/>
          </a:prstGeom>
          <a:noFill/>
          <a:ln>
            <a:noFill/>
          </a:ln>
          <a:effectLst>
            <a:outerShdw blurRad="57150" dist="19050" dir="5400000" algn="bl" rotWithShape="0">
              <a:srgbClr val="000000">
                <a:alpha val="50000"/>
              </a:srgbClr>
            </a:outerShdw>
          </a:effectLst>
        </p:spPr>
      </p:pic>
      <p:sp>
        <p:nvSpPr>
          <p:cNvPr id="436" name="Google Shape;436;gfcb1701311_0_12"/>
          <p:cNvSpPr txBox="1"/>
          <p:nvPr/>
        </p:nvSpPr>
        <p:spPr>
          <a:xfrm>
            <a:off x="6760750" y="1594050"/>
            <a:ext cx="4770600" cy="486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u="sng" dirty="0">
                <a:solidFill>
                  <a:schemeClr val="hlink"/>
                </a:solidFill>
                <a:hlinkClick r:id="rId5"/>
              </a:rPr>
              <a:t>https://vivalib.org/va/open/otn</a:t>
            </a:r>
            <a:endParaRPr dirty="0"/>
          </a:p>
          <a:p>
            <a:pPr marL="0" lvl="0" indent="0" algn="l" rtl="0">
              <a:spcBef>
                <a:spcPts val="0"/>
              </a:spcBef>
              <a:spcAft>
                <a:spcPts val="0"/>
              </a:spcAft>
              <a:buNone/>
            </a:pPr>
            <a:endParaRPr b="1" dirty="0">
              <a:solidFill>
                <a:schemeClr val="dk1"/>
              </a:solidFill>
            </a:endParaRPr>
          </a:p>
          <a:p>
            <a:pPr marL="0" lvl="0" indent="0" algn="l" rtl="0">
              <a:lnSpc>
                <a:spcPct val="115000"/>
              </a:lnSpc>
              <a:spcBef>
                <a:spcPts val="0"/>
              </a:spcBef>
              <a:spcAft>
                <a:spcPts val="0"/>
              </a:spcAft>
              <a:buNone/>
            </a:pPr>
            <a:r>
              <a:rPr lang="en-US" sz="1100" dirty="0">
                <a:solidFill>
                  <a:schemeClr val="dk1"/>
                </a:solidFill>
              </a:rPr>
              <a:t>Delivering a virtual, asynchronous open textbook workshop; Liz Thompson (James Madison University) and Kyle </a:t>
            </a:r>
            <a:r>
              <a:rPr lang="en-US" sz="1100" dirty="0" err="1">
                <a:solidFill>
                  <a:schemeClr val="dk1"/>
                </a:solidFill>
              </a:rPr>
              <a:t>Binaxas</a:t>
            </a:r>
            <a:r>
              <a:rPr lang="en-US" sz="1100" dirty="0">
                <a:solidFill>
                  <a:schemeClr val="dk1"/>
                </a:solidFill>
              </a:rPr>
              <a:t> (Richard Bland College)</a:t>
            </a:r>
            <a:endParaRPr sz="1100"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US" sz="1100" u="sng" dirty="0">
                <a:solidFill>
                  <a:srgbClr val="1155CC"/>
                </a:solidFill>
                <a:hlinkClick r:id="rId6">
                  <a:extLst>
                    <a:ext uri="{A12FA001-AC4F-418D-AE19-62706E023703}">
                      <ahyp:hlinkClr xmlns:ahyp="http://schemas.microsoft.com/office/drawing/2018/hyperlinkcolor" val="tx"/>
                    </a:ext>
                  </a:extLst>
                </a:hlinkClick>
              </a:rPr>
              <a:t>Workshop link</a:t>
            </a:r>
            <a:endParaRPr sz="1100"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US" sz="1100" u="sng" dirty="0">
                <a:solidFill>
                  <a:srgbClr val="1155CC"/>
                </a:solidFill>
                <a:hlinkClick r:id="rId7">
                  <a:extLst>
                    <a:ext uri="{A12FA001-AC4F-418D-AE19-62706E023703}">
                      <ahyp:hlinkClr xmlns:ahyp="http://schemas.microsoft.com/office/drawing/2018/hyperlinkcolor" val="tx"/>
                    </a:ext>
                  </a:extLst>
                </a:hlinkClick>
              </a:rPr>
              <a:t>Outline link</a:t>
            </a:r>
            <a:r>
              <a:rPr lang="en-US" sz="1100" dirty="0">
                <a:solidFill>
                  <a:schemeClr val="dk1"/>
                </a:solidFill>
              </a:rPr>
              <a:t> </a:t>
            </a:r>
            <a:endParaRPr sz="1100"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US" sz="1100" u="sng" dirty="0">
                <a:solidFill>
                  <a:srgbClr val="1155CC"/>
                </a:solidFill>
                <a:hlinkClick r:id="rId8">
                  <a:extLst>
                    <a:ext uri="{A12FA001-AC4F-418D-AE19-62706E023703}">
                      <ahyp:hlinkClr xmlns:ahyp="http://schemas.microsoft.com/office/drawing/2018/hyperlinkcolor" val="tx"/>
                    </a:ext>
                  </a:extLst>
                </a:hlinkClick>
              </a:rPr>
              <a:t>Lightning Talk Notes</a:t>
            </a:r>
            <a:endParaRPr dirty="0">
              <a:solidFill>
                <a:schemeClr val="dk1"/>
              </a:solidFill>
            </a:endParaRPr>
          </a:p>
          <a:p>
            <a:pPr marL="457200" lvl="0" indent="0" algn="l" rtl="0">
              <a:lnSpc>
                <a:spcPct val="115000"/>
              </a:lnSpc>
              <a:spcBef>
                <a:spcPts val="0"/>
              </a:spcBef>
              <a:spcAft>
                <a:spcPts val="0"/>
              </a:spcAft>
              <a:buNone/>
            </a:pPr>
            <a:endParaRPr dirty="0">
              <a:solidFill>
                <a:schemeClr val="dk1"/>
              </a:solidFill>
            </a:endParaRPr>
          </a:p>
          <a:p>
            <a:pPr marL="0" lvl="0" indent="0" algn="l" rtl="0">
              <a:lnSpc>
                <a:spcPct val="115000"/>
              </a:lnSpc>
              <a:spcBef>
                <a:spcPts val="0"/>
              </a:spcBef>
              <a:spcAft>
                <a:spcPts val="0"/>
              </a:spcAft>
              <a:buNone/>
            </a:pPr>
            <a:r>
              <a:rPr lang="en-US" sz="1100" dirty="0">
                <a:solidFill>
                  <a:srgbClr val="222222"/>
                </a:solidFill>
                <a:highlight>
                  <a:schemeClr val="lt1"/>
                </a:highlight>
              </a:rPr>
              <a:t>Lessons learned from a synchronous multi-institution online OTN workshop; Heather </a:t>
            </a:r>
            <a:r>
              <a:rPr lang="en-US" sz="1100" dirty="0" err="1">
                <a:solidFill>
                  <a:srgbClr val="222222"/>
                </a:solidFill>
                <a:highlight>
                  <a:schemeClr val="lt1"/>
                </a:highlight>
              </a:rPr>
              <a:t>Blicher</a:t>
            </a:r>
            <a:r>
              <a:rPr lang="en-US" sz="1100" dirty="0">
                <a:solidFill>
                  <a:srgbClr val="222222"/>
                </a:solidFill>
                <a:highlight>
                  <a:schemeClr val="lt1"/>
                </a:highlight>
              </a:rPr>
              <a:t> (Northern Virginia Community College) and Anita Walz (Virginia Tech)</a:t>
            </a:r>
            <a:endParaRPr sz="1100" dirty="0">
              <a:solidFill>
                <a:srgbClr val="222222"/>
              </a:solidFill>
              <a:highlight>
                <a:schemeClr val="lt1"/>
              </a:highlight>
            </a:endParaRPr>
          </a:p>
          <a:p>
            <a:pPr marL="457200" lvl="0" indent="-298450" algn="l" rtl="0">
              <a:lnSpc>
                <a:spcPct val="115000"/>
              </a:lnSpc>
              <a:spcBef>
                <a:spcPts val="0"/>
              </a:spcBef>
              <a:spcAft>
                <a:spcPts val="0"/>
              </a:spcAft>
              <a:buClr>
                <a:srgbClr val="222222"/>
              </a:buClr>
              <a:buSzPts val="1100"/>
              <a:buChar char="●"/>
            </a:pPr>
            <a:r>
              <a:rPr lang="en-US" sz="1100" u="sng" dirty="0">
                <a:solidFill>
                  <a:srgbClr val="1155CC"/>
                </a:solidFill>
                <a:highlight>
                  <a:schemeClr val="lt1"/>
                </a:highlight>
                <a:hlinkClick r:id="rId9">
                  <a:extLst>
                    <a:ext uri="{A12FA001-AC4F-418D-AE19-62706E023703}">
                      <ahyp:hlinkClr xmlns:ahyp="http://schemas.microsoft.com/office/drawing/2018/hyperlinkcolor" val="tx"/>
                    </a:ext>
                  </a:extLst>
                </a:hlinkClick>
              </a:rPr>
              <a:t>Summary of Lessons Learned link</a:t>
            </a:r>
            <a:endParaRPr sz="1100" dirty="0">
              <a:solidFill>
                <a:srgbClr val="222222"/>
              </a:solidFill>
              <a:highlight>
                <a:schemeClr val="lt1"/>
              </a:highlight>
            </a:endParaRPr>
          </a:p>
          <a:p>
            <a:pPr marL="457200" lvl="0" indent="-298450" algn="l" rtl="0">
              <a:lnSpc>
                <a:spcPct val="115000"/>
              </a:lnSpc>
              <a:spcBef>
                <a:spcPts val="0"/>
              </a:spcBef>
              <a:spcAft>
                <a:spcPts val="0"/>
              </a:spcAft>
              <a:buClr>
                <a:srgbClr val="222222"/>
              </a:buClr>
              <a:buSzPts val="1100"/>
              <a:buChar char="●"/>
            </a:pPr>
            <a:r>
              <a:rPr lang="en-US" sz="1100" u="sng" dirty="0">
                <a:solidFill>
                  <a:srgbClr val="1155CC"/>
                </a:solidFill>
                <a:highlight>
                  <a:schemeClr val="lt1"/>
                </a:highlight>
                <a:hlinkClick r:id="rId10">
                  <a:extLst>
                    <a:ext uri="{A12FA001-AC4F-418D-AE19-62706E023703}">
                      <ahyp:hlinkClr xmlns:ahyp="http://schemas.microsoft.com/office/drawing/2018/hyperlinkcolor" val="tx"/>
                    </a:ext>
                  </a:extLst>
                </a:hlinkClick>
              </a:rPr>
              <a:t>Workshop recording link</a:t>
            </a:r>
            <a:r>
              <a:rPr lang="en-US" sz="1100" dirty="0">
                <a:solidFill>
                  <a:srgbClr val="500050"/>
                </a:solidFill>
                <a:highlight>
                  <a:schemeClr val="lt1"/>
                </a:highlight>
              </a:rPr>
              <a:t> </a:t>
            </a: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US" sz="1100" dirty="0">
                <a:solidFill>
                  <a:schemeClr val="dk1"/>
                </a:solidFill>
              </a:rPr>
              <a:t>OEN document: 7 Tips for Hosting an OTN/OEN Virtual Workshop</a:t>
            </a:r>
            <a:endParaRPr sz="1100" dirty="0">
              <a:solidFill>
                <a:schemeClr val="dk1"/>
              </a:solidFill>
            </a:endParaRPr>
          </a:p>
          <a:p>
            <a:pPr marL="0" lvl="0" indent="0" algn="l" rtl="0">
              <a:spcBef>
                <a:spcPts val="0"/>
              </a:spcBef>
              <a:spcAft>
                <a:spcPts val="0"/>
              </a:spcAft>
              <a:buNone/>
            </a:pPr>
            <a:r>
              <a:rPr lang="en-US" dirty="0">
                <a:solidFill>
                  <a:schemeClr val="dk1"/>
                </a:solidFill>
              </a:rPr>
              <a:t>  </a:t>
            </a:r>
            <a:r>
              <a:rPr lang="en-US" sz="1050" dirty="0">
                <a:solidFill>
                  <a:srgbClr val="8C5206"/>
                </a:solidFill>
                <a:highlight>
                  <a:srgbClr val="FFFFFF"/>
                </a:highlight>
                <a:uFill>
                  <a:noFill/>
                </a:uFill>
                <a:hlinkClick r:id="rId11">
                  <a:extLst>
                    <a:ext uri="{A12FA001-AC4F-418D-AE19-62706E023703}">
                      <ahyp:hlinkClr xmlns:ahyp="http://schemas.microsoft.com/office/drawing/2018/hyperlinkcolor" val="tx"/>
                    </a:ext>
                  </a:extLst>
                </a:hlinkClick>
              </a:rPr>
              <a:t>http://hdl.handle.net/10919/98624</a:t>
            </a:r>
            <a:endParaRPr dirty="0"/>
          </a:p>
          <a:p>
            <a:pPr marL="0" lvl="0" indent="0" algn="l" rtl="0">
              <a:spcBef>
                <a:spcPts val="0"/>
              </a:spcBef>
              <a:spcAft>
                <a:spcPts val="0"/>
              </a:spcAft>
              <a:buNone/>
            </a:pPr>
            <a:r>
              <a:rPr lang="en-US"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sz="1200" dirty="0"/>
              <a:t>Open Textbook Library: </a:t>
            </a:r>
            <a:r>
              <a:rPr lang="en-US" sz="1200" u="sng" dirty="0">
                <a:solidFill>
                  <a:schemeClr val="hlink"/>
                </a:solidFill>
                <a:hlinkClick r:id="rId12"/>
              </a:rPr>
              <a:t>https://open.umn.edu/opentextbooks</a:t>
            </a:r>
            <a:r>
              <a:rPr lang="en-US" sz="1200" dirty="0"/>
              <a:t> </a:t>
            </a:r>
            <a:endParaRPr sz="1200"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fb5b5f5055_0_136"/>
          <p:cNvSpPr txBox="1">
            <a:spLocks noGrp="1"/>
          </p:cNvSpPr>
          <p:nvPr>
            <p:ph type="subTitle" idx="1"/>
          </p:nvPr>
        </p:nvSpPr>
        <p:spPr>
          <a:xfrm>
            <a:off x="-238950" y="1594050"/>
            <a:ext cx="6559800" cy="4680600"/>
          </a:xfrm>
          <a:prstGeom prst="rect">
            <a:avLst/>
          </a:prstGeom>
        </p:spPr>
        <p:txBody>
          <a:bodyPr spcFirstLastPara="1" wrap="square" lIns="457200" tIns="182875" rIns="365750" bIns="182875" anchor="t" anchorCtr="0">
            <a:noAutofit/>
          </a:bodyPr>
          <a:lstStyle/>
          <a:p>
            <a:pPr marL="457200" lvl="0" indent="-381000" algn="l" rtl="0">
              <a:spcBef>
                <a:spcPts val="1000"/>
              </a:spcBef>
              <a:spcAft>
                <a:spcPts val="0"/>
              </a:spcAft>
              <a:buSzPts val="2400"/>
              <a:buChar char="-"/>
            </a:pPr>
            <a:r>
              <a:rPr lang="en-US" dirty="0"/>
              <a:t>Strategize and direct OER program</a:t>
            </a:r>
            <a:endParaRPr dirty="0"/>
          </a:p>
          <a:p>
            <a:pPr marL="457200" lvl="0" indent="-381000" algn="l" rtl="0">
              <a:spcBef>
                <a:spcPts val="0"/>
              </a:spcBef>
              <a:spcAft>
                <a:spcPts val="0"/>
              </a:spcAft>
              <a:buSzPts val="2400"/>
              <a:buChar char="-"/>
            </a:pPr>
            <a:r>
              <a:rPr lang="en-US" dirty="0"/>
              <a:t>Deeply involved in OER + ancillary creation (e.g. test banks, slides, etc.)</a:t>
            </a:r>
            <a:endParaRPr dirty="0"/>
          </a:p>
          <a:p>
            <a:pPr marL="457200" lvl="0" indent="-381000" algn="l" rtl="0">
              <a:spcBef>
                <a:spcPts val="0"/>
              </a:spcBef>
              <a:spcAft>
                <a:spcPts val="0"/>
              </a:spcAft>
              <a:buSzPts val="2400"/>
              <a:buChar char="-"/>
            </a:pPr>
            <a:r>
              <a:rPr lang="en-US" dirty="0"/>
              <a:t>Collaboration at and off campus</a:t>
            </a:r>
            <a:endParaRPr dirty="0"/>
          </a:p>
          <a:p>
            <a:pPr marL="457200" lvl="0" indent="-381000" algn="l" rtl="0">
              <a:spcBef>
                <a:spcPts val="0"/>
              </a:spcBef>
              <a:spcAft>
                <a:spcPts val="0"/>
              </a:spcAft>
              <a:buSzPts val="2400"/>
              <a:buChar char="-"/>
            </a:pPr>
            <a:r>
              <a:rPr lang="en-US" dirty="0"/>
              <a:t>Committee service + research agenda</a:t>
            </a:r>
            <a:endParaRPr dirty="0"/>
          </a:p>
          <a:p>
            <a:pPr marL="1371600" lvl="0" indent="-381000" algn="l" rtl="0">
              <a:spcBef>
                <a:spcPts val="0"/>
              </a:spcBef>
              <a:spcAft>
                <a:spcPts val="0"/>
              </a:spcAft>
              <a:buSzPts val="2400"/>
              <a:buChar char="+"/>
            </a:pPr>
            <a:r>
              <a:rPr lang="en-US" dirty="0"/>
              <a:t>some supervisory (1 FTE)</a:t>
            </a:r>
            <a:endParaRPr dirty="0"/>
          </a:p>
        </p:txBody>
      </p:sp>
      <p:sp>
        <p:nvSpPr>
          <p:cNvPr id="189" name="Google Shape;189;gfb5b5f5055_0_136"/>
          <p:cNvSpPr txBox="1">
            <a:spLocks noGrp="1"/>
          </p:cNvSpPr>
          <p:nvPr>
            <p:ph type="ctrTitle"/>
          </p:nvPr>
        </p:nvSpPr>
        <p:spPr>
          <a:xfrm>
            <a:off x="-130450" y="491100"/>
            <a:ext cx="10259400" cy="1080300"/>
          </a:xfrm>
          <a:prstGeom prst="rect">
            <a:avLst/>
          </a:prstGeom>
        </p:spPr>
        <p:txBody>
          <a:bodyPr spcFirstLastPara="1" wrap="square" lIns="1280150" tIns="274300" rIns="365750" bIns="274300" anchor="ctr" anchorCtr="0">
            <a:normAutofit/>
          </a:bodyPr>
          <a:lstStyle/>
          <a:p>
            <a:pPr marL="0" lvl="0" indent="0" algn="l" rtl="0">
              <a:spcBef>
                <a:spcPts val="0"/>
              </a:spcBef>
              <a:spcAft>
                <a:spcPts val="0"/>
              </a:spcAft>
              <a:buNone/>
            </a:pPr>
            <a:r>
              <a:rPr lang="en-US">
                <a:solidFill>
                  <a:srgbClr val="FF6600"/>
                </a:solidFill>
              </a:rPr>
              <a:t>Lots of variety . . . </a:t>
            </a:r>
            <a:endParaRPr/>
          </a:p>
        </p:txBody>
      </p:sp>
      <p:sp>
        <p:nvSpPr>
          <p:cNvPr id="190" name="Google Shape;190;gfb5b5f5055_0_136"/>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3</a:t>
            </a:fld>
            <a:endParaRPr/>
          </a:p>
        </p:txBody>
      </p:sp>
      <p:pic>
        <p:nvPicPr>
          <p:cNvPr id="191" name="Google Shape;191;gfb5b5f5055_0_136"/>
          <p:cNvPicPr preferRelativeResize="0"/>
          <p:nvPr/>
        </p:nvPicPr>
        <p:blipFill>
          <a:blip r:embed="rId3">
            <a:alphaModFix/>
          </a:blip>
          <a:stretch>
            <a:fillRect/>
          </a:stretch>
        </p:blipFill>
        <p:spPr>
          <a:xfrm>
            <a:off x="6459025" y="0"/>
            <a:ext cx="5732977" cy="6858000"/>
          </a:xfrm>
          <a:prstGeom prst="rect">
            <a:avLst/>
          </a:prstGeom>
          <a:noFill/>
          <a:ln>
            <a:noFill/>
          </a:ln>
        </p:spPr>
      </p:pic>
      <p:sp>
        <p:nvSpPr>
          <p:cNvPr id="192" name="Google Shape;192;gfb5b5f5055_0_136"/>
          <p:cNvSpPr txBox="1"/>
          <p:nvPr/>
        </p:nvSpPr>
        <p:spPr>
          <a:xfrm>
            <a:off x="541925" y="6633750"/>
            <a:ext cx="5493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93" name="Google Shape;193;gfb5b5f5055_0_136"/>
          <p:cNvSpPr txBox="1"/>
          <p:nvPr/>
        </p:nvSpPr>
        <p:spPr>
          <a:xfrm>
            <a:off x="579275" y="6446900"/>
            <a:ext cx="53631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00" dirty="0" err="1"/>
              <a:t>Pixabay</a:t>
            </a:r>
            <a:r>
              <a:rPr lang="en-US" sz="800" dirty="0"/>
              <a:t> license </a:t>
            </a:r>
            <a:r>
              <a:rPr lang="en-US" sz="800" u="sng" dirty="0">
                <a:solidFill>
                  <a:schemeClr val="hlink"/>
                </a:solidFill>
                <a:hlinkClick r:id="rId4"/>
              </a:rPr>
              <a:t>https://cdn.pixabay.com/photo/2015/02/11/13/08/cactus-632405__340.jpg</a:t>
            </a:r>
            <a:r>
              <a:rPr lang="en-US" sz="800" dirty="0"/>
              <a:t> </a:t>
            </a:r>
            <a:endParaRPr sz="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fcb1701311_0_516"/>
          <p:cNvSpPr txBox="1">
            <a:spLocks noGrp="1"/>
          </p:cNvSpPr>
          <p:nvPr>
            <p:ph type="subTitle" idx="1"/>
          </p:nvPr>
        </p:nvSpPr>
        <p:spPr>
          <a:xfrm>
            <a:off x="773899" y="1616700"/>
            <a:ext cx="11054700" cy="4680600"/>
          </a:xfrm>
          <a:prstGeom prst="rect">
            <a:avLst/>
          </a:prstGeom>
        </p:spPr>
        <p:txBody>
          <a:bodyPr spcFirstLastPara="1" wrap="square" lIns="457200" tIns="182875" rIns="365750" bIns="18287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100" dirty="0">
                <a:solidFill>
                  <a:srgbClr val="595959"/>
                </a:solidFill>
              </a:rPr>
              <a:t>Example: Colorado: </a:t>
            </a:r>
            <a:r>
              <a:rPr lang="en-US" sz="2100" u="sng" dirty="0">
                <a:solidFill>
                  <a:srgbClr val="0097A7"/>
                </a:solidFill>
                <a:hlinkClick r:id="rId3">
                  <a:extLst>
                    <a:ext uri="{A12FA001-AC4F-418D-AE19-62706E023703}">
                      <ahyp:hlinkClr xmlns:ahyp="http://schemas.microsoft.com/office/drawing/2018/hyperlinkcolor" val="tx"/>
                    </a:ext>
                  </a:extLst>
                </a:hlinkClick>
              </a:rPr>
              <a:t>https://masterplan.highered.colorado.gov/oer-week</a:t>
            </a:r>
            <a:r>
              <a:rPr lang="en-US" sz="2100" dirty="0">
                <a:solidFill>
                  <a:srgbClr val="595959"/>
                </a:solidFill>
              </a:rPr>
              <a:t> </a:t>
            </a:r>
            <a:endParaRPr sz="2100" dirty="0">
              <a:solidFill>
                <a:srgbClr val="595959"/>
              </a:solidFill>
            </a:endParaRPr>
          </a:p>
          <a:p>
            <a:pPr marL="0" lvl="0" indent="0" algn="l" rtl="0">
              <a:lnSpc>
                <a:spcPct val="115000"/>
              </a:lnSpc>
              <a:spcBef>
                <a:spcPts val="1200"/>
              </a:spcBef>
              <a:spcAft>
                <a:spcPts val="0"/>
              </a:spcAft>
              <a:buClr>
                <a:schemeClr val="dk1"/>
              </a:buClr>
              <a:buSzPts val="1100"/>
              <a:buFont typeface="Arial"/>
              <a:buNone/>
            </a:pPr>
            <a:r>
              <a:rPr lang="en-US" sz="2100" dirty="0">
                <a:solidFill>
                  <a:srgbClr val="595959"/>
                </a:solidFill>
              </a:rPr>
              <a:t>Example: Idaho: </a:t>
            </a:r>
            <a:r>
              <a:rPr lang="en-US" sz="2100" u="sng" dirty="0">
                <a:solidFill>
                  <a:srgbClr val="0097A7"/>
                </a:solidFill>
                <a:hlinkClick r:id="rId4">
                  <a:extLst>
                    <a:ext uri="{A12FA001-AC4F-418D-AE19-62706E023703}">
                      <ahyp:hlinkClr xmlns:ahyp="http://schemas.microsoft.com/office/drawing/2018/hyperlinkcolor" val="tx"/>
                    </a:ext>
                  </a:extLst>
                </a:hlinkClick>
              </a:rPr>
              <a:t>https://sites.google.com/isu.edu/open-ed-week-2021-id/home</a:t>
            </a:r>
            <a:r>
              <a:rPr lang="en-US" sz="2100" dirty="0">
                <a:solidFill>
                  <a:srgbClr val="595959"/>
                </a:solidFill>
              </a:rPr>
              <a:t> </a:t>
            </a:r>
            <a:endParaRPr sz="2100" dirty="0">
              <a:solidFill>
                <a:srgbClr val="595959"/>
              </a:solidFill>
            </a:endParaRPr>
          </a:p>
          <a:p>
            <a:pPr marL="0" lvl="0" indent="0" algn="l" rtl="0">
              <a:lnSpc>
                <a:spcPct val="115000"/>
              </a:lnSpc>
              <a:spcBef>
                <a:spcPts val="1200"/>
              </a:spcBef>
              <a:spcAft>
                <a:spcPts val="0"/>
              </a:spcAft>
              <a:buNone/>
            </a:pPr>
            <a:endParaRPr sz="1500" dirty="0">
              <a:solidFill>
                <a:srgbClr val="595959"/>
              </a:solidFill>
            </a:endParaRPr>
          </a:p>
          <a:p>
            <a:pPr marL="0" lvl="0" indent="0" algn="l" rtl="0">
              <a:lnSpc>
                <a:spcPct val="115000"/>
              </a:lnSpc>
              <a:spcBef>
                <a:spcPts val="1200"/>
              </a:spcBef>
              <a:spcAft>
                <a:spcPts val="0"/>
              </a:spcAft>
              <a:buClr>
                <a:schemeClr val="dk1"/>
              </a:buClr>
              <a:buSzPts val="1100"/>
              <a:buFont typeface="Arial"/>
              <a:buNone/>
            </a:pPr>
            <a:endParaRPr sz="1500" dirty="0">
              <a:solidFill>
                <a:srgbClr val="595959"/>
              </a:solidFill>
            </a:endParaRPr>
          </a:p>
          <a:p>
            <a:pPr marL="0" lvl="0" indent="0" algn="l" rtl="0">
              <a:spcBef>
                <a:spcPts val="1200"/>
              </a:spcBef>
              <a:spcAft>
                <a:spcPts val="0"/>
              </a:spcAft>
              <a:buNone/>
            </a:pPr>
            <a:endParaRPr dirty="0"/>
          </a:p>
        </p:txBody>
      </p:sp>
      <p:sp>
        <p:nvSpPr>
          <p:cNvPr id="443" name="Google Shape;443;gfcb1701311_0_516"/>
          <p:cNvSpPr txBox="1">
            <a:spLocks noGrp="1"/>
          </p:cNvSpPr>
          <p:nvPr>
            <p:ph type="ctrTitle"/>
          </p:nvPr>
        </p:nvSpPr>
        <p:spPr>
          <a:xfrm>
            <a:off x="-401250" y="476375"/>
            <a:ext cx="13201500" cy="1080300"/>
          </a:xfrm>
          <a:prstGeom prst="rect">
            <a:avLst/>
          </a:prstGeom>
        </p:spPr>
        <p:txBody>
          <a:bodyPr spcFirstLastPara="1" wrap="square" lIns="1280150" tIns="274300" rIns="365750" bIns="274300" anchor="ctr" anchorCtr="0">
            <a:normAutofit/>
          </a:bodyPr>
          <a:lstStyle/>
          <a:p>
            <a:pPr marL="0" lvl="0" indent="0" algn="l" rtl="0">
              <a:spcBef>
                <a:spcPts val="0"/>
              </a:spcBef>
              <a:spcAft>
                <a:spcPts val="0"/>
              </a:spcAft>
              <a:buNone/>
            </a:pPr>
            <a:r>
              <a:rPr lang="en-US">
                <a:solidFill>
                  <a:srgbClr val="FF6600"/>
                </a:solidFill>
              </a:rPr>
              <a:t>Curate a selection of Open Education Week events</a:t>
            </a:r>
            <a:endParaRPr>
              <a:solidFill>
                <a:srgbClr val="FF6600"/>
              </a:solidFill>
            </a:endParaRPr>
          </a:p>
        </p:txBody>
      </p:sp>
      <p:sp>
        <p:nvSpPr>
          <p:cNvPr id="444" name="Google Shape;444;gfcb1701311_0_516"/>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30</a:t>
            </a:fld>
            <a:endParaRPr/>
          </a:p>
        </p:txBody>
      </p:sp>
      <p:pic>
        <p:nvPicPr>
          <p:cNvPr id="445" name="Google Shape;445;gfcb1701311_0_516"/>
          <p:cNvPicPr preferRelativeResize="0"/>
          <p:nvPr/>
        </p:nvPicPr>
        <p:blipFill>
          <a:blip r:embed="rId5">
            <a:alphaModFix/>
          </a:blip>
          <a:stretch>
            <a:fillRect/>
          </a:stretch>
        </p:blipFill>
        <p:spPr>
          <a:xfrm>
            <a:off x="541925" y="2775625"/>
            <a:ext cx="3005650" cy="1878525"/>
          </a:xfrm>
          <a:prstGeom prst="rect">
            <a:avLst/>
          </a:prstGeom>
          <a:noFill/>
          <a:ln>
            <a:noFill/>
          </a:ln>
        </p:spPr>
      </p:pic>
      <p:pic>
        <p:nvPicPr>
          <p:cNvPr id="446" name="Google Shape;446;gfcb1701311_0_516"/>
          <p:cNvPicPr preferRelativeResize="0"/>
          <p:nvPr/>
        </p:nvPicPr>
        <p:blipFill>
          <a:blip r:embed="rId6">
            <a:alphaModFix/>
          </a:blip>
          <a:stretch>
            <a:fillRect/>
          </a:stretch>
        </p:blipFill>
        <p:spPr>
          <a:xfrm>
            <a:off x="3981401" y="2919550"/>
            <a:ext cx="8210599" cy="5358625"/>
          </a:xfrm>
          <a:prstGeom prst="rect">
            <a:avLst/>
          </a:prstGeom>
          <a:noFill/>
          <a:ln>
            <a:noFill/>
          </a:ln>
        </p:spPr>
      </p:pic>
      <p:sp>
        <p:nvSpPr>
          <p:cNvPr id="447" name="Google Shape;447;gfcb1701311_0_516"/>
          <p:cNvSpPr txBox="1"/>
          <p:nvPr/>
        </p:nvSpPr>
        <p:spPr>
          <a:xfrm>
            <a:off x="691400" y="4484800"/>
            <a:ext cx="3102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u="sng">
                <a:solidFill>
                  <a:schemeClr val="hlink"/>
                </a:solidFill>
                <a:hlinkClick r:id="rId7"/>
              </a:rPr>
              <a:t>https://www.openeducationweek.org</a:t>
            </a:r>
            <a:r>
              <a:rPr lang="en-US"/>
              <a:t>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gfcb1701311_0_6"/>
          <p:cNvSpPr txBox="1">
            <a:spLocks noGrp="1"/>
          </p:cNvSpPr>
          <p:nvPr>
            <p:ph type="subTitle" idx="1"/>
          </p:nvPr>
        </p:nvSpPr>
        <p:spPr>
          <a:xfrm>
            <a:off x="848649" y="1463075"/>
            <a:ext cx="11110800" cy="4680600"/>
          </a:xfrm>
          <a:prstGeom prst="rect">
            <a:avLst/>
          </a:prstGeom>
          <a:noFill/>
          <a:ln>
            <a:noFill/>
          </a:ln>
        </p:spPr>
        <p:txBody>
          <a:bodyPr spcFirstLastPara="1" wrap="square" lIns="457200" tIns="182875" rIns="365750" bIns="182875" anchor="t" anchorCtr="0">
            <a:noAutofit/>
          </a:bodyPr>
          <a:lstStyle/>
          <a:p>
            <a:pPr marL="0" lvl="0" indent="0" algn="l" rtl="0">
              <a:lnSpc>
                <a:spcPct val="150000"/>
              </a:lnSpc>
              <a:spcBef>
                <a:spcPts val="0"/>
              </a:spcBef>
              <a:spcAft>
                <a:spcPts val="0"/>
              </a:spcAft>
              <a:buSzPts val="2400"/>
              <a:buNone/>
            </a:pPr>
            <a:r>
              <a:rPr lang="en-US" u="sng" dirty="0">
                <a:solidFill>
                  <a:schemeClr val="hlink"/>
                </a:solidFill>
                <a:hlinkClick r:id="rId3"/>
              </a:rPr>
              <a:t>https://en.wikipedia.org/wiki/Wikipedia:How_to_run_an_edit-a-thon</a:t>
            </a:r>
            <a:endParaRPr dirty="0"/>
          </a:p>
          <a:p>
            <a:pPr marL="0" lvl="0" indent="0" algn="l" rtl="0">
              <a:lnSpc>
                <a:spcPct val="150000"/>
              </a:lnSpc>
              <a:spcBef>
                <a:spcPts val="0"/>
              </a:spcBef>
              <a:spcAft>
                <a:spcPts val="0"/>
              </a:spcAft>
              <a:buSzPts val="2400"/>
              <a:buNone/>
            </a:pPr>
            <a:r>
              <a:rPr lang="en-US" u="sng" dirty="0">
                <a:solidFill>
                  <a:schemeClr val="hlink"/>
                </a:solidFill>
                <a:hlinkClick r:id="rId4"/>
              </a:rPr>
              <a:t>https://commons.wikimedia.org/wiki/Commons:Contributing_your_own_work</a:t>
            </a:r>
            <a:r>
              <a:rPr lang="en-US" dirty="0"/>
              <a:t> </a:t>
            </a:r>
            <a:endParaRPr dirty="0"/>
          </a:p>
          <a:p>
            <a:pPr marL="0" lvl="0" indent="0" algn="l" rtl="0">
              <a:lnSpc>
                <a:spcPct val="150000"/>
              </a:lnSpc>
              <a:spcBef>
                <a:spcPts val="0"/>
              </a:spcBef>
              <a:spcAft>
                <a:spcPts val="0"/>
              </a:spcAft>
              <a:buSzPts val="2400"/>
              <a:buNone/>
            </a:pPr>
            <a:endParaRPr dirty="0"/>
          </a:p>
          <a:p>
            <a:pPr marL="0" lvl="0" indent="0" algn="l" rtl="0">
              <a:lnSpc>
                <a:spcPct val="150000"/>
              </a:lnSpc>
              <a:spcBef>
                <a:spcPts val="0"/>
              </a:spcBef>
              <a:spcAft>
                <a:spcPts val="0"/>
              </a:spcAft>
              <a:buSzPts val="2400"/>
              <a:buNone/>
            </a:pPr>
            <a:endParaRPr dirty="0"/>
          </a:p>
          <a:p>
            <a:pPr marL="0" lvl="0" indent="0" algn="l" rtl="0">
              <a:lnSpc>
                <a:spcPct val="150000"/>
              </a:lnSpc>
              <a:spcBef>
                <a:spcPts val="0"/>
              </a:spcBef>
              <a:spcAft>
                <a:spcPts val="0"/>
              </a:spcAft>
              <a:buSzPts val="2400"/>
              <a:buNone/>
            </a:pPr>
            <a:endParaRPr dirty="0"/>
          </a:p>
        </p:txBody>
      </p:sp>
      <p:sp>
        <p:nvSpPr>
          <p:cNvPr id="454" name="Google Shape;454;gfcb1701311_0_6"/>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r>
              <a:rPr lang="en-US">
                <a:solidFill>
                  <a:srgbClr val="FF6600"/>
                </a:solidFill>
              </a:rPr>
              <a:t>Edit-a-thon / Contribute-a-thon</a:t>
            </a:r>
            <a:endParaRPr>
              <a:solidFill>
                <a:srgbClr val="FF6600"/>
              </a:solidFill>
            </a:endParaRPr>
          </a:p>
        </p:txBody>
      </p:sp>
      <p:pic>
        <p:nvPicPr>
          <p:cNvPr id="455" name="Google Shape;455;gfcb1701311_0_6"/>
          <p:cNvPicPr preferRelativeResize="0"/>
          <p:nvPr/>
        </p:nvPicPr>
        <p:blipFill>
          <a:blip r:embed="rId5">
            <a:alphaModFix/>
          </a:blip>
          <a:stretch>
            <a:fillRect/>
          </a:stretch>
        </p:blipFill>
        <p:spPr>
          <a:xfrm>
            <a:off x="1418713" y="2739235"/>
            <a:ext cx="9567576" cy="429587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gfcb1701311_0_38"/>
          <p:cNvSpPr txBox="1">
            <a:spLocks noGrp="1"/>
          </p:cNvSpPr>
          <p:nvPr>
            <p:ph type="title"/>
          </p:nvPr>
        </p:nvSpPr>
        <p:spPr>
          <a:xfrm>
            <a:off x="-593475" y="217967"/>
            <a:ext cx="11360700" cy="763500"/>
          </a:xfrm>
          <a:prstGeom prst="rect">
            <a:avLst/>
          </a:prstGeom>
        </p:spPr>
        <p:txBody>
          <a:bodyPr spcFirstLastPara="1" wrap="square" lIns="1188700" tIns="274300" rIns="91425" bIns="274300" anchor="ctr" anchorCtr="0">
            <a:normAutofit fontScale="90000"/>
          </a:bodyPr>
          <a:lstStyle/>
          <a:p>
            <a:pPr marL="0" lvl="0" indent="0" algn="l" rtl="0">
              <a:spcBef>
                <a:spcPts val="0"/>
              </a:spcBef>
              <a:spcAft>
                <a:spcPts val="0"/>
              </a:spcAft>
              <a:buClr>
                <a:schemeClr val="dk1"/>
              </a:buClr>
              <a:buSzPct val="37500"/>
              <a:buFont typeface="Arial"/>
              <a:buNone/>
            </a:pPr>
            <a:r>
              <a:rPr lang="en-US">
                <a:solidFill>
                  <a:srgbClr val="FF6600"/>
                </a:solidFill>
              </a:rPr>
              <a:t>Student Book Projects</a:t>
            </a:r>
            <a:endParaRPr>
              <a:solidFill>
                <a:srgbClr val="FF6600"/>
              </a:solidFill>
            </a:endParaRPr>
          </a:p>
        </p:txBody>
      </p:sp>
      <p:sp>
        <p:nvSpPr>
          <p:cNvPr id="461" name="Google Shape;461;gfcb1701311_0_38"/>
          <p:cNvSpPr txBox="1">
            <a:spLocks noGrp="1"/>
          </p:cNvSpPr>
          <p:nvPr>
            <p:ph type="body" idx="1"/>
          </p:nvPr>
        </p:nvSpPr>
        <p:spPr>
          <a:xfrm>
            <a:off x="415600" y="1536633"/>
            <a:ext cx="11360700" cy="4555200"/>
          </a:xfrm>
          <a:prstGeom prst="rect">
            <a:avLst/>
          </a:prstGeom>
        </p:spPr>
        <p:txBody>
          <a:bodyPr spcFirstLastPara="1" wrap="square" lIns="274300" tIns="274300" rIns="91425" bIns="45700" anchor="t" anchorCtr="0">
            <a:normAutofit/>
          </a:bodyPr>
          <a:lstStyle/>
          <a:p>
            <a:pPr marL="0" lvl="0" indent="0" algn="l" rtl="0">
              <a:spcBef>
                <a:spcPts val="1000"/>
              </a:spcBef>
              <a:spcAft>
                <a:spcPts val="0"/>
              </a:spcAft>
              <a:buNone/>
            </a:pPr>
            <a:r>
              <a:rPr lang="en-US" sz="1500">
                <a:solidFill>
                  <a:schemeClr val="dk1"/>
                </a:solidFill>
              </a:rPr>
              <a:t> </a:t>
            </a:r>
            <a:endParaRPr/>
          </a:p>
        </p:txBody>
      </p:sp>
      <p:pic>
        <p:nvPicPr>
          <p:cNvPr id="462" name="Google Shape;462;gfcb1701311_0_38"/>
          <p:cNvPicPr preferRelativeResize="0"/>
          <p:nvPr/>
        </p:nvPicPr>
        <p:blipFill>
          <a:blip r:embed="rId3">
            <a:alphaModFix/>
          </a:blip>
          <a:stretch>
            <a:fillRect/>
          </a:stretch>
        </p:blipFill>
        <p:spPr>
          <a:xfrm>
            <a:off x="9598800" y="322563"/>
            <a:ext cx="2177600" cy="3286367"/>
          </a:xfrm>
          <a:prstGeom prst="rect">
            <a:avLst/>
          </a:prstGeom>
          <a:noFill/>
          <a:ln>
            <a:noFill/>
          </a:ln>
        </p:spPr>
      </p:pic>
      <p:pic>
        <p:nvPicPr>
          <p:cNvPr id="463" name="Google Shape;463;gfcb1701311_0_38"/>
          <p:cNvPicPr preferRelativeResize="0"/>
          <p:nvPr/>
        </p:nvPicPr>
        <p:blipFill>
          <a:blip r:embed="rId4">
            <a:alphaModFix/>
          </a:blip>
          <a:stretch>
            <a:fillRect/>
          </a:stretch>
        </p:blipFill>
        <p:spPr>
          <a:xfrm>
            <a:off x="7630191" y="1281636"/>
            <a:ext cx="1805943" cy="2871599"/>
          </a:xfrm>
          <a:prstGeom prst="rect">
            <a:avLst/>
          </a:prstGeom>
          <a:noFill/>
          <a:ln>
            <a:noFill/>
          </a:ln>
        </p:spPr>
      </p:pic>
      <p:pic>
        <p:nvPicPr>
          <p:cNvPr id="464" name="Google Shape;464;gfcb1701311_0_38"/>
          <p:cNvPicPr preferRelativeResize="0"/>
          <p:nvPr/>
        </p:nvPicPr>
        <p:blipFill>
          <a:blip r:embed="rId5">
            <a:alphaModFix/>
          </a:blip>
          <a:stretch>
            <a:fillRect/>
          </a:stretch>
        </p:blipFill>
        <p:spPr>
          <a:xfrm>
            <a:off x="5952033" y="2605547"/>
            <a:ext cx="1575567" cy="2417366"/>
          </a:xfrm>
          <a:prstGeom prst="rect">
            <a:avLst/>
          </a:prstGeom>
          <a:noFill/>
          <a:ln>
            <a:noFill/>
          </a:ln>
        </p:spPr>
      </p:pic>
      <p:pic>
        <p:nvPicPr>
          <p:cNvPr id="465" name="Google Shape;465;gfcb1701311_0_38"/>
          <p:cNvPicPr preferRelativeResize="0"/>
          <p:nvPr/>
        </p:nvPicPr>
        <p:blipFill>
          <a:blip r:embed="rId6">
            <a:alphaModFix/>
          </a:blip>
          <a:stretch>
            <a:fillRect/>
          </a:stretch>
        </p:blipFill>
        <p:spPr>
          <a:xfrm>
            <a:off x="307866" y="1506760"/>
            <a:ext cx="1872767" cy="2721807"/>
          </a:xfrm>
          <a:prstGeom prst="rect">
            <a:avLst/>
          </a:prstGeom>
          <a:noFill/>
          <a:ln>
            <a:noFill/>
          </a:ln>
        </p:spPr>
      </p:pic>
      <p:pic>
        <p:nvPicPr>
          <p:cNvPr id="466" name="Google Shape;466;gfcb1701311_0_38"/>
          <p:cNvPicPr preferRelativeResize="0"/>
          <p:nvPr/>
        </p:nvPicPr>
        <p:blipFill>
          <a:blip r:embed="rId7">
            <a:alphaModFix/>
          </a:blip>
          <a:stretch>
            <a:fillRect/>
          </a:stretch>
        </p:blipFill>
        <p:spPr>
          <a:xfrm>
            <a:off x="2271733" y="2171046"/>
            <a:ext cx="2229688" cy="3286367"/>
          </a:xfrm>
          <a:prstGeom prst="rect">
            <a:avLst/>
          </a:prstGeom>
          <a:noFill/>
          <a:ln>
            <a:noFill/>
          </a:ln>
        </p:spPr>
      </p:pic>
      <p:pic>
        <p:nvPicPr>
          <p:cNvPr id="467" name="Google Shape;467;gfcb1701311_0_38"/>
          <p:cNvPicPr preferRelativeResize="0"/>
          <p:nvPr/>
        </p:nvPicPr>
        <p:blipFill>
          <a:blip r:embed="rId8">
            <a:alphaModFix/>
          </a:blip>
          <a:stretch>
            <a:fillRect/>
          </a:stretch>
        </p:blipFill>
        <p:spPr>
          <a:xfrm>
            <a:off x="9436148" y="5488197"/>
            <a:ext cx="2502900" cy="951100"/>
          </a:xfrm>
          <a:prstGeom prst="rect">
            <a:avLst/>
          </a:prstGeom>
          <a:noFill/>
          <a:ln>
            <a:noFill/>
          </a:ln>
        </p:spPr>
      </p:pic>
      <p:sp>
        <p:nvSpPr>
          <p:cNvPr id="468" name="Google Shape;468;gfcb1701311_0_38"/>
          <p:cNvSpPr txBox="1"/>
          <p:nvPr/>
        </p:nvSpPr>
        <p:spPr>
          <a:xfrm>
            <a:off x="2180633" y="1800667"/>
            <a:ext cx="2609100" cy="4926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600" dirty="0"/>
              <a:t>Welcome to the Beatles!</a:t>
            </a:r>
            <a:endParaRPr sz="1600" dirty="0"/>
          </a:p>
        </p:txBody>
      </p:sp>
      <p:pic>
        <p:nvPicPr>
          <p:cNvPr id="469" name="Google Shape;469;gfcb1701311_0_38">
            <a:hlinkClick r:id="rId9"/>
          </p:cNvPr>
          <p:cNvPicPr preferRelativeResize="0"/>
          <p:nvPr/>
        </p:nvPicPr>
        <p:blipFill>
          <a:blip r:embed="rId10">
            <a:alphaModFix/>
          </a:blip>
          <a:stretch>
            <a:fillRect/>
          </a:stretch>
        </p:blipFill>
        <p:spPr>
          <a:xfrm>
            <a:off x="203467" y="5232264"/>
            <a:ext cx="5927767" cy="891467"/>
          </a:xfrm>
          <a:prstGeom prst="rect">
            <a:avLst/>
          </a:prstGeom>
          <a:noFill/>
          <a:ln>
            <a:noFill/>
          </a:ln>
        </p:spPr>
      </p:pic>
      <p:sp>
        <p:nvSpPr>
          <p:cNvPr id="470" name="Google Shape;470;gfcb1701311_0_38"/>
          <p:cNvSpPr txBox="1"/>
          <p:nvPr/>
        </p:nvSpPr>
        <p:spPr>
          <a:xfrm>
            <a:off x="148417" y="6008867"/>
            <a:ext cx="9287700" cy="5388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u="sng" dirty="0">
                <a:solidFill>
                  <a:schemeClr val="hlink"/>
                </a:solidFill>
                <a:hlinkClick r:id="rId11"/>
              </a:rPr>
              <a:t>https://publishing.vt.edu/site/books/series/virginia-tech-student-publications</a:t>
            </a:r>
            <a:r>
              <a:rPr lang="en-US" sz="1900" dirty="0"/>
              <a:t> </a:t>
            </a:r>
            <a:endParaRPr sz="1900" dirty="0"/>
          </a:p>
        </p:txBody>
      </p:sp>
      <p:sp>
        <p:nvSpPr>
          <p:cNvPr id="471" name="Google Shape;471;gfcb1701311_0_38"/>
          <p:cNvSpPr txBox="1"/>
          <p:nvPr/>
        </p:nvSpPr>
        <p:spPr>
          <a:xfrm>
            <a:off x="9455033" y="3829933"/>
            <a:ext cx="2736900" cy="2001000"/>
          </a:xfrm>
          <a:prstGeom prst="rect">
            <a:avLst/>
          </a:prstGeom>
          <a:noFill/>
          <a:ln>
            <a:noFill/>
          </a:ln>
        </p:spPr>
        <p:txBody>
          <a:bodyPr spcFirstLastPara="1" wrap="square" lIns="121900" tIns="121900" rIns="121900" bIns="121900" anchor="t" anchorCtr="0">
            <a:spAutoFit/>
          </a:bodyPr>
          <a:lstStyle/>
          <a:p>
            <a:pPr marL="609600" lvl="0" indent="-425450" algn="l" rtl="0">
              <a:spcBef>
                <a:spcPts val="0"/>
              </a:spcBef>
              <a:spcAft>
                <a:spcPts val="0"/>
              </a:spcAft>
              <a:buSzPts val="1900"/>
              <a:buChar char="●"/>
            </a:pPr>
            <a:r>
              <a:rPr lang="en-US" sz="1900"/>
              <a:t>Book proposal / info form</a:t>
            </a:r>
            <a:endParaRPr sz="1900"/>
          </a:p>
          <a:p>
            <a:pPr marL="609600" lvl="0" indent="-425450" algn="l" rtl="0">
              <a:spcBef>
                <a:spcPts val="0"/>
              </a:spcBef>
              <a:spcAft>
                <a:spcPts val="0"/>
              </a:spcAft>
              <a:buSzPts val="1900"/>
              <a:buChar char="●"/>
            </a:pPr>
            <a:r>
              <a:rPr lang="en-US" sz="1900"/>
              <a:t>Consultation</a:t>
            </a:r>
            <a:endParaRPr sz="1900"/>
          </a:p>
          <a:p>
            <a:pPr marL="609600" lvl="0" indent="-425450" algn="l" rtl="0">
              <a:spcBef>
                <a:spcPts val="0"/>
              </a:spcBef>
              <a:spcAft>
                <a:spcPts val="0"/>
              </a:spcAft>
              <a:buSzPts val="1900"/>
              <a:buChar char="●"/>
            </a:pPr>
            <a:r>
              <a:rPr lang="en-US" sz="1900"/>
              <a:t>Agreements</a:t>
            </a:r>
            <a:endParaRPr sz="1900"/>
          </a:p>
          <a:p>
            <a:pPr marL="609600" lvl="0" indent="-425450" algn="l" rtl="0">
              <a:spcBef>
                <a:spcPts val="0"/>
              </a:spcBef>
              <a:spcAft>
                <a:spcPts val="0"/>
              </a:spcAft>
              <a:buSzPts val="1900"/>
              <a:buChar char="●"/>
            </a:pPr>
            <a:r>
              <a:rPr lang="en-US" sz="1900"/>
              <a:t>Production</a:t>
            </a:r>
            <a:endParaRPr sz="1900"/>
          </a:p>
          <a:p>
            <a:pPr marL="0" lvl="0" indent="0" algn="l" rtl="0">
              <a:spcBef>
                <a:spcPts val="0"/>
              </a:spcBef>
              <a:spcAft>
                <a:spcPts val="0"/>
              </a:spcAft>
              <a:buNone/>
            </a:pPr>
            <a:endParaRPr sz="1900"/>
          </a:p>
        </p:txBody>
      </p:sp>
      <p:sp>
        <p:nvSpPr>
          <p:cNvPr id="472" name="Google Shape;472;gfcb1701311_0_38"/>
          <p:cNvSpPr/>
          <p:nvPr/>
        </p:nvSpPr>
        <p:spPr>
          <a:xfrm>
            <a:off x="4392467" y="981467"/>
            <a:ext cx="1976100" cy="10893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73" name="Google Shape;473;gfcb1701311_0_38"/>
          <p:cNvSpPr txBox="1"/>
          <p:nvPr/>
        </p:nvSpPr>
        <p:spPr>
          <a:xfrm>
            <a:off x="4667767" y="1115667"/>
            <a:ext cx="1806000" cy="8310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dirty="0"/>
              <a:t>Faculty + students</a:t>
            </a:r>
            <a:endParaRPr sz="1900" dirty="0"/>
          </a:p>
        </p:txBody>
      </p:sp>
      <p:sp>
        <p:nvSpPr>
          <p:cNvPr id="474" name="Google Shape;474;gfcb1701311_0_38"/>
          <p:cNvSpPr/>
          <p:nvPr/>
        </p:nvSpPr>
        <p:spPr>
          <a:xfrm>
            <a:off x="5996267" y="1603800"/>
            <a:ext cx="1101300" cy="7635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75" name="Google Shape;475;gfcb1701311_0_38"/>
          <p:cNvSpPr txBox="1"/>
          <p:nvPr/>
        </p:nvSpPr>
        <p:spPr>
          <a:xfrm>
            <a:off x="5900500" y="1711500"/>
            <a:ext cx="1404300" cy="5388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t>Production</a:t>
            </a:r>
            <a:endParaRPr sz="1900"/>
          </a:p>
        </p:txBody>
      </p:sp>
      <p:sp>
        <p:nvSpPr>
          <p:cNvPr id="476" name="Google Shape;476;gfcb1701311_0_38"/>
          <p:cNvSpPr txBox="1"/>
          <p:nvPr/>
        </p:nvSpPr>
        <p:spPr>
          <a:xfrm>
            <a:off x="728775" y="915650"/>
            <a:ext cx="7306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Project template: </a:t>
            </a:r>
            <a:r>
              <a:rPr lang="en-US" sz="1050">
                <a:solidFill>
                  <a:srgbClr val="8C5206"/>
                </a:solidFill>
                <a:highlight>
                  <a:srgbClr val="FFFFFF"/>
                </a:highlight>
                <a:uFill>
                  <a:noFill/>
                </a:uFill>
                <a:hlinkClick r:id="rId12">
                  <a:extLst>
                    <a:ext uri="{A12FA001-AC4F-418D-AE19-62706E023703}">
                      <ahyp:hlinkClr xmlns:ahyp="http://schemas.microsoft.com/office/drawing/2018/hyperlinkcolor" val="tx"/>
                    </a:ext>
                  </a:extLst>
                </a:hlinkClick>
              </a:rPr>
              <a:t>http://hdl.handle.net/10919/87742</a:t>
            </a:r>
            <a:r>
              <a:rPr lang="en-US"/>
              <a:t> </a:t>
            </a:r>
            <a:endParaRPr/>
          </a:p>
          <a:p>
            <a:pPr marL="0" lvl="0" indent="0" algn="l" rtl="0">
              <a:spcBef>
                <a:spcPts val="0"/>
              </a:spcBef>
              <a:spcAft>
                <a:spcPts val="0"/>
              </a:spcAft>
              <a:buNone/>
            </a:pPr>
            <a:r>
              <a:rPr lang="en-US"/>
              <a:t>Presentation: </a:t>
            </a:r>
            <a:r>
              <a:rPr lang="en-US" sz="1050">
                <a:solidFill>
                  <a:srgbClr val="8C5206"/>
                </a:solidFill>
                <a:highlight>
                  <a:srgbClr val="FFFFFF"/>
                </a:highlight>
                <a:uFill>
                  <a:noFill/>
                </a:uFill>
                <a:hlinkClick r:id="rId13">
                  <a:extLst>
                    <a:ext uri="{A12FA001-AC4F-418D-AE19-62706E023703}">
                      <ahyp:hlinkClr xmlns:ahyp="http://schemas.microsoft.com/office/drawing/2018/hyperlinkcolor" val="tx"/>
                    </a:ext>
                  </a:extLst>
                </a:hlinkClick>
              </a:rPr>
              <a:t>http://hdl.handle.net/10919/87741</a:t>
            </a:r>
            <a:r>
              <a:rPr lang="en-US"/>
              <a:t> </a:t>
            </a:r>
            <a:endParaRPr/>
          </a:p>
        </p:txBody>
      </p:sp>
      <p:sp>
        <p:nvSpPr>
          <p:cNvPr id="477" name="Google Shape;477;gfcb1701311_0_38"/>
          <p:cNvSpPr txBox="1"/>
          <p:nvPr/>
        </p:nvSpPr>
        <p:spPr>
          <a:xfrm>
            <a:off x="148425" y="6485750"/>
            <a:ext cx="8750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t>NOTE: Cover design is © their creators.</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gfcb1701311_0_18"/>
          <p:cNvSpPr txBox="1">
            <a:spLocks noGrp="1"/>
          </p:cNvSpPr>
          <p:nvPr>
            <p:ph type="subTitle" idx="1"/>
          </p:nvPr>
        </p:nvSpPr>
        <p:spPr>
          <a:xfrm>
            <a:off x="867324" y="2191875"/>
            <a:ext cx="11092200" cy="4680600"/>
          </a:xfrm>
          <a:prstGeom prst="rect">
            <a:avLst/>
          </a:prstGeom>
          <a:noFill/>
          <a:ln>
            <a:noFill/>
          </a:ln>
        </p:spPr>
        <p:txBody>
          <a:bodyPr spcFirstLastPara="1" wrap="square" lIns="457200" tIns="182875" rIns="365750" bIns="182875" anchor="t" anchorCtr="0">
            <a:noAutofit/>
          </a:bodyPr>
          <a:lstStyle/>
          <a:p>
            <a:pPr marL="457200" lvl="0" indent="-381000" algn="l" rtl="0">
              <a:lnSpc>
                <a:spcPct val="150000"/>
              </a:lnSpc>
              <a:spcBef>
                <a:spcPts val="0"/>
              </a:spcBef>
              <a:spcAft>
                <a:spcPts val="0"/>
              </a:spcAft>
              <a:buSzPts val="2400"/>
              <a:buChar char="-"/>
            </a:pPr>
            <a:r>
              <a:rPr lang="en-US" dirty="0"/>
              <a:t>Find a mentor (I have a colleague I’d be happy to connect you with.)</a:t>
            </a:r>
            <a:endParaRPr dirty="0"/>
          </a:p>
          <a:p>
            <a:pPr marL="457200" lvl="0" indent="-381000" algn="l" rtl="0">
              <a:lnSpc>
                <a:spcPct val="150000"/>
              </a:lnSpc>
              <a:spcBef>
                <a:spcPts val="0"/>
              </a:spcBef>
              <a:spcAft>
                <a:spcPts val="0"/>
              </a:spcAft>
              <a:buSzPts val="2400"/>
              <a:buChar char="-"/>
            </a:pPr>
            <a:r>
              <a:rPr lang="en-US" dirty="0"/>
              <a:t>Requires departmental buy in</a:t>
            </a:r>
            <a:endParaRPr dirty="0"/>
          </a:p>
          <a:p>
            <a:pPr marL="457200" lvl="0" indent="-381000" algn="l" rtl="0">
              <a:lnSpc>
                <a:spcPct val="150000"/>
              </a:lnSpc>
              <a:spcBef>
                <a:spcPts val="0"/>
              </a:spcBef>
              <a:spcAft>
                <a:spcPts val="0"/>
              </a:spcAft>
              <a:buSzPts val="2400"/>
              <a:buChar char="-"/>
            </a:pPr>
            <a:r>
              <a:rPr lang="en-US" dirty="0"/>
              <a:t>Obtain copies of commercial and OER texts</a:t>
            </a:r>
            <a:endParaRPr dirty="0"/>
          </a:p>
          <a:p>
            <a:pPr marL="457200" lvl="0" indent="-381000" algn="l" rtl="0">
              <a:lnSpc>
                <a:spcPct val="150000"/>
              </a:lnSpc>
              <a:spcBef>
                <a:spcPts val="0"/>
              </a:spcBef>
              <a:spcAft>
                <a:spcPts val="0"/>
              </a:spcAft>
              <a:buSzPts val="2400"/>
              <a:buChar char="-"/>
            </a:pPr>
            <a:r>
              <a:rPr lang="en-US" dirty="0"/>
              <a:t>Implement review process in line with department’s schedule</a:t>
            </a:r>
            <a:endParaRPr dirty="0"/>
          </a:p>
          <a:p>
            <a:pPr marL="457200" lvl="0" indent="-381000" algn="l" rtl="0">
              <a:lnSpc>
                <a:spcPct val="150000"/>
              </a:lnSpc>
              <a:spcBef>
                <a:spcPts val="0"/>
              </a:spcBef>
              <a:spcAft>
                <a:spcPts val="0"/>
              </a:spcAft>
              <a:buSzPts val="2400"/>
              <a:buChar char="-"/>
            </a:pPr>
            <a:r>
              <a:rPr lang="en-US" dirty="0"/>
              <a:t>Write up and share the results!</a:t>
            </a:r>
            <a:endParaRPr dirty="0"/>
          </a:p>
        </p:txBody>
      </p:sp>
      <p:sp>
        <p:nvSpPr>
          <p:cNvPr id="484" name="Google Shape;484;gfcb1701311_0_18"/>
          <p:cNvSpPr txBox="1">
            <a:spLocks noGrp="1"/>
          </p:cNvSpPr>
          <p:nvPr>
            <p:ph type="ctrTitle"/>
          </p:nvPr>
        </p:nvSpPr>
        <p:spPr>
          <a:xfrm>
            <a:off x="0" y="513756"/>
            <a:ext cx="10986300" cy="1080300"/>
          </a:xfrm>
          <a:prstGeom prst="rect">
            <a:avLst/>
          </a:prstGeom>
          <a:noFill/>
          <a:ln>
            <a:noFill/>
          </a:ln>
        </p:spPr>
        <p:txBody>
          <a:bodyPr spcFirstLastPara="1" wrap="square" lIns="1280150" tIns="274300" rIns="365750" bIns="274300" anchor="ctr" anchorCtr="0">
            <a:normAutofit fontScale="90000"/>
          </a:bodyPr>
          <a:lstStyle/>
          <a:p>
            <a:pPr marL="0" lvl="0" indent="0" algn="l" rtl="0">
              <a:lnSpc>
                <a:spcPct val="90000"/>
              </a:lnSpc>
              <a:spcBef>
                <a:spcPts val="0"/>
              </a:spcBef>
              <a:spcAft>
                <a:spcPts val="0"/>
              </a:spcAft>
              <a:buClr>
                <a:schemeClr val="dk1"/>
              </a:buClr>
              <a:buSzPct val="100000"/>
              <a:buFont typeface="Trebuchet MS"/>
              <a:buNone/>
            </a:pPr>
            <a:r>
              <a:rPr lang="en-US">
                <a:solidFill>
                  <a:srgbClr val="FF6600"/>
                </a:solidFill>
              </a:rPr>
              <a:t>Comparative Course Material Review Process</a:t>
            </a:r>
            <a:endParaRPr>
              <a:solidFill>
                <a:srgbClr val="FF66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gfcb1701311_0_386"/>
          <p:cNvSpPr txBox="1">
            <a:spLocks noGrp="1"/>
          </p:cNvSpPr>
          <p:nvPr>
            <p:ph type="title"/>
          </p:nvPr>
        </p:nvSpPr>
        <p:spPr>
          <a:xfrm>
            <a:off x="1" y="230619"/>
            <a:ext cx="14657700" cy="1477200"/>
          </a:xfrm>
          <a:prstGeom prst="rect">
            <a:avLst/>
          </a:prstGeom>
          <a:noFill/>
          <a:ln>
            <a:noFill/>
          </a:ln>
        </p:spPr>
        <p:txBody>
          <a:bodyPr spcFirstLastPara="1" wrap="square" lIns="1188700" tIns="274300" rIns="274300" bIns="274300" anchor="ctr" anchorCtr="0">
            <a:normAutofit/>
          </a:bodyPr>
          <a:lstStyle/>
          <a:p>
            <a:pPr marL="0" lvl="0" indent="0" algn="l" rtl="0">
              <a:lnSpc>
                <a:spcPct val="90000"/>
              </a:lnSpc>
              <a:spcBef>
                <a:spcPts val="0"/>
              </a:spcBef>
              <a:spcAft>
                <a:spcPts val="0"/>
              </a:spcAft>
              <a:buSzPts val="4000"/>
              <a:buNone/>
            </a:pPr>
            <a:r>
              <a:rPr lang="en-US">
                <a:solidFill>
                  <a:srgbClr val="FF6600"/>
                </a:solidFill>
              </a:rPr>
              <a:t>Facilitating Higher Ed / PreK-12 Partnerships</a:t>
            </a:r>
            <a:endParaRPr>
              <a:solidFill>
                <a:srgbClr val="FF6600"/>
              </a:solidFill>
            </a:endParaRPr>
          </a:p>
        </p:txBody>
      </p:sp>
      <p:sp>
        <p:nvSpPr>
          <p:cNvPr id="490" name="Google Shape;490;gfcb1701311_0_386"/>
          <p:cNvSpPr txBox="1">
            <a:spLocks noGrp="1"/>
          </p:cNvSpPr>
          <p:nvPr>
            <p:ph type="body" idx="1"/>
          </p:nvPr>
        </p:nvSpPr>
        <p:spPr>
          <a:xfrm>
            <a:off x="4278700" y="1547267"/>
            <a:ext cx="7632900" cy="2516100"/>
          </a:xfrm>
          <a:prstGeom prst="rect">
            <a:avLst/>
          </a:prstGeom>
          <a:noFill/>
          <a:ln>
            <a:noFill/>
          </a:ln>
        </p:spPr>
        <p:txBody>
          <a:bodyPr spcFirstLastPara="1" wrap="square" lIns="274300" tIns="274300" rIns="365775" bIns="45700" anchor="t" anchorCtr="0">
            <a:normAutofit/>
          </a:bodyPr>
          <a:lstStyle/>
          <a:p>
            <a:pPr marL="0" lvl="0" indent="0" algn="l" rtl="0">
              <a:lnSpc>
                <a:spcPct val="90000"/>
              </a:lnSpc>
              <a:spcBef>
                <a:spcPts val="1100"/>
              </a:spcBef>
              <a:spcAft>
                <a:spcPts val="0"/>
              </a:spcAft>
              <a:buSzPts val="1900"/>
              <a:buNone/>
            </a:pPr>
            <a:r>
              <a:rPr lang="en-US" sz="2900" dirty="0"/>
              <a:t>Messages to Higher Education </a:t>
            </a:r>
            <a:endParaRPr sz="2900" dirty="0"/>
          </a:p>
          <a:p>
            <a:pPr marL="609600" lvl="0" indent="-450850" algn="l" rtl="0">
              <a:lnSpc>
                <a:spcPct val="90000"/>
              </a:lnSpc>
              <a:spcBef>
                <a:spcPts val="1100"/>
              </a:spcBef>
              <a:spcAft>
                <a:spcPts val="0"/>
              </a:spcAft>
              <a:buSzPts val="2300"/>
              <a:buChar char="●"/>
            </a:pPr>
            <a:r>
              <a:rPr lang="en-US" sz="1900" dirty="0"/>
              <a:t>PreK12 teachers are EXPERTS at teaching</a:t>
            </a:r>
            <a:endParaRPr sz="1900" dirty="0"/>
          </a:p>
          <a:p>
            <a:pPr marL="609600" lvl="0" indent="-450850" algn="l" rtl="0">
              <a:lnSpc>
                <a:spcPct val="90000"/>
              </a:lnSpc>
              <a:spcBef>
                <a:spcPts val="0"/>
              </a:spcBef>
              <a:spcAft>
                <a:spcPts val="0"/>
              </a:spcAft>
              <a:buSzPts val="2300"/>
              <a:buChar char="●"/>
            </a:pPr>
            <a:r>
              <a:rPr lang="en-US" sz="1900" dirty="0"/>
              <a:t>Creating generalizable lesson plans (to share) is not a small, effortless, nor easy task</a:t>
            </a:r>
            <a:endParaRPr sz="1900" dirty="0"/>
          </a:p>
          <a:p>
            <a:pPr marL="609600" lvl="0" indent="-450850" algn="l" rtl="0">
              <a:lnSpc>
                <a:spcPct val="90000"/>
              </a:lnSpc>
              <a:spcBef>
                <a:spcPts val="0"/>
              </a:spcBef>
              <a:spcAft>
                <a:spcPts val="0"/>
              </a:spcAft>
              <a:buSzPts val="2300"/>
              <a:buChar char="●"/>
            </a:pPr>
            <a:r>
              <a:rPr lang="en-US" sz="1900" dirty="0"/>
              <a:t>PreK12 are generally paid when collaboratively creating resources to share beyond their classroom</a:t>
            </a:r>
            <a:endParaRPr dirty="0"/>
          </a:p>
        </p:txBody>
      </p:sp>
      <p:pic>
        <p:nvPicPr>
          <p:cNvPr id="491" name="Google Shape;491;gfcb1701311_0_386"/>
          <p:cNvPicPr preferRelativeResize="0"/>
          <p:nvPr/>
        </p:nvPicPr>
        <p:blipFill rotWithShape="1">
          <a:blip r:embed="rId3">
            <a:alphaModFix/>
          </a:blip>
          <a:srcRect/>
          <a:stretch/>
        </p:blipFill>
        <p:spPr>
          <a:xfrm>
            <a:off x="504007" y="1547268"/>
            <a:ext cx="3774705" cy="2515832"/>
          </a:xfrm>
          <a:prstGeom prst="rect">
            <a:avLst/>
          </a:prstGeom>
          <a:noFill/>
          <a:ln>
            <a:noFill/>
          </a:ln>
        </p:spPr>
      </p:pic>
      <p:sp>
        <p:nvSpPr>
          <p:cNvPr id="492" name="Google Shape;492;gfcb1701311_0_386"/>
          <p:cNvSpPr txBox="1"/>
          <p:nvPr/>
        </p:nvSpPr>
        <p:spPr>
          <a:xfrm>
            <a:off x="504000" y="4063267"/>
            <a:ext cx="10508700" cy="2313000"/>
          </a:xfrm>
          <a:prstGeom prst="rect">
            <a:avLst/>
          </a:prstGeom>
          <a:noFill/>
          <a:ln>
            <a:noFill/>
          </a:ln>
        </p:spPr>
        <p:txBody>
          <a:bodyPr spcFirstLastPara="1" wrap="square" lIns="121900" tIns="121900" rIns="121900" bIns="121900" anchor="t" anchorCtr="0">
            <a:spAutoFit/>
          </a:bodyPr>
          <a:lstStyle/>
          <a:p>
            <a:pPr marL="0" marR="0" lvl="0" indent="0" algn="l" rtl="0">
              <a:lnSpc>
                <a:spcPct val="90000"/>
              </a:lnSpc>
              <a:spcBef>
                <a:spcPts val="1100"/>
              </a:spcBef>
              <a:spcAft>
                <a:spcPts val="0"/>
              </a:spcAft>
              <a:buClr>
                <a:schemeClr val="dk1"/>
              </a:buClr>
              <a:buSzPts val="1500"/>
              <a:buFont typeface="Arial"/>
              <a:buNone/>
            </a:pPr>
            <a:r>
              <a:rPr lang="en-US" sz="1700" b="0" i="0" u="none" strike="noStrike" cap="none">
                <a:solidFill>
                  <a:srgbClr val="7F7F7F"/>
                </a:solidFill>
                <a:latin typeface="Arial"/>
                <a:ea typeface="Arial"/>
                <a:cs typeface="Arial"/>
                <a:sym typeface="Arial"/>
              </a:rPr>
              <a:t>Questions to ask: </a:t>
            </a:r>
            <a:endParaRPr sz="1700" b="0" i="0" u="none" strike="noStrike" cap="none">
              <a:solidFill>
                <a:srgbClr val="7F7F7F"/>
              </a:solidFill>
              <a:latin typeface="Arial"/>
              <a:ea typeface="Arial"/>
              <a:cs typeface="Arial"/>
              <a:sym typeface="Arial"/>
            </a:endParaRPr>
          </a:p>
          <a:p>
            <a:pPr marL="609600" marR="0" lvl="0" indent="-438150" algn="l" rtl="0">
              <a:lnSpc>
                <a:spcPct val="90000"/>
              </a:lnSpc>
              <a:spcBef>
                <a:spcPts val="1100"/>
              </a:spcBef>
              <a:spcAft>
                <a:spcPts val="0"/>
              </a:spcAft>
              <a:buClr>
                <a:srgbClr val="7F7F7F"/>
              </a:buClr>
              <a:buSzPts val="2100"/>
              <a:buFont typeface="Arial"/>
              <a:buChar char="●"/>
            </a:pPr>
            <a:r>
              <a:rPr lang="en-US" sz="1700" b="0" i="0" u="none" strike="noStrike" cap="none">
                <a:solidFill>
                  <a:srgbClr val="7F7F7F"/>
                </a:solidFill>
                <a:latin typeface="Arial"/>
                <a:ea typeface="Arial"/>
                <a:cs typeface="Arial"/>
                <a:sym typeface="Arial"/>
              </a:rPr>
              <a:t>What standards are your students struggling with?</a:t>
            </a:r>
            <a:endParaRPr sz="1700" b="0" i="0" u="none" strike="noStrike" cap="none">
              <a:solidFill>
                <a:srgbClr val="7F7F7F"/>
              </a:solidFill>
              <a:latin typeface="Arial"/>
              <a:ea typeface="Arial"/>
              <a:cs typeface="Arial"/>
              <a:sym typeface="Arial"/>
            </a:endParaRPr>
          </a:p>
          <a:p>
            <a:pPr marL="609600" marR="0" lvl="0" indent="-438150" algn="l" rtl="0">
              <a:lnSpc>
                <a:spcPct val="90000"/>
              </a:lnSpc>
              <a:spcBef>
                <a:spcPts val="0"/>
              </a:spcBef>
              <a:spcAft>
                <a:spcPts val="0"/>
              </a:spcAft>
              <a:buClr>
                <a:srgbClr val="7F7F7F"/>
              </a:buClr>
              <a:buSzPts val="2100"/>
              <a:buFont typeface="Arial"/>
              <a:buChar char="●"/>
            </a:pPr>
            <a:r>
              <a:rPr lang="en-US" sz="1700" b="0" i="0" u="none" strike="noStrike" cap="none">
                <a:solidFill>
                  <a:srgbClr val="7F7F7F"/>
                </a:solidFill>
                <a:latin typeface="Arial"/>
                <a:ea typeface="Arial"/>
                <a:cs typeface="Arial"/>
                <a:sym typeface="Arial"/>
              </a:rPr>
              <a:t>How much time can you/do you plan to spend teaching this specific concept, topic, task or project?</a:t>
            </a:r>
            <a:endParaRPr sz="1700" b="0" i="0" u="none" strike="noStrike" cap="none">
              <a:solidFill>
                <a:srgbClr val="7F7F7F"/>
              </a:solidFill>
              <a:latin typeface="Arial"/>
              <a:ea typeface="Arial"/>
              <a:cs typeface="Arial"/>
              <a:sym typeface="Arial"/>
            </a:endParaRPr>
          </a:p>
          <a:p>
            <a:pPr marL="609600" marR="0" lvl="0" indent="-438150" algn="l" rtl="0">
              <a:lnSpc>
                <a:spcPct val="90000"/>
              </a:lnSpc>
              <a:spcBef>
                <a:spcPts val="0"/>
              </a:spcBef>
              <a:spcAft>
                <a:spcPts val="0"/>
              </a:spcAft>
              <a:buClr>
                <a:srgbClr val="7F7F7F"/>
              </a:buClr>
              <a:buSzPts val="2100"/>
              <a:buFont typeface="Arial"/>
              <a:buChar char="●"/>
            </a:pPr>
            <a:r>
              <a:rPr lang="en-US" sz="1700" b="0" i="0" u="none" strike="noStrike" cap="none">
                <a:solidFill>
                  <a:srgbClr val="7F7F7F"/>
                </a:solidFill>
                <a:latin typeface="Arial"/>
                <a:ea typeface="Arial"/>
                <a:cs typeface="Arial"/>
                <a:sym typeface="Arial"/>
              </a:rPr>
              <a:t>Is there specific terminology that should be included (or not included) to which you want students to be exposed?</a:t>
            </a:r>
            <a:endParaRPr sz="1700" b="0" i="0" u="none" strike="noStrike" cap="none">
              <a:solidFill>
                <a:srgbClr val="7F7F7F"/>
              </a:solidFill>
              <a:latin typeface="Arial"/>
              <a:ea typeface="Arial"/>
              <a:cs typeface="Arial"/>
              <a:sym typeface="Arial"/>
            </a:endParaRPr>
          </a:p>
          <a:p>
            <a:pPr marL="609600" marR="0" lvl="0" indent="-438150" algn="l" rtl="0">
              <a:lnSpc>
                <a:spcPct val="90000"/>
              </a:lnSpc>
              <a:spcBef>
                <a:spcPts val="0"/>
              </a:spcBef>
              <a:spcAft>
                <a:spcPts val="0"/>
              </a:spcAft>
              <a:buClr>
                <a:srgbClr val="7F7F7F"/>
              </a:buClr>
              <a:buSzPts val="2100"/>
              <a:buFont typeface="Arial"/>
              <a:buChar char="●"/>
            </a:pPr>
            <a:r>
              <a:rPr lang="en-US" sz="1700" b="0" i="0" u="none" strike="noStrike" cap="none">
                <a:solidFill>
                  <a:srgbClr val="7F7F7F"/>
                </a:solidFill>
                <a:latin typeface="Arial"/>
                <a:ea typeface="Arial"/>
                <a:cs typeface="Arial"/>
                <a:sym typeface="Arial"/>
              </a:rPr>
              <a:t>What would make it easy for you to actually use the material?</a:t>
            </a:r>
            <a:endParaRPr sz="1700" b="0" i="0" u="none" strike="noStrike" cap="none">
              <a:solidFill>
                <a:srgbClr val="7F7F7F"/>
              </a:solidFill>
              <a:latin typeface="Arial"/>
              <a:ea typeface="Arial"/>
              <a:cs typeface="Arial"/>
              <a:sym typeface="Arial"/>
            </a:endParaRPr>
          </a:p>
          <a:p>
            <a:pPr marL="609600" marR="0" lvl="0" indent="-438150" algn="l" rtl="0">
              <a:lnSpc>
                <a:spcPct val="90000"/>
              </a:lnSpc>
              <a:spcBef>
                <a:spcPts val="0"/>
              </a:spcBef>
              <a:spcAft>
                <a:spcPts val="0"/>
              </a:spcAft>
              <a:buClr>
                <a:srgbClr val="7F7F7F"/>
              </a:buClr>
              <a:buSzPts val="2100"/>
              <a:buFont typeface="Arial"/>
              <a:buChar char="●"/>
            </a:pPr>
            <a:r>
              <a:rPr lang="en-US" sz="1700" b="0" i="0" u="none" strike="noStrike" cap="none">
                <a:solidFill>
                  <a:srgbClr val="7F7F7F"/>
                </a:solidFill>
                <a:latin typeface="Arial"/>
                <a:ea typeface="Arial"/>
                <a:cs typeface="Arial"/>
                <a:sym typeface="Arial"/>
              </a:rPr>
              <a:t>When do you plan to teach the material? How far in advance would you like to receive it?</a:t>
            </a:r>
            <a:endParaRPr sz="2100" b="0" i="0" u="none" strike="noStrike" cap="none">
              <a:solidFill>
                <a:srgbClr val="7F7F7F"/>
              </a:solidFill>
              <a:latin typeface="Arial"/>
              <a:ea typeface="Arial"/>
              <a:cs typeface="Arial"/>
              <a:sym typeface="Arial"/>
            </a:endParaRPr>
          </a:p>
        </p:txBody>
      </p:sp>
      <p:sp>
        <p:nvSpPr>
          <p:cNvPr id="493" name="Google Shape;493;gfcb1701311_0_386"/>
          <p:cNvSpPr txBox="1"/>
          <p:nvPr/>
        </p:nvSpPr>
        <p:spPr>
          <a:xfrm>
            <a:off x="819600" y="6472300"/>
            <a:ext cx="5628300" cy="307800"/>
          </a:xfrm>
          <a:prstGeom prst="rect">
            <a:avLst/>
          </a:prstGeom>
          <a:noFill/>
          <a:ln>
            <a:noFill/>
          </a:ln>
        </p:spPr>
        <p:txBody>
          <a:bodyPr spcFirstLastPara="1" wrap="square" lIns="121900" tIns="121900" rIns="121900" bIns="121900" anchor="t" anchorCtr="0">
            <a:spAutoFit/>
          </a:bodyPr>
          <a:lstStyle/>
          <a:p>
            <a:pPr marL="0" marR="0" lvl="0" indent="0" algn="l" rtl="0">
              <a:lnSpc>
                <a:spcPct val="100000"/>
              </a:lnSpc>
              <a:spcBef>
                <a:spcPts val="0"/>
              </a:spcBef>
              <a:spcAft>
                <a:spcPts val="0"/>
              </a:spcAft>
              <a:buClr>
                <a:schemeClr val="dk1"/>
              </a:buClr>
              <a:buSzPts val="1500"/>
              <a:buFont typeface="Arial"/>
              <a:buNone/>
            </a:pPr>
            <a:r>
              <a:rPr lang="en-US" sz="400">
                <a:solidFill>
                  <a:schemeClr val="dk1"/>
                </a:solidFill>
              </a:rPr>
              <a:t>Pexels license: </a:t>
            </a:r>
            <a:r>
              <a:rPr lang="en-US" sz="400" b="0" i="0" u="sng" strike="noStrike" cap="none">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https://www.pexels.com/photo/photo-of-woman-teaching-935943</a:t>
            </a:r>
            <a:endParaRPr sz="400" b="0" i="0" u="none" strike="noStrike" cap="none">
              <a:solidFill>
                <a:schemeClr val="dk1"/>
              </a:solidFill>
              <a:latin typeface="Arial"/>
              <a:ea typeface="Arial"/>
              <a:cs typeface="Arial"/>
              <a:sym typeface="Arial"/>
            </a:endParaRPr>
          </a:p>
        </p:txBody>
      </p:sp>
      <p:sp>
        <p:nvSpPr>
          <p:cNvPr id="494" name="Google Shape;494;gfcb1701311_0_386"/>
          <p:cNvSpPr txBox="1"/>
          <p:nvPr/>
        </p:nvSpPr>
        <p:spPr>
          <a:xfrm>
            <a:off x="7190508" y="8"/>
            <a:ext cx="4721100" cy="8466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300"/>
              <a:t>Slides and documents: </a:t>
            </a:r>
            <a:r>
              <a:rPr lang="en-US" sz="1300" u="sng">
                <a:solidFill>
                  <a:schemeClr val="accent5"/>
                </a:solidFill>
                <a:highlight>
                  <a:schemeClr val="lt1"/>
                </a:highlight>
                <a:hlinkClick r:id="rId5">
                  <a:extLst>
                    <a:ext uri="{A12FA001-AC4F-418D-AE19-62706E023703}">
                      <ahyp:hlinkClr xmlns:ahyp="http://schemas.microsoft.com/office/drawing/2018/hyperlinkcolor" val="tx"/>
                    </a:ext>
                  </a:extLst>
                </a:hlinkClick>
              </a:rPr>
              <a:t>http://hdl.handle.net/10919/105384</a:t>
            </a:r>
            <a:r>
              <a:rPr lang="en-US" sz="1300"/>
              <a:t> </a:t>
            </a:r>
            <a:endParaRPr sz="1300"/>
          </a:p>
          <a:p>
            <a:pPr marL="0" lvl="0" indent="0" algn="l" rtl="0">
              <a:spcBef>
                <a:spcPts val="0"/>
              </a:spcBef>
              <a:spcAft>
                <a:spcPts val="0"/>
              </a:spcAft>
              <a:buClr>
                <a:schemeClr val="dk1"/>
              </a:buClr>
              <a:buSzPts val="1500"/>
              <a:buFont typeface="Arial"/>
              <a:buNone/>
            </a:pPr>
            <a:r>
              <a:rPr lang="en-US" sz="1300"/>
              <a:t>Recording: </a:t>
            </a:r>
            <a:r>
              <a:rPr lang="en-US" sz="1300" u="sng">
                <a:solidFill>
                  <a:schemeClr val="hlink"/>
                </a:solidFill>
                <a:hlinkClick r:id="rId6"/>
              </a:rPr>
              <a:t>https://youtu.be/gYzCzWaNJb0</a:t>
            </a:r>
            <a:r>
              <a:rPr lang="en-US" sz="1300"/>
              <a:t> </a:t>
            </a:r>
            <a:endParaRPr sz="1300"/>
          </a:p>
          <a:p>
            <a:pPr marL="0" lvl="0" indent="0" algn="l" rtl="0">
              <a:spcBef>
                <a:spcPts val="0"/>
              </a:spcBef>
              <a:spcAft>
                <a:spcPts val="0"/>
              </a:spcAft>
              <a:buClr>
                <a:schemeClr val="dk1"/>
              </a:buClr>
              <a:buSzPts val="1500"/>
              <a:buFont typeface="Arial"/>
              <a:buNone/>
            </a:pPr>
            <a:r>
              <a:rPr lang="en-US" sz="1300"/>
              <a:t>Presented by Anita Walz and Julee Farley</a:t>
            </a:r>
            <a:endParaRPr sz="13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gfcb1701311_0_316"/>
          <p:cNvSpPr txBox="1">
            <a:spLocks noGrp="1"/>
          </p:cNvSpPr>
          <p:nvPr>
            <p:ph type="title"/>
          </p:nvPr>
        </p:nvSpPr>
        <p:spPr>
          <a:xfrm>
            <a:off x="415600" y="593375"/>
            <a:ext cx="11776500" cy="763500"/>
          </a:xfrm>
          <a:prstGeom prst="rect">
            <a:avLst/>
          </a:prstGeom>
        </p:spPr>
        <p:txBody>
          <a:bodyPr spcFirstLastPara="1" wrap="square" lIns="121900" tIns="121900" rIns="121900" bIns="121900" anchor="t" anchorCtr="0">
            <a:normAutofit fontScale="90000"/>
          </a:bodyPr>
          <a:lstStyle/>
          <a:p>
            <a:pPr marL="0" lvl="0" indent="0" algn="l" rtl="0">
              <a:spcBef>
                <a:spcPts val="0"/>
              </a:spcBef>
              <a:spcAft>
                <a:spcPts val="0"/>
              </a:spcAft>
              <a:buNone/>
            </a:pPr>
            <a:r>
              <a:rPr lang="en-US">
                <a:solidFill>
                  <a:srgbClr val="FF6600"/>
                </a:solidFill>
                <a:highlight>
                  <a:schemeClr val="lt1"/>
                </a:highlight>
              </a:rPr>
              <a:t>Join forces with faculty and students: </a:t>
            </a:r>
            <a:r>
              <a:rPr lang="en-US" i="1">
                <a:solidFill>
                  <a:srgbClr val="FF6600"/>
                </a:solidFill>
                <a:highlight>
                  <a:schemeClr val="lt1"/>
                </a:highlight>
              </a:rPr>
              <a:t>Strategic Management</a:t>
            </a:r>
            <a:endParaRPr>
              <a:solidFill>
                <a:srgbClr val="FF6600"/>
              </a:solidFill>
              <a:highlight>
                <a:schemeClr val="lt1"/>
              </a:highlight>
            </a:endParaRPr>
          </a:p>
        </p:txBody>
      </p:sp>
      <p:pic>
        <p:nvPicPr>
          <p:cNvPr id="500" name="Google Shape;500;gfcb1701311_0_316"/>
          <p:cNvPicPr preferRelativeResize="0"/>
          <p:nvPr/>
        </p:nvPicPr>
        <p:blipFill>
          <a:blip r:embed="rId3">
            <a:alphaModFix/>
          </a:blip>
          <a:stretch>
            <a:fillRect/>
          </a:stretch>
        </p:blipFill>
        <p:spPr>
          <a:xfrm>
            <a:off x="-1" y="1700650"/>
            <a:ext cx="4512433" cy="2406801"/>
          </a:xfrm>
          <a:prstGeom prst="rect">
            <a:avLst/>
          </a:prstGeom>
          <a:noFill/>
          <a:ln>
            <a:noFill/>
          </a:ln>
        </p:spPr>
      </p:pic>
      <p:sp>
        <p:nvSpPr>
          <p:cNvPr id="501" name="Google Shape;501;gfcb1701311_0_316"/>
          <p:cNvSpPr txBox="1"/>
          <p:nvPr/>
        </p:nvSpPr>
        <p:spPr>
          <a:xfrm>
            <a:off x="291850" y="5873050"/>
            <a:ext cx="11071500" cy="7389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600" u="sng" dirty="0">
                <a:solidFill>
                  <a:schemeClr val="hlink"/>
                </a:solidFill>
                <a:hlinkClick r:id="rId4"/>
              </a:rPr>
              <a:t>https://blogs.lt.vt.edu/openvt/2020/09/15/announcing-open-textbook-strategic-management</a:t>
            </a:r>
            <a:r>
              <a:rPr lang="en-US" sz="1600" dirty="0"/>
              <a:t> </a:t>
            </a:r>
            <a:endParaRPr sz="1600" dirty="0"/>
          </a:p>
          <a:p>
            <a:pPr marL="0" lvl="0" indent="0" algn="l" rtl="0">
              <a:spcBef>
                <a:spcPts val="0"/>
              </a:spcBef>
              <a:spcAft>
                <a:spcPts val="0"/>
              </a:spcAft>
              <a:buNone/>
            </a:pPr>
            <a:r>
              <a:rPr lang="en-US" sz="1600" u="sng" dirty="0">
                <a:solidFill>
                  <a:schemeClr val="hlink"/>
                </a:solidFill>
                <a:hlinkClick r:id="rId5"/>
              </a:rPr>
              <a:t>https://pamplin.vt.edu/news/2020/10/pamplin-managementopen.html</a:t>
            </a:r>
            <a:r>
              <a:rPr lang="en-US" sz="1600" dirty="0"/>
              <a:t> </a:t>
            </a:r>
            <a:endParaRPr sz="1600" dirty="0"/>
          </a:p>
        </p:txBody>
      </p:sp>
      <p:sp>
        <p:nvSpPr>
          <p:cNvPr id="502" name="Google Shape;502;gfcb1701311_0_316"/>
          <p:cNvSpPr/>
          <p:nvPr/>
        </p:nvSpPr>
        <p:spPr>
          <a:xfrm>
            <a:off x="4903542" y="1335567"/>
            <a:ext cx="2162700" cy="1674900"/>
          </a:xfrm>
          <a:prstGeom prst="ellipse">
            <a:avLst/>
          </a:prstGeom>
          <a:no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503" name="Google Shape;503;gfcb1701311_0_316"/>
          <p:cNvSpPr/>
          <p:nvPr/>
        </p:nvSpPr>
        <p:spPr>
          <a:xfrm>
            <a:off x="6426533" y="1285767"/>
            <a:ext cx="2552100" cy="1674900"/>
          </a:xfrm>
          <a:prstGeom prst="ellipse">
            <a:avLst/>
          </a:prstGeom>
          <a:no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504" name="Google Shape;504;gfcb1701311_0_316"/>
          <p:cNvSpPr txBox="1"/>
          <p:nvPr/>
        </p:nvSpPr>
        <p:spPr>
          <a:xfrm>
            <a:off x="5292076" y="1389875"/>
            <a:ext cx="2031300" cy="14160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t>Subject matter Experts (includes </a:t>
            </a:r>
            <a:endParaRPr sz="1900"/>
          </a:p>
          <a:p>
            <a:pPr marL="0" lvl="0" indent="0" algn="l" rtl="0">
              <a:spcBef>
                <a:spcPts val="0"/>
              </a:spcBef>
              <a:spcAft>
                <a:spcPts val="0"/>
              </a:spcAft>
              <a:buNone/>
            </a:pPr>
            <a:r>
              <a:rPr lang="en-US" sz="1900"/>
              <a:t>a student)</a:t>
            </a:r>
            <a:endParaRPr sz="1900"/>
          </a:p>
        </p:txBody>
      </p:sp>
      <p:sp>
        <p:nvSpPr>
          <p:cNvPr id="505" name="Google Shape;505;gfcb1701311_0_316"/>
          <p:cNvSpPr txBox="1"/>
          <p:nvPr/>
        </p:nvSpPr>
        <p:spPr>
          <a:xfrm>
            <a:off x="7028633" y="1611283"/>
            <a:ext cx="1780500" cy="11235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t>Editorial team (includes students)</a:t>
            </a:r>
            <a:endParaRPr sz="1900"/>
          </a:p>
        </p:txBody>
      </p:sp>
      <p:pic>
        <p:nvPicPr>
          <p:cNvPr id="506" name="Google Shape;506;gfcb1701311_0_316"/>
          <p:cNvPicPr preferRelativeResize="0"/>
          <p:nvPr/>
        </p:nvPicPr>
        <p:blipFill>
          <a:blip r:embed="rId6">
            <a:alphaModFix/>
          </a:blip>
          <a:stretch>
            <a:fillRect/>
          </a:stretch>
        </p:blipFill>
        <p:spPr>
          <a:xfrm>
            <a:off x="1232433" y="4234934"/>
            <a:ext cx="10959583" cy="1674800"/>
          </a:xfrm>
          <a:prstGeom prst="rect">
            <a:avLst/>
          </a:prstGeom>
          <a:noFill/>
          <a:ln>
            <a:noFill/>
          </a:ln>
        </p:spPr>
      </p:pic>
      <p:sp>
        <p:nvSpPr>
          <p:cNvPr id="507" name="Google Shape;507;gfcb1701311_0_316"/>
          <p:cNvSpPr/>
          <p:nvPr/>
        </p:nvSpPr>
        <p:spPr>
          <a:xfrm>
            <a:off x="6947267" y="2663467"/>
            <a:ext cx="2031300" cy="1239600"/>
          </a:xfrm>
          <a:prstGeom prst="ellipse">
            <a:avLst/>
          </a:prstGeom>
          <a:no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508" name="Google Shape;508;gfcb1701311_0_316"/>
          <p:cNvSpPr txBox="1"/>
          <p:nvPr/>
        </p:nvSpPr>
        <p:spPr>
          <a:xfrm>
            <a:off x="7166342" y="2663475"/>
            <a:ext cx="2256900" cy="11235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900"/>
              <a:t>Production team</a:t>
            </a:r>
            <a:endParaRPr sz="1900"/>
          </a:p>
          <a:p>
            <a:pPr marL="0" lvl="0" indent="0" algn="l" rtl="0">
              <a:spcBef>
                <a:spcPts val="0"/>
              </a:spcBef>
              <a:spcAft>
                <a:spcPts val="0"/>
              </a:spcAft>
              <a:buNone/>
            </a:pPr>
            <a:r>
              <a:rPr lang="en-US" sz="1900"/>
              <a:t>(includes students)</a:t>
            </a:r>
            <a:endParaRPr sz="1900"/>
          </a:p>
        </p:txBody>
      </p:sp>
      <p:sp>
        <p:nvSpPr>
          <p:cNvPr id="509" name="Google Shape;509;gfcb1701311_0_316"/>
          <p:cNvSpPr txBox="1"/>
          <p:nvPr/>
        </p:nvSpPr>
        <p:spPr>
          <a:xfrm>
            <a:off x="145975" y="6415875"/>
            <a:ext cx="6801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a:t>Video chat and cover image courtesy of Virginia Tech.</a:t>
            </a:r>
            <a:endParaRPr sz="1000"/>
          </a:p>
        </p:txBody>
      </p:sp>
      <p:pic>
        <p:nvPicPr>
          <p:cNvPr id="510" name="Google Shape;510;gfcb1701311_0_316" descr="colorful cover of open textbook, Strategic Management"/>
          <p:cNvPicPr preferRelativeResize="0"/>
          <p:nvPr/>
        </p:nvPicPr>
        <p:blipFill rotWithShape="1">
          <a:blip r:embed="rId7">
            <a:alphaModFix/>
          </a:blip>
          <a:srcRect/>
          <a:stretch/>
        </p:blipFill>
        <p:spPr>
          <a:xfrm>
            <a:off x="9373008" y="1356883"/>
            <a:ext cx="2575233" cy="3300567"/>
          </a:xfrm>
          <a:prstGeom prst="rect">
            <a:avLst/>
          </a:prstGeom>
          <a:noFill/>
          <a:ln>
            <a:noFill/>
          </a:ln>
          <a:effectLst>
            <a:outerShdw blurRad="57150" dist="19050" dir="5400000" algn="bl" rotWithShape="0">
              <a:srgbClr val="000000">
                <a:alpha val="49800"/>
              </a:srgbClr>
            </a:out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gfcb1701311_0_183"/>
          <p:cNvSpPr txBox="1">
            <a:spLocks noGrp="1"/>
          </p:cNvSpPr>
          <p:nvPr>
            <p:ph type="title"/>
          </p:nvPr>
        </p:nvSpPr>
        <p:spPr>
          <a:xfrm>
            <a:off x="42600" y="559950"/>
            <a:ext cx="12149400" cy="1107900"/>
          </a:xfrm>
          <a:prstGeom prst="rect">
            <a:avLst/>
          </a:prstGeom>
        </p:spPr>
        <p:txBody>
          <a:bodyPr spcFirstLastPara="1" wrap="square" lIns="1188700" tIns="274300" rIns="274300" bIns="274300" anchor="ctr" anchorCtr="0">
            <a:normAutofit fontScale="90000"/>
          </a:bodyPr>
          <a:lstStyle/>
          <a:p>
            <a:pPr marL="0" lvl="0" indent="0" algn="l" rtl="0">
              <a:spcBef>
                <a:spcPts val="0"/>
              </a:spcBef>
              <a:spcAft>
                <a:spcPts val="0"/>
              </a:spcAft>
              <a:buNone/>
            </a:pPr>
            <a:r>
              <a:rPr lang="en-US">
                <a:solidFill>
                  <a:srgbClr val="FF6600"/>
                </a:solidFill>
              </a:rPr>
              <a:t>Find collaborators to help:</a:t>
            </a:r>
            <a:endParaRPr>
              <a:solidFill>
                <a:srgbClr val="FF6600"/>
              </a:solidFill>
            </a:endParaRPr>
          </a:p>
          <a:p>
            <a:pPr marL="0" lvl="0" indent="0" algn="l" rtl="0">
              <a:spcBef>
                <a:spcPts val="0"/>
              </a:spcBef>
              <a:spcAft>
                <a:spcPts val="0"/>
              </a:spcAft>
              <a:buNone/>
            </a:pPr>
            <a:r>
              <a:rPr lang="en-US">
                <a:solidFill>
                  <a:srgbClr val="FF6600"/>
                </a:solidFill>
              </a:rPr>
              <a:t>Multi-Institutional Test Bank Development Project</a:t>
            </a:r>
            <a:endParaRPr>
              <a:solidFill>
                <a:srgbClr val="FF6600"/>
              </a:solidFill>
            </a:endParaRPr>
          </a:p>
        </p:txBody>
      </p:sp>
      <p:pic>
        <p:nvPicPr>
          <p:cNvPr id="516" name="Google Shape;516;gfcb1701311_0_183" descr="colorful cover of open textbook, Strategic Management"/>
          <p:cNvPicPr preferRelativeResize="0"/>
          <p:nvPr/>
        </p:nvPicPr>
        <p:blipFill rotWithShape="1">
          <a:blip r:embed="rId3">
            <a:alphaModFix/>
          </a:blip>
          <a:srcRect/>
          <a:stretch/>
        </p:blipFill>
        <p:spPr>
          <a:xfrm>
            <a:off x="1776833" y="2147033"/>
            <a:ext cx="2575233" cy="3300567"/>
          </a:xfrm>
          <a:prstGeom prst="rect">
            <a:avLst/>
          </a:prstGeom>
          <a:noFill/>
          <a:ln>
            <a:noFill/>
          </a:ln>
          <a:effectLst>
            <a:outerShdw blurRad="57150" dist="19050" dir="5400000" algn="bl" rotWithShape="0">
              <a:srgbClr val="000000">
                <a:alpha val="49800"/>
              </a:srgbClr>
            </a:outerShdw>
          </a:effectLst>
        </p:spPr>
      </p:pic>
      <p:pic>
        <p:nvPicPr>
          <p:cNvPr id="517" name="Google Shape;517;gfcb1701311_0_183" descr="typing on laptop keyboard"/>
          <p:cNvPicPr preferRelativeResize="0"/>
          <p:nvPr/>
        </p:nvPicPr>
        <p:blipFill rotWithShape="1">
          <a:blip r:embed="rId4">
            <a:alphaModFix/>
          </a:blip>
          <a:srcRect/>
          <a:stretch/>
        </p:blipFill>
        <p:spPr>
          <a:xfrm>
            <a:off x="5867911" y="1691927"/>
            <a:ext cx="6324099" cy="4210768"/>
          </a:xfrm>
          <a:prstGeom prst="rect">
            <a:avLst/>
          </a:prstGeom>
          <a:noFill/>
          <a:ln>
            <a:noFill/>
          </a:ln>
          <a:effectLst>
            <a:outerShdw blurRad="57150" dist="19050" dir="5400000" algn="bl" rotWithShape="0">
              <a:srgbClr val="000000">
                <a:alpha val="49800"/>
              </a:srgbClr>
            </a:outerShdw>
          </a:effectLst>
        </p:spPr>
      </p:pic>
      <p:sp>
        <p:nvSpPr>
          <p:cNvPr id="518" name="Google Shape;518;gfcb1701311_0_183"/>
          <p:cNvSpPr txBox="1"/>
          <p:nvPr/>
        </p:nvSpPr>
        <p:spPr>
          <a:xfrm>
            <a:off x="227300" y="5850233"/>
            <a:ext cx="7099500" cy="1163700"/>
          </a:xfrm>
          <a:prstGeom prst="rect">
            <a:avLst/>
          </a:prstGeom>
          <a:noFill/>
          <a:ln>
            <a:noFill/>
          </a:ln>
        </p:spPr>
        <p:txBody>
          <a:bodyPr spcFirstLastPara="1" wrap="square" lIns="121900" tIns="121900" rIns="121900" bIns="121900" anchor="t" anchorCtr="0">
            <a:spAutoFit/>
          </a:bodyPr>
          <a:lstStyle/>
          <a:p>
            <a:pPr marL="0" lvl="0" indent="0" algn="l" rtl="0">
              <a:lnSpc>
                <a:spcPct val="90000"/>
              </a:lnSpc>
              <a:spcBef>
                <a:spcPts val="0"/>
              </a:spcBef>
              <a:spcAft>
                <a:spcPts val="0"/>
              </a:spcAft>
              <a:buClr>
                <a:schemeClr val="dk1"/>
              </a:buClr>
              <a:buSzPts val="1500"/>
              <a:buFont typeface="Arial"/>
              <a:buNone/>
            </a:pPr>
            <a:r>
              <a:rPr lang="en-US" sz="1400">
                <a:solidFill>
                  <a:schemeClr val="dk1"/>
                </a:solidFill>
              </a:rPr>
              <a:t>40-minute recorded presentation: </a:t>
            </a:r>
            <a:r>
              <a:rPr lang="en-US" sz="1400" u="sng">
                <a:solidFill>
                  <a:schemeClr val="accent5"/>
                </a:solidFill>
                <a:hlinkClick r:id="rId5">
                  <a:extLst>
                    <a:ext uri="{A12FA001-AC4F-418D-AE19-62706E023703}">
                      <ahyp:hlinkClr xmlns:ahyp="http://schemas.microsoft.com/office/drawing/2018/hyperlinkcolor" val="tx"/>
                    </a:ext>
                  </a:extLst>
                </a:hlinkClick>
              </a:rPr>
              <a:t>https://youtu.be/b8EStXVKN_g</a:t>
            </a:r>
            <a:r>
              <a:rPr lang="en-US" sz="1400">
                <a:solidFill>
                  <a:schemeClr val="dk1"/>
                </a:solidFill>
              </a:rPr>
              <a:t> </a:t>
            </a:r>
            <a:endParaRPr sz="1400">
              <a:solidFill>
                <a:schemeClr val="dk1"/>
              </a:solidFill>
            </a:endParaRPr>
          </a:p>
          <a:p>
            <a:pPr marL="0" lvl="0" indent="0" algn="l" rtl="0">
              <a:spcBef>
                <a:spcPts val="0"/>
              </a:spcBef>
              <a:spcAft>
                <a:spcPts val="0"/>
              </a:spcAft>
              <a:buClr>
                <a:schemeClr val="dk1"/>
              </a:buClr>
              <a:buSzPts val="1500"/>
              <a:buFont typeface="Arial"/>
              <a:buNone/>
            </a:pPr>
            <a:r>
              <a:rPr lang="en-US" sz="1400">
                <a:solidFill>
                  <a:schemeClr val="dk1"/>
                </a:solidFill>
              </a:rPr>
              <a:t>Slides and resources available at:</a:t>
            </a:r>
            <a:r>
              <a:rPr lang="en-US" sz="1400" u="sng">
                <a:solidFill>
                  <a:srgbClr val="508590"/>
                </a:solidFill>
                <a:highlight>
                  <a:schemeClr val="lt1"/>
                </a:highlight>
                <a:hlinkClick r:id="rId6">
                  <a:extLst>
                    <a:ext uri="{A12FA001-AC4F-418D-AE19-62706E023703}">
                      <ahyp:hlinkClr xmlns:ahyp="http://schemas.microsoft.com/office/drawing/2018/hyperlinkcolor" val="tx"/>
                    </a:ext>
                  </a:extLst>
                </a:hlinkClick>
              </a:rPr>
              <a:t>http://hdl.handle.net/10919/105385</a:t>
            </a:r>
            <a:r>
              <a:rPr lang="en-US" sz="1400">
                <a:solidFill>
                  <a:schemeClr val="dk1"/>
                </a:solidFill>
                <a:highlight>
                  <a:schemeClr val="lt1"/>
                </a:highlight>
              </a:rPr>
              <a:t> </a:t>
            </a:r>
            <a:endParaRPr sz="1400">
              <a:solidFill>
                <a:schemeClr val="dk1"/>
              </a:solidFill>
              <a:highlight>
                <a:schemeClr val="lt1"/>
              </a:highlight>
            </a:endParaRPr>
          </a:p>
          <a:p>
            <a:pPr marL="0" lvl="0" indent="0" algn="l" rtl="0">
              <a:spcBef>
                <a:spcPts val="0"/>
              </a:spcBef>
              <a:spcAft>
                <a:spcPts val="0"/>
              </a:spcAft>
              <a:buClr>
                <a:schemeClr val="dk1"/>
              </a:buClr>
              <a:buSzPts val="1500"/>
              <a:buFont typeface="Arial"/>
              <a:buNone/>
            </a:pPr>
            <a:r>
              <a:rPr lang="en-US">
                <a:solidFill>
                  <a:schemeClr val="dk1"/>
                </a:solidFill>
                <a:highlight>
                  <a:schemeClr val="lt1"/>
                </a:highlight>
              </a:rPr>
              <a:t>Test bank request process: </a:t>
            </a:r>
            <a:r>
              <a:rPr lang="en-US" u="sng">
                <a:solidFill>
                  <a:schemeClr val="hlink"/>
                </a:solidFill>
                <a:highlight>
                  <a:schemeClr val="lt1"/>
                </a:highlight>
                <a:hlinkClick r:id="rId7"/>
              </a:rPr>
              <a:t>http://hdl.handle.net/10919/104179</a:t>
            </a:r>
            <a:r>
              <a:rPr lang="en-US">
                <a:solidFill>
                  <a:schemeClr val="dk1"/>
                </a:solidFill>
                <a:highlight>
                  <a:schemeClr val="lt1"/>
                </a:highlight>
              </a:rPr>
              <a:t> </a:t>
            </a:r>
            <a:endParaRPr>
              <a:solidFill>
                <a:schemeClr val="dk1"/>
              </a:solidFill>
              <a:highlight>
                <a:schemeClr val="lt1"/>
              </a:highlight>
            </a:endParaRPr>
          </a:p>
          <a:p>
            <a:pPr marL="0" lvl="0" indent="0" algn="l" rtl="0">
              <a:spcBef>
                <a:spcPts val="0"/>
              </a:spcBef>
              <a:spcAft>
                <a:spcPts val="0"/>
              </a:spcAft>
              <a:buNone/>
            </a:pPr>
            <a:endParaRPr sz="1900"/>
          </a:p>
        </p:txBody>
      </p:sp>
      <p:sp>
        <p:nvSpPr>
          <p:cNvPr id="519" name="Google Shape;519;gfcb1701311_0_183"/>
          <p:cNvSpPr txBox="1"/>
          <p:nvPr/>
        </p:nvSpPr>
        <p:spPr>
          <a:xfrm>
            <a:off x="227300" y="6334800"/>
            <a:ext cx="88263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a:p>
            <a:pPr marL="0" lvl="0" indent="0" algn="l" rtl="0">
              <a:spcBef>
                <a:spcPts val="0"/>
              </a:spcBef>
              <a:spcAft>
                <a:spcPts val="0"/>
              </a:spcAft>
              <a:buNone/>
            </a:pPr>
            <a:r>
              <a:rPr lang="en-US" sz="400"/>
              <a:t>Cover image, courtesy of Virginia Tech.</a:t>
            </a:r>
            <a:endParaRPr sz="400"/>
          </a:p>
          <a:p>
            <a:pPr marL="0" lvl="0" indent="0" algn="l" rtl="0">
              <a:spcBef>
                <a:spcPts val="0"/>
              </a:spcBef>
              <a:spcAft>
                <a:spcPts val="0"/>
              </a:spcAft>
              <a:buNone/>
            </a:pPr>
            <a:r>
              <a:rPr lang="en-US" sz="400"/>
              <a:t>Public domain (Unsplash) https://images.unsplash.com/photo-1458943167885-38e8cfee2a23</a:t>
            </a:r>
            <a:endParaRPr sz="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pic>
        <p:nvPicPr>
          <p:cNvPr id="524" name="Google Shape;524;gfcb1701311_0_451"/>
          <p:cNvPicPr preferRelativeResize="0"/>
          <p:nvPr/>
        </p:nvPicPr>
        <p:blipFill>
          <a:blip r:embed="rId3">
            <a:alphaModFix/>
          </a:blip>
          <a:stretch>
            <a:fillRect/>
          </a:stretch>
        </p:blipFill>
        <p:spPr>
          <a:xfrm>
            <a:off x="415600" y="1356967"/>
            <a:ext cx="9937698" cy="4818834"/>
          </a:xfrm>
          <a:prstGeom prst="rect">
            <a:avLst/>
          </a:prstGeom>
          <a:noFill/>
          <a:ln>
            <a:noFill/>
          </a:ln>
        </p:spPr>
      </p:pic>
      <p:sp>
        <p:nvSpPr>
          <p:cNvPr id="525" name="Google Shape;525;gfcb1701311_0_451"/>
          <p:cNvSpPr txBox="1">
            <a:spLocks noGrp="1"/>
          </p:cNvSpPr>
          <p:nvPr>
            <p:ph type="title"/>
          </p:nvPr>
        </p:nvSpPr>
        <p:spPr>
          <a:xfrm>
            <a:off x="415600" y="237300"/>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SzPts val="1300"/>
              <a:buNone/>
            </a:pPr>
            <a:r>
              <a:rPr lang="en-US" sz="2400">
                <a:solidFill>
                  <a:srgbClr val="FF6600"/>
                </a:solidFill>
              </a:rPr>
              <a:t>Find mentors: </a:t>
            </a:r>
            <a:endParaRPr sz="2400">
              <a:solidFill>
                <a:srgbClr val="FF6600"/>
              </a:solidFill>
            </a:endParaRPr>
          </a:p>
          <a:p>
            <a:pPr marL="0" lvl="0" indent="0" algn="l" rtl="0">
              <a:spcBef>
                <a:spcPts val="0"/>
              </a:spcBef>
              <a:spcAft>
                <a:spcPts val="0"/>
              </a:spcAft>
              <a:buSzPts val="1300"/>
              <a:buNone/>
            </a:pPr>
            <a:r>
              <a:rPr lang="en-US" sz="2400">
                <a:solidFill>
                  <a:srgbClr val="FF6600"/>
                </a:solidFill>
              </a:rPr>
              <a:t>Regional Testbank Sprint for </a:t>
            </a:r>
            <a:r>
              <a:rPr lang="en-US" sz="2400" i="1">
                <a:solidFill>
                  <a:srgbClr val="FF6600"/>
                </a:solidFill>
              </a:rPr>
              <a:t>Fundamentals of Business (pre-pandemic)</a:t>
            </a:r>
            <a:endParaRPr sz="2400" i="1">
              <a:solidFill>
                <a:srgbClr val="FF6600"/>
              </a:solidFill>
            </a:endParaRPr>
          </a:p>
        </p:txBody>
      </p:sp>
      <p:pic>
        <p:nvPicPr>
          <p:cNvPr id="526" name="Google Shape;526;gfcb1701311_0_451"/>
          <p:cNvPicPr preferRelativeResize="0"/>
          <p:nvPr/>
        </p:nvPicPr>
        <p:blipFill>
          <a:blip r:embed="rId4">
            <a:alphaModFix/>
          </a:blip>
          <a:stretch>
            <a:fillRect/>
          </a:stretch>
        </p:blipFill>
        <p:spPr>
          <a:xfrm>
            <a:off x="9132025" y="1186149"/>
            <a:ext cx="1538050" cy="1991025"/>
          </a:xfrm>
          <a:prstGeom prst="rect">
            <a:avLst/>
          </a:prstGeom>
          <a:noFill/>
          <a:ln>
            <a:noFill/>
          </a:ln>
          <a:effectLst>
            <a:outerShdw blurRad="57150" dist="19050" dir="5400000" algn="bl" rotWithShape="0">
              <a:srgbClr val="000000">
                <a:alpha val="50000"/>
              </a:srgbClr>
            </a:outerShdw>
          </a:effectLst>
        </p:spPr>
      </p:pic>
      <p:pic>
        <p:nvPicPr>
          <p:cNvPr id="527" name="Google Shape;527;gfcb1701311_0_451"/>
          <p:cNvPicPr preferRelativeResize="0"/>
          <p:nvPr/>
        </p:nvPicPr>
        <p:blipFill>
          <a:blip r:embed="rId5">
            <a:alphaModFix/>
          </a:blip>
          <a:stretch>
            <a:fillRect/>
          </a:stretch>
        </p:blipFill>
        <p:spPr>
          <a:xfrm>
            <a:off x="3634982" y="3041633"/>
            <a:ext cx="3144124" cy="2096101"/>
          </a:xfrm>
          <a:prstGeom prst="rect">
            <a:avLst/>
          </a:prstGeom>
          <a:noFill/>
          <a:ln>
            <a:noFill/>
          </a:ln>
        </p:spPr>
      </p:pic>
      <p:pic>
        <p:nvPicPr>
          <p:cNvPr id="528" name="Google Shape;528;gfcb1701311_0_451"/>
          <p:cNvPicPr preferRelativeResize="0"/>
          <p:nvPr/>
        </p:nvPicPr>
        <p:blipFill>
          <a:blip r:embed="rId6">
            <a:alphaModFix/>
          </a:blip>
          <a:stretch>
            <a:fillRect/>
          </a:stretch>
        </p:blipFill>
        <p:spPr>
          <a:xfrm>
            <a:off x="9132033" y="3126301"/>
            <a:ext cx="2644369" cy="3449967"/>
          </a:xfrm>
          <a:prstGeom prst="rect">
            <a:avLst/>
          </a:prstGeom>
          <a:noFill/>
          <a:ln>
            <a:noFill/>
          </a:ln>
          <a:effectLst>
            <a:outerShdw blurRad="57150" dist="19050" dir="5400000" algn="bl" rotWithShape="0">
              <a:srgbClr val="000000">
                <a:alpha val="50000"/>
              </a:srgbClr>
            </a:outerShdw>
          </a:effectLst>
        </p:spPr>
      </p:pic>
      <p:sp>
        <p:nvSpPr>
          <p:cNvPr id="529" name="Google Shape;529;gfcb1701311_0_451"/>
          <p:cNvSpPr txBox="1"/>
          <p:nvPr/>
        </p:nvSpPr>
        <p:spPr>
          <a:xfrm>
            <a:off x="206758" y="6175808"/>
            <a:ext cx="5449500" cy="4617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US" sz="1400">
                <a:solidFill>
                  <a:schemeClr val="dk1"/>
                </a:solidFill>
                <a:highlight>
                  <a:srgbClr val="FFFFFF"/>
                </a:highlight>
              </a:rPr>
              <a:t>More info on the sprint: </a:t>
            </a:r>
            <a:r>
              <a:rPr lang="en-US" sz="1400" u="sng">
                <a:solidFill>
                  <a:schemeClr val="hlink"/>
                </a:solidFill>
                <a:highlight>
                  <a:srgbClr val="FFFFFF"/>
                </a:highlight>
                <a:hlinkClick r:id="rId7"/>
              </a:rPr>
              <a:t>http://hdl.handle.net/10919/91377</a:t>
            </a:r>
            <a:r>
              <a:rPr lang="en-US" sz="1400">
                <a:solidFill>
                  <a:schemeClr val="dk1"/>
                </a:solidFill>
                <a:highlight>
                  <a:srgbClr val="FFFFFF"/>
                </a:highlight>
              </a:rPr>
              <a:t> </a:t>
            </a:r>
            <a:endParaRPr sz="1900">
              <a:solidFill>
                <a:schemeClr val="dk1"/>
              </a:solidFill>
            </a:endParaRPr>
          </a:p>
        </p:txBody>
      </p:sp>
      <p:pic>
        <p:nvPicPr>
          <p:cNvPr id="530" name="Google Shape;530;gfcb1701311_0_451"/>
          <p:cNvPicPr preferRelativeResize="0"/>
          <p:nvPr/>
        </p:nvPicPr>
        <p:blipFill>
          <a:blip r:embed="rId8">
            <a:alphaModFix/>
          </a:blip>
          <a:stretch>
            <a:fillRect/>
          </a:stretch>
        </p:blipFill>
        <p:spPr>
          <a:xfrm>
            <a:off x="5700367" y="4314366"/>
            <a:ext cx="3144180" cy="2096101"/>
          </a:xfrm>
          <a:prstGeom prst="rect">
            <a:avLst/>
          </a:prstGeom>
          <a:noFill/>
          <a:ln>
            <a:noFill/>
          </a:ln>
        </p:spPr>
      </p:pic>
      <p:sp>
        <p:nvSpPr>
          <p:cNvPr id="531" name="Google Shape;531;gfcb1701311_0_451"/>
          <p:cNvSpPr txBox="1"/>
          <p:nvPr/>
        </p:nvSpPr>
        <p:spPr>
          <a:xfrm>
            <a:off x="321775" y="6511000"/>
            <a:ext cx="2397600" cy="2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00"/>
              <a:t>Photos: Alice Rogers; For cover art see attribution within book: </a:t>
            </a:r>
            <a:r>
              <a:rPr lang="en-US" sz="400">
                <a:solidFill>
                  <a:srgbClr val="8C5206"/>
                </a:solidFill>
                <a:highlight>
                  <a:srgbClr val="FFFFFF"/>
                </a:highlight>
                <a:uFill>
                  <a:noFill/>
                </a:uFill>
                <a:hlinkClick r:id="rId9">
                  <a:extLst>
                    <a:ext uri="{A12FA001-AC4F-418D-AE19-62706E023703}">
                      <ahyp:hlinkClr xmlns:ahyp="http://schemas.microsoft.com/office/drawing/2018/hyperlinkcolor" val="tx"/>
                    </a:ext>
                  </a:extLst>
                </a:hlinkClick>
              </a:rPr>
              <a:t>http://hdl.handle.net/10919/84848</a:t>
            </a:r>
            <a:endParaRPr sz="4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gfcb1701311_0_24"/>
          <p:cNvSpPr txBox="1">
            <a:spLocks noGrp="1"/>
          </p:cNvSpPr>
          <p:nvPr>
            <p:ph type="subTitle" idx="1"/>
          </p:nvPr>
        </p:nvSpPr>
        <p:spPr>
          <a:xfrm>
            <a:off x="904710" y="1407021"/>
            <a:ext cx="9991200" cy="4680600"/>
          </a:xfrm>
          <a:prstGeom prst="rect">
            <a:avLst/>
          </a:prstGeom>
          <a:noFill/>
          <a:ln>
            <a:noFill/>
          </a:ln>
        </p:spPr>
        <p:txBody>
          <a:bodyPr spcFirstLastPara="1" wrap="square" lIns="457200" tIns="182875" rIns="365750" bIns="18287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300" dirty="0">
                <a:solidFill>
                  <a:srgbClr val="595959"/>
                </a:solidFill>
              </a:rPr>
              <a:t>SREB’s Open Educational Resources in Dual Enrollment webinar series.</a:t>
            </a:r>
            <a:endParaRPr sz="1300" dirty="0">
              <a:solidFill>
                <a:srgbClr val="595959"/>
              </a:solidFill>
            </a:endParaRPr>
          </a:p>
          <a:p>
            <a:pPr marL="0" lvl="0" indent="0" algn="l" rtl="0">
              <a:lnSpc>
                <a:spcPct val="115000"/>
              </a:lnSpc>
              <a:spcBef>
                <a:spcPts val="0"/>
              </a:spcBef>
              <a:spcAft>
                <a:spcPts val="0"/>
              </a:spcAft>
              <a:buSzPts val="1100"/>
              <a:buNone/>
            </a:pPr>
            <a:r>
              <a:rPr lang="en-US" sz="1300" u="sng" dirty="0">
                <a:solidFill>
                  <a:srgbClr val="0097A7"/>
                </a:solidFill>
                <a:hlinkClick r:id="rId3">
                  <a:extLst>
                    <a:ext uri="{A12FA001-AC4F-418D-AE19-62706E023703}">
                      <ahyp:hlinkClr xmlns:ahyp="http://schemas.microsoft.com/office/drawing/2018/hyperlinkcolor" val="tx"/>
                    </a:ext>
                  </a:extLst>
                </a:hlinkClick>
              </a:rPr>
              <a:t>https://www.sreb.org/topic-open-educational-resources</a:t>
            </a:r>
            <a:r>
              <a:rPr lang="en-US" sz="1300" dirty="0">
                <a:solidFill>
                  <a:srgbClr val="595959"/>
                </a:solidFill>
              </a:rPr>
              <a:t>  </a:t>
            </a:r>
            <a:endParaRPr sz="1300" dirty="0">
              <a:solidFill>
                <a:srgbClr val="595959"/>
              </a:solidFill>
            </a:endParaRPr>
          </a:p>
          <a:p>
            <a:pPr marL="0" lvl="0" indent="0" algn="l" rtl="0">
              <a:lnSpc>
                <a:spcPct val="115000"/>
              </a:lnSpc>
              <a:spcBef>
                <a:spcPts val="0"/>
              </a:spcBef>
              <a:spcAft>
                <a:spcPts val="0"/>
              </a:spcAft>
              <a:buSzPts val="1100"/>
              <a:buNone/>
            </a:pPr>
            <a:endParaRPr sz="1300" dirty="0">
              <a:solidFill>
                <a:srgbClr val="595959"/>
              </a:solidFill>
            </a:endParaRPr>
          </a:p>
          <a:p>
            <a:pPr marL="0" lvl="0" indent="0" algn="l" rtl="0">
              <a:lnSpc>
                <a:spcPct val="115000"/>
              </a:lnSpc>
              <a:spcBef>
                <a:spcPts val="0"/>
              </a:spcBef>
              <a:spcAft>
                <a:spcPts val="0"/>
              </a:spcAft>
              <a:buClr>
                <a:schemeClr val="dk1"/>
              </a:buClr>
              <a:buSzPts val="1100"/>
              <a:buFont typeface="Arial"/>
              <a:buNone/>
            </a:pPr>
            <a:endParaRPr sz="1300" dirty="0">
              <a:solidFill>
                <a:srgbClr val="595959"/>
              </a:solidFill>
            </a:endParaRPr>
          </a:p>
        </p:txBody>
      </p:sp>
      <p:sp>
        <p:nvSpPr>
          <p:cNvPr id="538" name="Google Shape;538;gfcb1701311_0_24"/>
          <p:cNvSpPr txBox="1">
            <a:spLocks noGrp="1"/>
          </p:cNvSpPr>
          <p:nvPr>
            <p:ph type="ctrTitle"/>
          </p:nvPr>
        </p:nvSpPr>
        <p:spPr>
          <a:xfrm>
            <a:off x="-90400" y="401656"/>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800"/>
              <a:buFont typeface="Trebuchet MS"/>
              <a:buNone/>
            </a:pPr>
            <a:r>
              <a:rPr lang="en-US">
                <a:solidFill>
                  <a:srgbClr val="FF6600"/>
                </a:solidFill>
              </a:rPr>
              <a:t>Got Dual-Enrollment?</a:t>
            </a:r>
            <a:endParaRPr>
              <a:solidFill>
                <a:srgbClr val="FF6600"/>
              </a:solidFill>
            </a:endParaRPr>
          </a:p>
        </p:txBody>
      </p:sp>
      <p:pic>
        <p:nvPicPr>
          <p:cNvPr id="539" name="Google Shape;539;gfcb1701311_0_24"/>
          <p:cNvPicPr preferRelativeResize="0"/>
          <p:nvPr/>
        </p:nvPicPr>
        <p:blipFill>
          <a:blip r:embed="rId4">
            <a:alphaModFix/>
          </a:blip>
          <a:stretch>
            <a:fillRect/>
          </a:stretch>
        </p:blipFill>
        <p:spPr>
          <a:xfrm>
            <a:off x="1381500" y="2225081"/>
            <a:ext cx="9991200" cy="472516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pic>
        <p:nvPicPr>
          <p:cNvPr id="545" name="Google Shape;545;gfcb1701311_0_525"/>
          <p:cNvPicPr preferRelativeResize="0"/>
          <p:nvPr/>
        </p:nvPicPr>
        <p:blipFill>
          <a:blip r:embed="rId3">
            <a:alphaModFix/>
          </a:blip>
          <a:stretch>
            <a:fillRect/>
          </a:stretch>
        </p:blipFill>
        <p:spPr>
          <a:xfrm>
            <a:off x="2606509" y="4413500"/>
            <a:ext cx="1350453" cy="2237900"/>
          </a:xfrm>
          <a:prstGeom prst="rect">
            <a:avLst/>
          </a:prstGeom>
          <a:noFill/>
          <a:ln>
            <a:noFill/>
          </a:ln>
        </p:spPr>
      </p:pic>
      <p:sp>
        <p:nvSpPr>
          <p:cNvPr id="546" name="Google Shape;546;gfcb1701311_0_525"/>
          <p:cNvSpPr txBox="1">
            <a:spLocks noGrp="1"/>
          </p:cNvSpPr>
          <p:nvPr>
            <p:ph type="ctrTitle"/>
          </p:nvPr>
        </p:nvSpPr>
        <p:spPr>
          <a:xfrm>
            <a:off x="0" y="308181"/>
            <a:ext cx="10986300" cy="1080300"/>
          </a:xfrm>
          <a:prstGeom prst="rect">
            <a:avLst/>
          </a:prstGeom>
          <a:noFill/>
          <a:ln>
            <a:noFill/>
          </a:ln>
        </p:spPr>
        <p:txBody>
          <a:bodyPr spcFirstLastPara="1" wrap="square" lIns="1280150" tIns="274300" rIns="365750" bIns="274300" anchor="ctr" anchorCtr="0">
            <a:normAutofit/>
          </a:bodyPr>
          <a:lstStyle/>
          <a:p>
            <a:pPr marL="0" lvl="0" indent="0" algn="l" rtl="0">
              <a:spcBef>
                <a:spcPts val="0"/>
              </a:spcBef>
              <a:spcAft>
                <a:spcPts val="0"/>
              </a:spcAft>
              <a:buClr>
                <a:schemeClr val="dk1"/>
              </a:buClr>
              <a:buSzPts val="3800"/>
              <a:buFont typeface="Trebuchet MS"/>
              <a:buNone/>
            </a:pPr>
            <a:r>
              <a:rPr lang="en-US" dirty="0">
                <a:solidFill>
                  <a:srgbClr val="FF6600"/>
                </a:solidFill>
              </a:rPr>
              <a:t>What makes collaboration work?</a:t>
            </a:r>
            <a:endParaRPr dirty="0">
              <a:solidFill>
                <a:srgbClr val="FF6600"/>
              </a:solidFill>
            </a:endParaRPr>
          </a:p>
        </p:txBody>
      </p:sp>
      <p:pic>
        <p:nvPicPr>
          <p:cNvPr id="547" name="Google Shape;547;gfcb1701311_0_525"/>
          <p:cNvPicPr preferRelativeResize="0"/>
          <p:nvPr/>
        </p:nvPicPr>
        <p:blipFill>
          <a:blip r:embed="rId4">
            <a:alphaModFix/>
          </a:blip>
          <a:stretch>
            <a:fillRect/>
          </a:stretch>
        </p:blipFill>
        <p:spPr>
          <a:xfrm>
            <a:off x="207850" y="1911011"/>
            <a:ext cx="3861771" cy="2575625"/>
          </a:xfrm>
          <a:prstGeom prst="rect">
            <a:avLst/>
          </a:prstGeom>
          <a:noFill/>
          <a:ln>
            <a:noFill/>
          </a:ln>
        </p:spPr>
      </p:pic>
      <p:pic>
        <p:nvPicPr>
          <p:cNvPr id="548" name="Google Shape;548;gfcb1701311_0_525"/>
          <p:cNvPicPr preferRelativeResize="0"/>
          <p:nvPr/>
        </p:nvPicPr>
        <p:blipFill>
          <a:blip r:embed="rId5">
            <a:alphaModFix/>
          </a:blip>
          <a:stretch>
            <a:fillRect/>
          </a:stretch>
        </p:blipFill>
        <p:spPr>
          <a:xfrm>
            <a:off x="301300" y="4718724"/>
            <a:ext cx="2105824" cy="1627448"/>
          </a:xfrm>
          <a:prstGeom prst="rect">
            <a:avLst/>
          </a:prstGeom>
          <a:noFill/>
          <a:ln>
            <a:noFill/>
          </a:ln>
        </p:spPr>
      </p:pic>
      <p:pic>
        <p:nvPicPr>
          <p:cNvPr id="549" name="Google Shape;549;gfcb1701311_0_525"/>
          <p:cNvPicPr preferRelativeResize="0"/>
          <p:nvPr/>
        </p:nvPicPr>
        <p:blipFill>
          <a:blip r:embed="rId6">
            <a:alphaModFix/>
          </a:blip>
          <a:stretch>
            <a:fillRect/>
          </a:stretch>
        </p:blipFill>
        <p:spPr>
          <a:xfrm>
            <a:off x="4421368" y="2820700"/>
            <a:ext cx="1799600" cy="2399474"/>
          </a:xfrm>
          <a:prstGeom prst="rect">
            <a:avLst/>
          </a:prstGeom>
          <a:noFill/>
          <a:ln>
            <a:noFill/>
          </a:ln>
        </p:spPr>
      </p:pic>
      <p:pic>
        <p:nvPicPr>
          <p:cNvPr id="550" name="Google Shape;550;gfcb1701311_0_525"/>
          <p:cNvPicPr preferRelativeResize="0"/>
          <p:nvPr/>
        </p:nvPicPr>
        <p:blipFill>
          <a:blip r:embed="rId7">
            <a:alphaModFix/>
          </a:blip>
          <a:stretch>
            <a:fillRect/>
          </a:stretch>
        </p:blipFill>
        <p:spPr>
          <a:xfrm>
            <a:off x="3662625" y="1388475"/>
            <a:ext cx="2694487" cy="1967551"/>
          </a:xfrm>
          <a:prstGeom prst="rect">
            <a:avLst/>
          </a:prstGeom>
          <a:noFill/>
          <a:ln>
            <a:noFill/>
          </a:ln>
        </p:spPr>
      </p:pic>
      <p:pic>
        <p:nvPicPr>
          <p:cNvPr id="551" name="Google Shape;551;gfcb1701311_0_525"/>
          <p:cNvPicPr preferRelativeResize="0"/>
          <p:nvPr/>
        </p:nvPicPr>
        <p:blipFill>
          <a:blip r:embed="rId8">
            <a:alphaModFix/>
          </a:blip>
          <a:stretch>
            <a:fillRect/>
          </a:stretch>
        </p:blipFill>
        <p:spPr>
          <a:xfrm flipH="1">
            <a:off x="6572727" y="2820711"/>
            <a:ext cx="2526973" cy="3791391"/>
          </a:xfrm>
          <a:prstGeom prst="rect">
            <a:avLst/>
          </a:prstGeom>
          <a:noFill/>
          <a:ln>
            <a:noFill/>
          </a:ln>
        </p:spPr>
      </p:pic>
      <p:pic>
        <p:nvPicPr>
          <p:cNvPr id="552" name="Google Shape;552;gfcb1701311_0_525"/>
          <p:cNvPicPr preferRelativeResize="0"/>
          <p:nvPr/>
        </p:nvPicPr>
        <p:blipFill>
          <a:blip r:embed="rId9">
            <a:alphaModFix/>
          </a:blip>
          <a:stretch>
            <a:fillRect/>
          </a:stretch>
        </p:blipFill>
        <p:spPr>
          <a:xfrm>
            <a:off x="3956954" y="4606176"/>
            <a:ext cx="2105810" cy="1684648"/>
          </a:xfrm>
          <a:prstGeom prst="rect">
            <a:avLst/>
          </a:prstGeom>
          <a:noFill/>
          <a:ln>
            <a:noFill/>
          </a:ln>
        </p:spPr>
      </p:pic>
      <p:pic>
        <p:nvPicPr>
          <p:cNvPr id="553" name="Google Shape;553;gfcb1701311_0_525"/>
          <p:cNvPicPr preferRelativeResize="0"/>
          <p:nvPr/>
        </p:nvPicPr>
        <p:blipFill>
          <a:blip r:embed="rId10">
            <a:alphaModFix/>
          </a:blip>
          <a:stretch>
            <a:fillRect/>
          </a:stretch>
        </p:blipFill>
        <p:spPr>
          <a:xfrm>
            <a:off x="8561100" y="1467187"/>
            <a:ext cx="3219524" cy="1810126"/>
          </a:xfrm>
          <a:prstGeom prst="rect">
            <a:avLst/>
          </a:prstGeom>
          <a:noFill/>
          <a:ln>
            <a:noFill/>
          </a:ln>
        </p:spPr>
      </p:pic>
      <p:pic>
        <p:nvPicPr>
          <p:cNvPr id="554" name="Google Shape;554;gfcb1701311_0_525"/>
          <p:cNvPicPr preferRelativeResize="0"/>
          <p:nvPr/>
        </p:nvPicPr>
        <p:blipFill>
          <a:blip r:embed="rId11">
            <a:alphaModFix/>
          </a:blip>
          <a:stretch>
            <a:fillRect/>
          </a:stretch>
        </p:blipFill>
        <p:spPr>
          <a:xfrm>
            <a:off x="9451450" y="3666017"/>
            <a:ext cx="2526974" cy="1684207"/>
          </a:xfrm>
          <a:prstGeom prst="rect">
            <a:avLst/>
          </a:prstGeom>
          <a:noFill/>
          <a:ln>
            <a:noFill/>
          </a:ln>
        </p:spPr>
      </p:pic>
      <p:sp>
        <p:nvSpPr>
          <p:cNvPr id="555" name="Google Shape;555;gfcb1701311_0_525"/>
          <p:cNvSpPr txBox="1"/>
          <p:nvPr/>
        </p:nvSpPr>
        <p:spPr>
          <a:xfrm>
            <a:off x="35600" y="6295400"/>
            <a:ext cx="6409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Font typeface="Arial"/>
              <a:buNone/>
            </a:pPr>
            <a:r>
              <a:rPr lang="en-US" sz="400" u="sng">
                <a:solidFill>
                  <a:schemeClr val="accent6"/>
                </a:solidFill>
                <a:latin typeface="Calibri"/>
                <a:ea typeface="Calibri"/>
                <a:cs typeface="Calibri"/>
                <a:sym typeface="Calibri"/>
                <a:hlinkClick r:id="rId12">
                  <a:extLst>
                    <a:ext uri="{A12FA001-AC4F-418D-AE19-62706E023703}">
                      <ahyp:hlinkClr xmlns:ahyp="http://schemas.microsoft.com/office/drawing/2018/hyperlinkcolor" val="tx"/>
                    </a:ext>
                  </a:extLst>
                </a:hlinkClick>
              </a:rPr>
              <a:t>https://unsplash.com/photos/g1Kr4Ozfoac</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US" sz="400" u="sng">
                <a:solidFill>
                  <a:schemeClr val="accent6"/>
                </a:solidFill>
                <a:latin typeface="Calibri"/>
                <a:ea typeface="Calibri"/>
                <a:cs typeface="Calibri"/>
                <a:sym typeface="Calibri"/>
                <a:hlinkClick r:id="rId13">
                  <a:extLst>
                    <a:ext uri="{A12FA001-AC4F-418D-AE19-62706E023703}">
                      <ahyp:hlinkClr xmlns:ahyp="http://schemas.microsoft.com/office/drawing/2018/hyperlinkcolor" val="tx"/>
                    </a:ext>
                  </a:extLst>
                </a:hlinkClick>
              </a:rPr>
              <a:t>https://unsplash.com/photos/Zyx1bK9mqmA</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US" sz="400" u="sng">
                <a:solidFill>
                  <a:schemeClr val="accent6"/>
                </a:solidFill>
                <a:latin typeface="Calibri"/>
                <a:ea typeface="Calibri"/>
                <a:cs typeface="Calibri"/>
                <a:sym typeface="Calibri"/>
                <a:hlinkClick r:id="rId14">
                  <a:extLst>
                    <a:ext uri="{A12FA001-AC4F-418D-AE19-62706E023703}">
                      <ahyp:hlinkClr xmlns:ahyp="http://schemas.microsoft.com/office/drawing/2018/hyperlinkcolor" val="tx"/>
                    </a:ext>
                  </a:extLst>
                </a:hlinkClick>
              </a:rPr>
              <a:t>https://unsplash.com/photos/HJgaV1qjHS0</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US" sz="400" u="sng">
                <a:solidFill>
                  <a:schemeClr val="accent6"/>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https://unsplash.com/photos/nZL80Di-YAg</a:t>
            </a:r>
            <a:r>
              <a:rPr lang="en-US" sz="400">
                <a:solidFill>
                  <a:schemeClr val="dk1"/>
                </a:solidFill>
                <a:latin typeface="Calibri"/>
                <a:ea typeface="Calibri"/>
                <a:cs typeface="Calibri"/>
                <a:sym typeface="Calibri"/>
              </a:rPr>
              <a:t> </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400" u="sng">
                <a:solidFill>
                  <a:schemeClr val="accent6"/>
                </a:solidFill>
                <a:latin typeface="Calibri"/>
                <a:ea typeface="Calibri"/>
                <a:cs typeface="Calibri"/>
                <a:sym typeface="Calibri"/>
                <a:hlinkClick r:id="rId16">
                  <a:extLst>
                    <a:ext uri="{A12FA001-AC4F-418D-AE19-62706E023703}">
                      <ahyp:hlinkClr xmlns:ahyp="http://schemas.microsoft.com/office/drawing/2018/hyperlinkcolor" val="tx"/>
                    </a:ext>
                  </a:extLst>
                </a:hlinkClick>
              </a:rPr>
              <a:t>https://unsplash.com/photos/bEY5NoCSQ8s</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400" u="sng">
                <a:solidFill>
                  <a:schemeClr val="accent6"/>
                </a:solidFill>
                <a:latin typeface="Calibri"/>
                <a:ea typeface="Calibri"/>
                <a:cs typeface="Calibri"/>
                <a:sym typeface="Calibri"/>
                <a:hlinkClick r:id="rId17">
                  <a:extLst>
                    <a:ext uri="{A12FA001-AC4F-418D-AE19-62706E023703}">
                      <ahyp:hlinkClr xmlns:ahyp="http://schemas.microsoft.com/office/drawing/2018/hyperlinkcolor" val="tx"/>
                    </a:ext>
                  </a:extLst>
                </a:hlinkClick>
              </a:rPr>
              <a:t>https://www.pexels.com/photo/people-discuss-about-graphs-and-rates-3184292/</a:t>
            </a:r>
            <a:endParaRPr sz="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400" u="sng">
                <a:solidFill>
                  <a:schemeClr val="accent6"/>
                </a:solidFill>
                <a:latin typeface="Calibri"/>
                <a:ea typeface="Calibri"/>
                <a:cs typeface="Calibri"/>
                <a:sym typeface="Calibri"/>
                <a:hlinkClick r:id="rId18">
                  <a:extLst>
                    <a:ext uri="{A12FA001-AC4F-418D-AE19-62706E023703}">
                      <ahyp:hlinkClr xmlns:ahyp="http://schemas.microsoft.com/office/drawing/2018/hyperlinkcolor" val="tx"/>
                    </a:ext>
                  </a:extLst>
                </a:hlinkClick>
              </a:rPr>
              <a:t>https://www.pexels.com/photo/group-of-people-wearing-shirts-spelled-team-7551442</a:t>
            </a:r>
            <a:endParaRPr sz="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199" name="Google Shape;199;gfb5b5f5055_0_122"/>
          <p:cNvPicPr preferRelativeResize="0"/>
          <p:nvPr/>
        </p:nvPicPr>
        <p:blipFill rotWithShape="1">
          <a:blip r:embed="rId3">
            <a:alphaModFix/>
          </a:blip>
          <a:srcRect/>
          <a:stretch/>
        </p:blipFill>
        <p:spPr>
          <a:xfrm>
            <a:off x="0" y="13175"/>
            <a:ext cx="12257626" cy="6831624"/>
          </a:xfrm>
          <a:prstGeom prst="rect">
            <a:avLst/>
          </a:prstGeom>
          <a:noFill/>
          <a:ln>
            <a:noFill/>
          </a:ln>
        </p:spPr>
      </p:pic>
      <p:sp>
        <p:nvSpPr>
          <p:cNvPr id="200" name="Google Shape;200;gfb5b5f5055_0_122"/>
          <p:cNvSpPr txBox="1">
            <a:spLocks noGrp="1"/>
          </p:cNvSpPr>
          <p:nvPr>
            <p:ph type="ctrTitle"/>
          </p:nvPr>
        </p:nvSpPr>
        <p:spPr>
          <a:xfrm>
            <a:off x="74550" y="1054206"/>
            <a:ext cx="10986300" cy="1080300"/>
          </a:xfrm>
          <a:prstGeom prst="rect">
            <a:avLst/>
          </a:prstGeom>
          <a:noFill/>
          <a:ln>
            <a:noFill/>
          </a:ln>
        </p:spPr>
        <p:txBody>
          <a:bodyPr spcFirstLastPara="1" wrap="square" lIns="1280150" tIns="274300" rIns="365750" bIns="274300" anchor="ctr" anchorCtr="0">
            <a:noAutofit/>
          </a:bodyPr>
          <a:lstStyle/>
          <a:p>
            <a:pPr marL="0" lvl="0" indent="0" algn="l" rtl="0">
              <a:lnSpc>
                <a:spcPct val="90000"/>
              </a:lnSpc>
              <a:spcBef>
                <a:spcPts val="0"/>
              </a:spcBef>
              <a:spcAft>
                <a:spcPts val="0"/>
              </a:spcAft>
              <a:buClr>
                <a:schemeClr val="dk1"/>
              </a:buClr>
              <a:buSzPts val="3800"/>
              <a:buFont typeface="Trebuchet MS"/>
              <a:buNone/>
            </a:pPr>
            <a:r>
              <a:rPr lang="en-US" sz="5100" b="1">
                <a:solidFill>
                  <a:srgbClr val="FF6600"/>
                </a:solidFill>
              </a:rPr>
              <a:t>Getting to Know You</a:t>
            </a:r>
            <a:endParaRPr sz="5100" b="1">
              <a:solidFill>
                <a:srgbClr val="FF66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gfcb1701311_0_550"/>
          <p:cNvSpPr txBox="1">
            <a:spLocks noGrp="1"/>
          </p:cNvSpPr>
          <p:nvPr>
            <p:ph type="subTitle" idx="1"/>
          </p:nvPr>
        </p:nvSpPr>
        <p:spPr>
          <a:xfrm>
            <a:off x="867335" y="2191871"/>
            <a:ext cx="9991200" cy="4680600"/>
          </a:xfrm>
          <a:prstGeom prst="rect">
            <a:avLst/>
          </a:prstGeom>
        </p:spPr>
        <p:txBody>
          <a:bodyPr spcFirstLastPara="1" wrap="square" lIns="457200" tIns="182875" rIns="365750" bIns="182875" anchor="t" anchorCtr="0">
            <a:noAutofit/>
          </a:bodyPr>
          <a:lstStyle/>
          <a:p>
            <a:pPr marL="0" lvl="0" indent="0" algn="l" rtl="0">
              <a:spcBef>
                <a:spcPts val="1000"/>
              </a:spcBef>
              <a:spcAft>
                <a:spcPts val="0"/>
              </a:spcAft>
              <a:buNone/>
            </a:pPr>
            <a:endParaRPr dirty="0"/>
          </a:p>
          <a:p>
            <a:pPr marL="0" lvl="0" indent="0" algn="l" rtl="0">
              <a:spcBef>
                <a:spcPts val="1000"/>
              </a:spcBef>
              <a:spcAft>
                <a:spcPts val="0"/>
              </a:spcAft>
              <a:buNone/>
            </a:pPr>
            <a:endParaRPr dirty="0"/>
          </a:p>
          <a:p>
            <a:pPr marL="0" lvl="0" indent="0" algn="l" rtl="0">
              <a:spcBef>
                <a:spcPts val="1000"/>
              </a:spcBef>
              <a:spcAft>
                <a:spcPts val="0"/>
              </a:spcAft>
              <a:buNone/>
            </a:pPr>
            <a:endParaRPr dirty="0"/>
          </a:p>
          <a:p>
            <a:pPr marL="0" lvl="0" indent="0" algn="l" rtl="0">
              <a:spcBef>
                <a:spcPts val="1000"/>
              </a:spcBef>
              <a:spcAft>
                <a:spcPts val="0"/>
              </a:spcAft>
              <a:buNone/>
            </a:pPr>
            <a:r>
              <a:rPr lang="en-US" dirty="0"/>
              <a:t>Anita Walz</a:t>
            </a:r>
            <a:endParaRPr dirty="0"/>
          </a:p>
          <a:p>
            <a:pPr marL="0" lvl="0" indent="0" algn="l" rtl="0">
              <a:spcBef>
                <a:spcPts val="1000"/>
              </a:spcBef>
              <a:spcAft>
                <a:spcPts val="0"/>
              </a:spcAft>
              <a:buNone/>
            </a:pPr>
            <a:r>
              <a:rPr lang="en-US" u="sng" dirty="0">
                <a:solidFill>
                  <a:schemeClr val="hlink"/>
                </a:solidFill>
                <a:hlinkClick r:id="rId3"/>
              </a:rPr>
              <a:t>arwalz@vt.edu</a:t>
            </a:r>
            <a:endParaRPr dirty="0"/>
          </a:p>
          <a:p>
            <a:pPr marL="0" lvl="0" indent="0" algn="l" rtl="0">
              <a:spcBef>
                <a:spcPts val="1000"/>
              </a:spcBef>
              <a:spcAft>
                <a:spcPts val="0"/>
              </a:spcAft>
              <a:buNone/>
            </a:pPr>
            <a:r>
              <a:rPr lang="en-US" dirty="0"/>
              <a:t>@arwalz</a:t>
            </a:r>
            <a:endParaRPr dirty="0"/>
          </a:p>
        </p:txBody>
      </p:sp>
      <p:sp>
        <p:nvSpPr>
          <p:cNvPr id="562" name="Google Shape;562;gfcb1701311_0_550"/>
          <p:cNvSpPr txBox="1">
            <a:spLocks noGrp="1"/>
          </p:cNvSpPr>
          <p:nvPr>
            <p:ph type="ctrTitle"/>
          </p:nvPr>
        </p:nvSpPr>
        <p:spPr>
          <a:xfrm>
            <a:off x="0" y="513756"/>
            <a:ext cx="10986300" cy="1080300"/>
          </a:xfrm>
          <a:prstGeom prst="rect">
            <a:avLst/>
          </a:prstGeom>
        </p:spPr>
        <p:txBody>
          <a:bodyPr spcFirstLastPara="1" wrap="square" lIns="1280150" tIns="274300" rIns="365750" bIns="274300" anchor="ctr" anchorCtr="0">
            <a:normAutofit/>
          </a:bodyPr>
          <a:lstStyle/>
          <a:p>
            <a:pPr marL="0" lvl="0" indent="0" algn="l" rtl="0">
              <a:spcBef>
                <a:spcPts val="0"/>
              </a:spcBef>
              <a:spcAft>
                <a:spcPts val="0"/>
              </a:spcAft>
              <a:buNone/>
            </a:pPr>
            <a:r>
              <a:rPr lang="en-US" dirty="0">
                <a:solidFill>
                  <a:srgbClr val="FF6600"/>
                </a:solidFill>
              </a:rPr>
              <a:t>Thanks and discussion</a:t>
            </a:r>
            <a:endParaRPr dirty="0">
              <a:solidFill>
                <a:srgbClr val="FF6600"/>
              </a:solidFill>
            </a:endParaRPr>
          </a:p>
        </p:txBody>
      </p:sp>
      <p:sp>
        <p:nvSpPr>
          <p:cNvPr id="563" name="Google Shape;563;gfcb1701311_0_550"/>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40</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Google Shape;206;gfb5b5f5055_0_203"/>
          <p:cNvPicPr preferRelativeResize="0"/>
          <p:nvPr/>
        </p:nvPicPr>
        <p:blipFill rotWithShape="1">
          <a:blip r:embed="rId3">
            <a:alphaModFix/>
          </a:blip>
          <a:srcRect/>
          <a:stretch/>
        </p:blipFill>
        <p:spPr>
          <a:xfrm>
            <a:off x="0" y="13175"/>
            <a:ext cx="12257626" cy="6831624"/>
          </a:xfrm>
          <a:prstGeom prst="rect">
            <a:avLst/>
          </a:prstGeom>
          <a:noFill/>
          <a:ln>
            <a:noFill/>
          </a:ln>
        </p:spPr>
      </p:pic>
      <p:sp>
        <p:nvSpPr>
          <p:cNvPr id="207" name="Google Shape;207;gfb5b5f5055_0_203"/>
          <p:cNvSpPr txBox="1">
            <a:spLocks noGrp="1"/>
          </p:cNvSpPr>
          <p:nvPr>
            <p:ph type="ctrTitle"/>
          </p:nvPr>
        </p:nvSpPr>
        <p:spPr>
          <a:xfrm>
            <a:off x="74550" y="1054206"/>
            <a:ext cx="10986300" cy="1080300"/>
          </a:xfrm>
          <a:prstGeom prst="rect">
            <a:avLst/>
          </a:prstGeom>
          <a:noFill/>
          <a:ln>
            <a:noFill/>
          </a:ln>
        </p:spPr>
        <p:txBody>
          <a:bodyPr spcFirstLastPara="1" wrap="square" lIns="1280150" tIns="274300" rIns="365750" bIns="274300" anchor="ctr" anchorCtr="0">
            <a:noAutofit/>
          </a:bodyPr>
          <a:lstStyle/>
          <a:p>
            <a:pPr marL="0" lvl="0" indent="0" algn="l" rtl="0">
              <a:lnSpc>
                <a:spcPct val="90000"/>
              </a:lnSpc>
              <a:spcBef>
                <a:spcPts val="0"/>
              </a:spcBef>
              <a:spcAft>
                <a:spcPts val="0"/>
              </a:spcAft>
              <a:buClr>
                <a:schemeClr val="dk1"/>
              </a:buClr>
              <a:buSzPts val="3800"/>
              <a:buFont typeface="Trebuchet MS"/>
              <a:buNone/>
            </a:pPr>
            <a:r>
              <a:rPr lang="en-US" sz="5100" b="1">
                <a:solidFill>
                  <a:srgbClr val="FF6600"/>
                </a:solidFill>
              </a:rPr>
              <a:t>Academic library</a:t>
            </a:r>
            <a:endParaRPr sz="5100" b="1">
              <a:solidFill>
                <a:srgbClr val="FF6600"/>
              </a:solidFill>
            </a:endParaRPr>
          </a:p>
          <a:p>
            <a:pPr marL="0" lvl="0" indent="0" algn="l" rtl="0">
              <a:lnSpc>
                <a:spcPct val="90000"/>
              </a:lnSpc>
              <a:spcBef>
                <a:spcPts val="0"/>
              </a:spcBef>
              <a:spcAft>
                <a:spcPts val="0"/>
              </a:spcAft>
              <a:buClr>
                <a:schemeClr val="dk1"/>
              </a:buClr>
              <a:buSzPts val="3800"/>
              <a:buFont typeface="Trebuchet MS"/>
              <a:buNone/>
            </a:pPr>
            <a:r>
              <a:rPr lang="en-US" sz="5100" b="1">
                <a:solidFill>
                  <a:srgbClr val="FF6600"/>
                </a:solidFill>
              </a:rPr>
              <a:t>Public library</a:t>
            </a:r>
            <a:endParaRPr sz="5100" b="1">
              <a:solidFill>
                <a:srgbClr val="FF6600"/>
              </a:solidFill>
            </a:endParaRPr>
          </a:p>
          <a:p>
            <a:pPr marL="0" lvl="0" indent="0" algn="l" rtl="0">
              <a:lnSpc>
                <a:spcPct val="90000"/>
              </a:lnSpc>
              <a:spcBef>
                <a:spcPts val="0"/>
              </a:spcBef>
              <a:spcAft>
                <a:spcPts val="0"/>
              </a:spcAft>
              <a:buClr>
                <a:schemeClr val="dk1"/>
              </a:buClr>
              <a:buSzPts val="3800"/>
              <a:buFont typeface="Trebuchet MS"/>
              <a:buNone/>
            </a:pPr>
            <a:r>
              <a:rPr lang="en-US" sz="5100" b="1">
                <a:solidFill>
                  <a:srgbClr val="FF6600"/>
                </a:solidFill>
              </a:rPr>
              <a:t>Something else</a:t>
            </a:r>
            <a:endParaRPr sz="5100" b="1">
              <a:solidFill>
                <a:srgbClr val="FF66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gfb5b5f5055_0_209"/>
          <p:cNvPicPr preferRelativeResize="0"/>
          <p:nvPr/>
        </p:nvPicPr>
        <p:blipFill rotWithShape="1">
          <a:blip r:embed="rId3">
            <a:alphaModFix/>
          </a:blip>
          <a:srcRect/>
          <a:stretch/>
        </p:blipFill>
        <p:spPr>
          <a:xfrm>
            <a:off x="0" y="13175"/>
            <a:ext cx="12257626" cy="6831624"/>
          </a:xfrm>
          <a:prstGeom prst="rect">
            <a:avLst/>
          </a:prstGeom>
          <a:noFill/>
          <a:ln>
            <a:noFill/>
          </a:ln>
        </p:spPr>
      </p:pic>
      <p:sp>
        <p:nvSpPr>
          <p:cNvPr id="214" name="Google Shape;214;gfb5b5f5055_0_209"/>
          <p:cNvSpPr txBox="1">
            <a:spLocks noGrp="1"/>
          </p:cNvSpPr>
          <p:nvPr>
            <p:ph type="ctrTitle"/>
          </p:nvPr>
        </p:nvSpPr>
        <p:spPr>
          <a:xfrm>
            <a:off x="-726800" y="1054200"/>
            <a:ext cx="13511100" cy="1080300"/>
          </a:xfrm>
          <a:prstGeom prst="rect">
            <a:avLst/>
          </a:prstGeom>
          <a:noFill/>
          <a:ln>
            <a:noFill/>
          </a:ln>
        </p:spPr>
        <p:txBody>
          <a:bodyPr spcFirstLastPara="1" wrap="square" lIns="1280150" tIns="274300" rIns="365750" bIns="274300" anchor="ctr" anchorCtr="0">
            <a:noAutofit/>
          </a:bodyPr>
          <a:lstStyle/>
          <a:p>
            <a:pPr marL="0" lvl="0" indent="0" algn="l" rtl="0">
              <a:lnSpc>
                <a:spcPct val="90000"/>
              </a:lnSpc>
              <a:spcBef>
                <a:spcPts val="0"/>
              </a:spcBef>
              <a:spcAft>
                <a:spcPts val="0"/>
              </a:spcAft>
              <a:buClr>
                <a:schemeClr val="dk1"/>
              </a:buClr>
              <a:buSzPts val="3800"/>
              <a:buFont typeface="Trebuchet MS"/>
              <a:buNone/>
            </a:pPr>
            <a:r>
              <a:rPr lang="en-US" sz="5100" b="1">
                <a:solidFill>
                  <a:srgbClr val="FF6600"/>
                </a:solidFill>
              </a:rPr>
              <a:t>Some experience with OER</a:t>
            </a:r>
            <a:endParaRPr sz="5100" b="1">
              <a:solidFill>
                <a:srgbClr val="FF6600"/>
              </a:solidFill>
            </a:endParaRPr>
          </a:p>
          <a:p>
            <a:pPr marL="0" lvl="0" indent="0" algn="l" rtl="0">
              <a:lnSpc>
                <a:spcPct val="90000"/>
              </a:lnSpc>
              <a:spcBef>
                <a:spcPts val="0"/>
              </a:spcBef>
              <a:spcAft>
                <a:spcPts val="0"/>
              </a:spcAft>
              <a:buClr>
                <a:schemeClr val="dk1"/>
              </a:buClr>
              <a:buSzPts val="3800"/>
              <a:buFont typeface="Trebuchet MS"/>
              <a:buNone/>
            </a:pPr>
            <a:r>
              <a:rPr lang="en-US" sz="5100" b="1">
                <a:solidFill>
                  <a:srgbClr val="FF6600"/>
                </a:solidFill>
              </a:rPr>
              <a:t>More than “some” experience w/OER</a:t>
            </a:r>
            <a:endParaRPr sz="5100" b="1">
              <a:solidFill>
                <a:srgbClr val="FF6600"/>
              </a:solidFill>
            </a:endParaRPr>
          </a:p>
          <a:p>
            <a:pPr marL="0" lvl="0" indent="0" algn="l" rtl="0">
              <a:lnSpc>
                <a:spcPct val="90000"/>
              </a:lnSpc>
              <a:spcBef>
                <a:spcPts val="0"/>
              </a:spcBef>
              <a:spcAft>
                <a:spcPts val="0"/>
              </a:spcAft>
              <a:buClr>
                <a:schemeClr val="dk1"/>
              </a:buClr>
              <a:buSzPts val="3800"/>
              <a:buFont typeface="Trebuchet MS"/>
              <a:buNone/>
            </a:pPr>
            <a:r>
              <a:rPr lang="en-US" sz="5100" b="1">
                <a:solidFill>
                  <a:srgbClr val="FF6600"/>
                </a:solidFill>
              </a:rPr>
              <a:t>Pretty new to this conversation</a:t>
            </a:r>
            <a:endParaRPr sz="5100" b="1">
              <a:solidFill>
                <a:srgbClr val="FF66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gfb5b5f5055_0_221"/>
          <p:cNvPicPr preferRelativeResize="0"/>
          <p:nvPr/>
        </p:nvPicPr>
        <p:blipFill rotWithShape="1">
          <a:blip r:embed="rId3">
            <a:alphaModFix/>
          </a:blip>
          <a:srcRect/>
          <a:stretch/>
        </p:blipFill>
        <p:spPr>
          <a:xfrm>
            <a:off x="0" y="13175"/>
            <a:ext cx="12257626" cy="6831624"/>
          </a:xfrm>
          <a:prstGeom prst="rect">
            <a:avLst/>
          </a:prstGeom>
          <a:noFill/>
          <a:ln>
            <a:noFill/>
          </a:ln>
        </p:spPr>
      </p:pic>
      <p:sp>
        <p:nvSpPr>
          <p:cNvPr id="221" name="Google Shape;221;gfb5b5f5055_0_221"/>
          <p:cNvSpPr txBox="1">
            <a:spLocks noGrp="1"/>
          </p:cNvSpPr>
          <p:nvPr>
            <p:ph type="ctrTitle"/>
          </p:nvPr>
        </p:nvSpPr>
        <p:spPr>
          <a:xfrm>
            <a:off x="-1192700" y="1054200"/>
            <a:ext cx="13977000" cy="1080300"/>
          </a:xfrm>
          <a:prstGeom prst="rect">
            <a:avLst/>
          </a:prstGeom>
          <a:noFill/>
          <a:ln>
            <a:noFill/>
          </a:ln>
        </p:spPr>
        <p:txBody>
          <a:bodyPr spcFirstLastPara="1" wrap="square" lIns="1280150" tIns="274300" rIns="365750" bIns="274300" anchor="ctr" anchorCtr="0">
            <a:noAutofit/>
          </a:bodyPr>
          <a:lstStyle/>
          <a:p>
            <a:pPr marL="0" lvl="0" indent="0" algn="l" rtl="0">
              <a:lnSpc>
                <a:spcPct val="90000"/>
              </a:lnSpc>
              <a:spcBef>
                <a:spcPts val="0"/>
              </a:spcBef>
              <a:spcAft>
                <a:spcPts val="0"/>
              </a:spcAft>
              <a:buClr>
                <a:schemeClr val="dk1"/>
              </a:buClr>
              <a:buSzPts val="3800"/>
              <a:buFont typeface="Trebuchet MS"/>
              <a:buNone/>
            </a:pPr>
            <a:r>
              <a:rPr lang="en-US" sz="4700" b="1">
                <a:solidFill>
                  <a:srgbClr val="FF6600"/>
                </a:solidFill>
              </a:rPr>
              <a:t>Somewhat familiar with “open education”</a:t>
            </a:r>
            <a:endParaRPr sz="4700" b="1">
              <a:solidFill>
                <a:srgbClr val="FF6600"/>
              </a:solidFill>
            </a:endParaRPr>
          </a:p>
          <a:p>
            <a:pPr marL="0" lvl="0" indent="0" algn="l" rtl="0">
              <a:lnSpc>
                <a:spcPct val="90000"/>
              </a:lnSpc>
              <a:spcBef>
                <a:spcPts val="0"/>
              </a:spcBef>
              <a:spcAft>
                <a:spcPts val="0"/>
              </a:spcAft>
              <a:buClr>
                <a:schemeClr val="dk1"/>
              </a:buClr>
              <a:buSzPts val="3800"/>
              <a:buFont typeface="Trebuchet MS"/>
              <a:buNone/>
            </a:pPr>
            <a:r>
              <a:rPr lang="en-US" sz="4700" b="1">
                <a:solidFill>
                  <a:srgbClr val="FF6600"/>
                </a:solidFill>
              </a:rPr>
              <a:t>How is open education different from OER?</a:t>
            </a:r>
            <a:endParaRPr sz="4700" b="1">
              <a:solidFill>
                <a:srgbClr val="FF6600"/>
              </a:solidFill>
            </a:endParaRPr>
          </a:p>
          <a:p>
            <a:pPr marL="0" lvl="0" indent="0" algn="l" rtl="0">
              <a:lnSpc>
                <a:spcPct val="90000"/>
              </a:lnSpc>
              <a:spcBef>
                <a:spcPts val="0"/>
              </a:spcBef>
              <a:spcAft>
                <a:spcPts val="0"/>
              </a:spcAft>
              <a:buClr>
                <a:schemeClr val="dk1"/>
              </a:buClr>
              <a:buSzPts val="3800"/>
              <a:buFont typeface="Trebuchet MS"/>
              <a:buNone/>
            </a:pPr>
            <a:r>
              <a:rPr lang="en-US" sz="4700" b="1">
                <a:solidFill>
                  <a:srgbClr val="FF6600"/>
                </a:solidFill>
              </a:rPr>
              <a:t>Open education is a new idea to me!</a:t>
            </a:r>
            <a:endParaRPr sz="4700" b="1">
              <a:solidFill>
                <a:srgbClr val="FF66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Google Shape;227;gfb5b5f5055_0_227"/>
          <p:cNvPicPr preferRelativeResize="0"/>
          <p:nvPr/>
        </p:nvPicPr>
        <p:blipFill rotWithShape="1">
          <a:blip r:embed="rId3">
            <a:alphaModFix/>
          </a:blip>
          <a:srcRect/>
          <a:stretch/>
        </p:blipFill>
        <p:spPr>
          <a:xfrm>
            <a:off x="0" y="13175"/>
            <a:ext cx="12257626" cy="6831624"/>
          </a:xfrm>
          <a:prstGeom prst="rect">
            <a:avLst/>
          </a:prstGeom>
          <a:noFill/>
          <a:ln>
            <a:noFill/>
          </a:ln>
        </p:spPr>
      </p:pic>
      <p:sp>
        <p:nvSpPr>
          <p:cNvPr id="228" name="Google Shape;228;gfb5b5f5055_0_227"/>
          <p:cNvSpPr txBox="1">
            <a:spLocks noGrp="1"/>
          </p:cNvSpPr>
          <p:nvPr>
            <p:ph type="ctrTitle"/>
          </p:nvPr>
        </p:nvSpPr>
        <p:spPr>
          <a:xfrm>
            <a:off x="0" y="1054200"/>
            <a:ext cx="12257700" cy="1080300"/>
          </a:xfrm>
          <a:prstGeom prst="rect">
            <a:avLst/>
          </a:prstGeom>
          <a:noFill/>
          <a:ln>
            <a:noFill/>
          </a:ln>
        </p:spPr>
        <p:txBody>
          <a:bodyPr spcFirstLastPara="1" wrap="square" lIns="1280150" tIns="274300" rIns="365750" bIns="274300" anchor="ctr" anchorCtr="0">
            <a:noAutofit/>
          </a:bodyPr>
          <a:lstStyle/>
          <a:p>
            <a:pPr marL="0" lvl="0" indent="0" algn="l" rtl="0">
              <a:lnSpc>
                <a:spcPct val="90000"/>
              </a:lnSpc>
              <a:spcBef>
                <a:spcPts val="0"/>
              </a:spcBef>
              <a:spcAft>
                <a:spcPts val="0"/>
              </a:spcAft>
              <a:buClr>
                <a:schemeClr val="dk1"/>
              </a:buClr>
              <a:buSzPts val="3800"/>
              <a:buFont typeface="Trebuchet MS"/>
              <a:buNone/>
            </a:pPr>
            <a:r>
              <a:rPr lang="en-US" sz="4700" b="1">
                <a:solidFill>
                  <a:srgbClr val="FF6600"/>
                </a:solidFill>
              </a:rPr>
              <a:t>Thank you . . .</a:t>
            </a:r>
            <a:endParaRPr sz="4700" b="1">
              <a:solidFill>
                <a:srgbClr val="FF66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fb5b5f5055_0_108"/>
          <p:cNvSpPr txBox="1">
            <a:spLocks noGrp="1"/>
          </p:cNvSpPr>
          <p:nvPr>
            <p:ph type="sldNum" idx="12"/>
          </p:nvPr>
        </p:nvSpPr>
        <p:spPr>
          <a:xfrm>
            <a:off x="208428" y="6297297"/>
            <a:ext cx="9927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US"/>
              <a:t>9</a:t>
            </a:fld>
            <a:endParaRPr/>
          </a:p>
        </p:txBody>
      </p:sp>
      <p:sp>
        <p:nvSpPr>
          <p:cNvPr id="235" name="Google Shape;235;gfb5b5f5055_0_108"/>
          <p:cNvSpPr txBox="1">
            <a:spLocks noGrp="1"/>
          </p:cNvSpPr>
          <p:nvPr>
            <p:ph type="body" idx="1"/>
          </p:nvPr>
        </p:nvSpPr>
        <p:spPr>
          <a:xfrm>
            <a:off x="906600" y="313050"/>
            <a:ext cx="10378800" cy="5849700"/>
          </a:xfrm>
          <a:prstGeom prst="rect">
            <a:avLst/>
          </a:prstGeom>
          <a:noFill/>
          <a:ln>
            <a:noFill/>
          </a:ln>
        </p:spPr>
        <p:txBody>
          <a:bodyPr spcFirstLastPara="1" wrap="square" lIns="274300" tIns="274300" rIns="365750" bIns="45700" anchor="t" anchorCtr="0">
            <a:normAutofit/>
          </a:bodyPr>
          <a:lstStyle/>
          <a:p>
            <a:pPr marL="0" lvl="0" indent="0" algn="l" rtl="0">
              <a:lnSpc>
                <a:spcPct val="90000"/>
              </a:lnSpc>
              <a:spcBef>
                <a:spcPts val="0"/>
              </a:spcBef>
              <a:spcAft>
                <a:spcPts val="0"/>
              </a:spcAft>
              <a:buNone/>
            </a:pPr>
            <a:endParaRPr sz="3700"/>
          </a:p>
          <a:p>
            <a:pPr marL="0" lvl="0" indent="0" algn="l" rtl="0">
              <a:lnSpc>
                <a:spcPct val="90000"/>
              </a:lnSpc>
              <a:spcBef>
                <a:spcPts val="0"/>
              </a:spcBef>
              <a:spcAft>
                <a:spcPts val="0"/>
              </a:spcAft>
              <a:buNone/>
            </a:pPr>
            <a:endParaRPr sz="3700"/>
          </a:p>
          <a:p>
            <a:pPr marL="0" lvl="0" indent="0" algn="l" rtl="0">
              <a:lnSpc>
                <a:spcPct val="90000"/>
              </a:lnSpc>
              <a:spcBef>
                <a:spcPts val="0"/>
              </a:spcBef>
              <a:spcAft>
                <a:spcPts val="0"/>
              </a:spcAft>
              <a:buNone/>
            </a:pPr>
            <a:r>
              <a:rPr lang="en-US" sz="4600" b="1">
                <a:solidFill>
                  <a:srgbClr val="FF6600"/>
                </a:solidFill>
              </a:rPr>
              <a:t>Open Education is . . . </a:t>
            </a:r>
            <a:endParaRPr sz="4600" b="1">
              <a:solidFill>
                <a:srgbClr val="FF6600"/>
              </a:solidFill>
            </a:endParaRPr>
          </a:p>
        </p:txBody>
      </p:sp>
      <p:pic>
        <p:nvPicPr>
          <p:cNvPr id="236" name="Google Shape;236;gfb5b5f5055_0_108"/>
          <p:cNvPicPr preferRelativeResize="0"/>
          <p:nvPr/>
        </p:nvPicPr>
        <p:blipFill>
          <a:blip r:embed="rId3">
            <a:alphaModFix/>
          </a:blip>
          <a:stretch>
            <a:fillRect/>
          </a:stretch>
        </p:blipFill>
        <p:spPr>
          <a:xfrm>
            <a:off x="7986109" y="0"/>
            <a:ext cx="4205882" cy="6857999"/>
          </a:xfrm>
          <a:prstGeom prst="rect">
            <a:avLst/>
          </a:prstGeom>
          <a:noFill/>
          <a:ln>
            <a:noFill/>
          </a:ln>
        </p:spPr>
      </p:pic>
      <p:sp>
        <p:nvSpPr>
          <p:cNvPr id="237" name="Google Shape;237;gfb5b5f5055_0_108"/>
          <p:cNvSpPr txBox="1"/>
          <p:nvPr/>
        </p:nvSpPr>
        <p:spPr>
          <a:xfrm>
            <a:off x="8016575" y="6559025"/>
            <a:ext cx="42060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800"/>
              <a:t>Public Domain image. Unsplash :</a:t>
            </a:r>
            <a:r>
              <a:rPr lang="en-US" sz="800" u="sng">
                <a:solidFill>
                  <a:schemeClr val="hlink"/>
                </a:solidFill>
                <a:latin typeface="Calibri"/>
                <a:ea typeface="Calibri"/>
                <a:cs typeface="Calibri"/>
                <a:sym typeface="Calibri"/>
                <a:hlinkClick r:id="rId4"/>
              </a:rPr>
              <a:t>https://unsplash.com/photos/qNHbXkO3Xbc</a:t>
            </a:r>
            <a:r>
              <a:rPr lang="en-US" sz="800">
                <a:solidFill>
                  <a:schemeClr val="dk1"/>
                </a:solidFill>
                <a:latin typeface="Calibri"/>
                <a:ea typeface="Calibri"/>
                <a:cs typeface="Calibri"/>
                <a:sym typeface="Calibri"/>
              </a:rPr>
              <a:t> </a:t>
            </a:r>
            <a:endParaRPr sz="800"/>
          </a:p>
        </p:txBody>
      </p:sp>
    </p:spTree>
  </p:cSld>
  <p:clrMapOvr>
    <a:masterClrMapping/>
  </p:clrMapOvr>
</p:sld>
</file>

<file path=ppt/theme/theme1.xml><?xml version="1.0" encoding="utf-8"?>
<a:theme xmlns:a="http://schemas.openxmlformats.org/drawingml/2006/main" name="Office Theme">
  <a:themeElements>
    <a:clrScheme name="Virginia Tech Colors Fall 2018">
      <a:dk1>
        <a:srgbClr val="000000"/>
      </a:dk1>
      <a:lt1>
        <a:srgbClr val="FFFFFF"/>
      </a:lt1>
      <a:dk2>
        <a:srgbClr val="E5E1E6"/>
      </a:dk2>
      <a:lt2>
        <a:srgbClr val="D7D2CB"/>
      </a:lt2>
      <a:accent1>
        <a:srgbClr val="8B1F41"/>
      </a:accent1>
      <a:accent2>
        <a:srgbClr val="E87722"/>
      </a:accent2>
      <a:accent3>
        <a:srgbClr val="75787B"/>
      </a:accent3>
      <a:accent4>
        <a:srgbClr val="CE0058"/>
      </a:accent4>
      <a:accent5>
        <a:srgbClr val="2CD5C3"/>
      </a:accent5>
      <a:accent6>
        <a:srgbClr val="508590"/>
      </a:accent6>
      <a:hlink>
        <a:srgbClr val="508590"/>
      </a:hlink>
      <a:folHlink>
        <a:srgbClr val="2CD5C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2283</Words>
  <Application>Microsoft Office PowerPoint</Application>
  <PresentationFormat>Widescreen</PresentationFormat>
  <Paragraphs>317</Paragraphs>
  <Slides>40</Slides>
  <Notes>40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40</vt:i4>
      </vt:variant>
    </vt:vector>
  </HeadingPairs>
  <TitlesOfParts>
    <vt:vector size="48" baseType="lpstr">
      <vt:lpstr>Trebuchet MS</vt:lpstr>
      <vt:lpstr>Helvetica Neue</vt:lpstr>
      <vt:lpstr>Arial</vt:lpstr>
      <vt:lpstr>Calibri</vt:lpstr>
      <vt:lpstr>Noto Sans Symbols</vt:lpstr>
      <vt:lpstr>Open Sans</vt:lpstr>
      <vt:lpstr>Office Theme</vt:lpstr>
      <vt:lpstr>Simple Light</vt:lpstr>
      <vt:lpstr>For the Joy of It All:  The Case for Collaboratively Building and Sharing Open Educational Resources (OER)</vt:lpstr>
      <vt:lpstr>Today’s Presentation</vt:lpstr>
      <vt:lpstr>Lots of variety . . . </vt:lpstr>
      <vt:lpstr>Getting to Know You</vt:lpstr>
      <vt:lpstr>Academic library Public library Something else</vt:lpstr>
      <vt:lpstr>Some experience with OER More than “some” experience w/OER Pretty new to this conversation</vt:lpstr>
      <vt:lpstr>Somewhat familiar with “open education” How is open education different from OER? Open education is a new idea to me!</vt:lpstr>
      <vt:lpstr>Thank you .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Challenges</vt:lpstr>
      <vt:lpstr>PowerPoint Presentation</vt:lpstr>
      <vt:lpstr>PowerPoint Presentation</vt:lpstr>
      <vt:lpstr>PowerPoint Presentation</vt:lpstr>
      <vt:lpstr>PowerPoint Presentation</vt:lpstr>
      <vt:lpstr>PowerPoint Presentation</vt:lpstr>
      <vt:lpstr>Does any of this resonate?</vt:lpstr>
      <vt:lpstr>If so . . . . you are not alone.</vt:lpstr>
      <vt:lpstr>The Case for Collaboration</vt:lpstr>
      <vt:lpstr>PowerPoint Presentation</vt:lpstr>
      <vt:lpstr>PowerPoint Presentation</vt:lpstr>
      <vt:lpstr>Build a learning or inquiry community</vt:lpstr>
      <vt:lpstr>Collaborate on delivering an Open Education Network workshop (aka Open Textbook Workshop)</vt:lpstr>
      <vt:lpstr>Curate a selection of Open Education Week events</vt:lpstr>
      <vt:lpstr>Edit-a-thon / Contribute-a-thon</vt:lpstr>
      <vt:lpstr>Student Book Projects</vt:lpstr>
      <vt:lpstr>Comparative Course Material Review Process</vt:lpstr>
      <vt:lpstr>Facilitating Higher Ed / PreK-12 Partnerships</vt:lpstr>
      <vt:lpstr>Join forces with faculty and students: Strategic Management</vt:lpstr>
      <vt:lpstr>Find collaborators to help: Multi-Institutional Test Bank Development Project</vt:lpstr>
      <vt:lpstr>Find mentors:  Regional Testbank Sprint for Fundamentals of Business (pre-pandemic)</vt:lpstr>
      <vt:lpstr>Got Dual-Enrollment?</vt:lpstr>
      <vt:lpstr>What makes collaboration work?</vt:lpstr>
      <vt:lpstr>Thanks and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 the Joy of It All:  The Case for Collaboratively Building and Sharing Open Educational Resources (OER)</dc:title>
  <dc:creator>Microsoft Office User</dc:creator>
  <cp:lastModifiedBy>Walz, Anita</cp:lastModifiedBy>
  <cp:revision>2</cp:revision>
  <dcterms:created xsi:type="dcterms:W3CDTF">2018-05-01T14:09:38Z</dcterms:created>
  <dcterms:modified xsi:type="dcterms:W3CDTF">2023-09-14T15:57:45Z</dcterms:modified>
</cp:coreProperties>
</file>