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6" r:id="rId2"/>
    <p:sldId id="257" r:id="rId3"/>
    <p:sldId id="258" r:id="rId4"/>
    <p:sldId id="264" r:id="rId5"/>
    <p:sldId id="263" r:id="rId6"/>
    <p:sldId id="262" r:id="rId7"/>
  </p:sldIdLst>
  <p:sldSz cx="12115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FEFE"/>
    <a:srgbClr val="66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78508" autoAdjust="0"/>
  </p:normalViewPr>
  <p:slideViewPr>
    <p:cSldViewPr>
      <p:cViewPr varScale="1">
        <p:scale>
          <a:sx n="53" d="100"/>
          <a:sy n="53" d="100"/>
        </p:scale>
        <p:origin x="-1272" y="-84"/>
      </p:cViewPr>
      <p:guideLst>
        <p:guide orient="horz" pos="2160"/>
        <p:guide pos="3816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6A5E8-ACDD-4150-BD9F-0D1774930136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0050" y="685800"/>
            <a:ext cx="6057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11BFE-EF8C-407A-9B91-C886331736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772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6827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7164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1727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158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6540" y="69756"/>
            <a:ext cx="11942718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16405" y="3200400"/>
            <a:ext cx="848106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2BCF-F71B-4165-83A5-CD5872D61A5A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384" y="1449304"/>
            <a:ext cx="11953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83384" y="1396720"/>
            <a:ext cx="11953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83384" y="2976649"/>
            <a:ext cx="11953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5790" y="1505931"/>
            <a:ext cx="1090422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93F9-72D5-43F9-96BA-0BA406F49DEA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83955" y="274642"/>
            <a:ext cx="2665476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1580" y="274641"/>
            <a:ext cx="7370445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E2F6-2FCC-409B-93E5-784455C0CD9D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1580" y="1447800"/>
            <a:ext cx="1029843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158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86540" y="69756"/>
            <a:ext cx="11942718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065" y="952501"/>
            <a:ext cx="1029843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7065" y="2547938"/>
            <a:ext cx="1029843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6FF-50A7-4788-A5FF-2ABE13CE97C0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0132" y="6172200"/>
            <a:ext cx="5300663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1972" y="2376830"/>
            <a:ext cx="11942907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619" y="2341476"/>
            <a:ext cx="11943260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90506" y="2468880"/>
            <a:ext cx="11944373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853" y="6208776"/>
            <a:ext cx="60579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8C1-9E4C-4A27-ACC7-8AD41C82832C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1580" y="1447800"/>
            <a:ext cx="4967478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37484" y="1447800"/>
            <a:ext cx="4967478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580" y="273050"/>
            <a:ext cx="1029843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1580" y="1447800"/>
            <a:ext cx="4947285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562725" y="1447800"/>
            <a:ext cx="4947285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11C70-1D35-4476-B51F-C33CB250E23B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1580" y="2247900"/>
            <a:ext cx="4947285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562725" y="2247900"/>
            <a:ext cx="4947285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E44BB-5104-42E9-9202-2B7A2DADAFBD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DA77-3ED6-4D82-A4B6-A504252BBAE0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158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84811" y="69755"/>
            <a:ext cx="11942718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580" y="273050"/>
            <a:ext cx="1029843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1580" y="1600200"/>
            <a:ext cx="2524125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BE71-66FE-4B80-83CD-18DCC763CA8B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37635" y="1600200"/>
            <a:ext cx="7572375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580" y="4900550"/>
            <a:ext cx="969264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1580" y="5445825"/>
            <a:ext cx="969264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9A52-3138-4CD3-BD20-8AA57739674F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1580" y="6172200"/>
            <a:ext cx="5149215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3853" y="6208776"/>
            <a:ext cx="60579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0507" y="4683555"/>
            <a:ext cx="11934063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90774" y="4650475"/>
            <a:ext cx="11933797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90776" y="4773225"/>
            <a:ext cx="11933794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509" y="66676"/>
            <a:ext cx="11927482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158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84811" y="69755"/>
            <a:ext cx="11942718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1580" y="274638"/>
            <a:ext cx="1029843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1580" y="1447800"/>
            <a:ext cx="1029843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78165" y="6191250"/>
            <a:ext cx="3281363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C674AB6-9C9B-4B75-975E-9224B9D30CF5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1580" y="6172200"/>
            <a:ext cx="525018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3853" y="6210300"/>
            <a:ext cx="60579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5790" y="3200400"/>
            <a:ext cx="10024110" cy="3124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Presented by</a:t>
            </a:r>
          </a:p>
          <a:p>
            <a:r>
              <a:rPr lang="en-US" sz="3200" dirty="0" smtClean="0"/>
              <a:t>Ahmed </a:t>
            </a:r>
            <a:r>
              <a:rPr lang="en-US" sz="3200" dirty="0" err="1" smtClean="0"/>
              <a:t>Elbery</a:t>
            </a:r>
            <a:r>
              <a:rPr lang="en-US" sz="3200" dirty="0" smtClean="0"/>
              <a:t>, Mohammed </a:t>
            </a:r>
            <a:r>
              <a:rPr lang="en-US" sz="3200" dirty="0" err="1" smtClean="0"/>
              <a:t>Farghally</a:t>
            </a:r>
            <a:endParaRPr lang="en-US" sz="3200" dirty="0" smtClean="0"/>
          </a:p>
          <a:p>
            <a:r>
              <a:rPr lang="en-US" sz="3200" dirty="0" smtClean="0"/>
              <a:t>Project client</a:t>
            </a:r>
          </a:p>
          <a:p>
            <a:r>
              <a:rPr lang="en-US" sz="3200" dirty="0" smtClean="0"/>
              <a:t>Mohammed </a:t>
            </a:r>
            <a:r>
              <a:rPr lang="en-US" sz="3200" dirty="0" err="1" smtClean="0"/>
              <a:t>Magdy</a:t>
            </a:r>
            <a:endParaRPr lang="en-US" sz="3200" dirty="0" smtClean="0"/>
          </a:p>
          <a:p>
            <a:r>
              <a:rPr lang="en-US" sz="3200" dirty="0" smtClean="0"/>
              <a:t>Virginia Tech, Blacksburg 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6969F-B34B-449D-8D9D-204541E2C4A7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sz="4800" smtClean="0"/>
              <a:t>IDEAL Webpages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2019300" y="4572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CS6604 Digital Libraries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" y="274638"/>
            <a:ext cx="11409045" cy="1143000"/>
          </a:xfrm>
        </p:spPr>
        <p:txBody>
          <a:bodyPr/>
          <a:lstStyle/>
          <a:p>
            <a:pPr algn="ctr"/>
            <a:r>
              <a:rPr lang="en-US" sz="5400" dirty="0" smtClean="0"/>
              <a:t>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3860" y="1447800"/>
            <a:ext cx="11409045" cy="5029200"/>
          </a:xfrm>
        </p:spPr>
        <p:txBody>
          <a:bodyPr>
            <a:normAutofit/>
          </a:bodyPr>
          <a:lstStyle/>
          <a:p>
            <a:pPr algn="justLow"/>
            <a:r>
              <a:rPr lang="en-US" sz="3200" dirty="0" smtClean="0"/>
              <a:t>A tremendous amount ≈ 10TB of data is available about a variety of events crawled from the web.</a:t>
            </a:r>
          </a:p>
          <a:p>
            <a:pPr algn="justLow"/>
            <a:r>
              <a:rPr lang="en-US" sz="3200" dirty="0" smtClean="0"/>
              <a:t>It is required to make this big data accessible and searchable conveniently through the web.</a:t>
            </a:r>
          </a:p>
          <a:p>
            <a:pPr algn="justLow"/>
            <a:r>
              <a:rPr lang="en-US" sz="3200" dirty="0"/>
              <a:t>≈ </a:t>
            </a:r>
            <a:r>
              <a:rPr lang="en-US" sz="3200" dirty="0" smtClean="0"/>
              <a:t>10TB of  .</a:t>
            </a:r>
            <a:r>
              <a:rPr lang="en-US" sz="3200" dirty="0" err="1" smtClean="0"/>
              <a:t>warc</a:t>
            </a:r>
            <a:r>
              <a:rPr lang="en-US" sz="3200" dirty="0"/>
              <a:t>.</a:t>
            </a:r>
            <a:endParaRPr lang="en-US" sz="3200" dirty="0" smtClean="0"/>
          </a:p>
          <a:p>
            <a:pPr algn="justLow"/>
            <a:r>
              <a:rPr lang="en-US" sz="3200" dirty="0" smtClean="0"/>
              <a:t>Use only html files.</a:t>
            </a:r>
          </a:p>
          <a:p>
            <a:endParaRPr lang="en-US" sz="3200" dirty="0" smtClean="0"/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" y="274638"/>
            <a:ext cx="11409045" cy="1143000"/>
          </a:xfrm>
        </p:spPr>
        <p:txBody>
          <a:bodyPr/>
          <a:lstStyle/>
          <a:p>
            <a:pPr algn="ctr"/>
            <a:r>
              <a:rPr lang="en-US" sz="5400" dirty="0" smtClean="0"/>
              <a:t>Tools required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3860" y="1447800"/>
            <a:ext cx="11409045" cy="5029200"/>
          </a:xfrm>
        </p:spPr>
        <p:txBody>
          <a:bodyPr>
            <a:normAutofit/>
          </a:bodyPr>
          <a:lstStyle/>
          <a:p>
            <a:pPr algn="justLow"/>
            <a:r>
              <a:rPr lang="en-US" sz="3200" u="sng" dirty="0" err="1"/>
              <a:t>Solr</a:t>
            </a:r>
            <a:r>
              <a:rPr lang="en-US" sz="3200" u="sng" dirty="0"/>
              <a:t>:</a:t>
            </a:r>
            <a:r>
              <a:rPr lang="en-US" sz="3200" dirty="0"/>
              <a:t> </a:t>
            </a:r>
          </a:p>
          <a:p>
            <a:pPr algn="justLow"/>
            <a:r>
              <a:rPr lang="en-US" sz="3200" u="sng" dirty="0" err="1" smtClean="0"/>
              <a:t>Hadoop</a:t>
            </a:r>
            <a:r>
              <a:rPr lang="en-US" sz="3200" u="sng" dirty="0" smtClean="0"/>
              <a:t>:</a:t>
            </a:r>
            <a:r>
              <a:rPr lang="en-US" sz="3200" dirty="0" smtClean="0"/>
              <a:t> </a:t>
            </a:r>
          </a:p>
          <a:p>
            <a:pPr algn="justLow"/>
            <a:r>
              <a:rPr lang="en-US" sz="3200" u="sng" dirty="0" smtClean="0"/>
              <a:t>Solarium</a:t>
            </a:r>
          </a:p>
          <a:p>
            <a:pPr algn="justLow"/>
            <a:r>
              <a:rPr lang="en-US" sz="3200" u="sng" dirty="0" smtClean="0"/>
              <a:t>PHP:</a:t>
            </a:r>
            <a:r>
              <a:rPr lang="en-US" sz="3200" dirty="0" smtClean="0"/>
              <a:t> </a:t>
            </a:r>
          </a:p>
          <a:p>
            <a:pPr algn="justLow"/>
            <a:r>
              <a:rPr lang="en-US" sz="3200" u="sng" dirty="0" smtClean="0"/>
              <a:t>Python/JAVA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070" y="160338"/>
            <a:ext cx="1029843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Big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4/26/2014</a:t>
            </a:fld>
            <a:endParaRPr lang="en-US"/>
          </a:p>
        </p:txBody>
      </p:sp>
      <p:sp>
        <p:nvSpPr>
          <p:cNvPr id="6" name="Flowchart: Magnetic Disk 5"/>
          <p:cNvSpPr/>
          <p:nvPr/>
        </p:nvSpPr>
        <p:spPr>
          <a:xfrm>
            <a:off x="1714500" y="1752600"/>
            <a:ext cx="1550151" cy="1600200"/>
          </a:xfrm>
          <a:prstGeom prst="flowChartMagneticDisk">
            <a:avLst/>
          </a:prstGeom>
          <a:solidFill>
            <a:srgbClr val="66FFFF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Crawled Data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67300" y="2286000"/>
            <a:ext cx="2209800" cy="990600"/>
          </a:xfrm>
          <a:prstGeom prst="rect">
            <a:avLst/>
          </a:prstGeom>
          <a:solidFill>
            <a:srgbClr val="66FFFF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dk1"/>
                </a:solidFill>
              </a:rPr>
              <a:t>Hadoop</a:t>
            </a:r>
            <a:endParaRPr lang="en-US" sz="2800" b="1" dirty="0">
              <a:solidFill>
                <a:schemeClr val="dk1"/>
              </a:solidFill>
            </a:endParaRPr>
          </a:p>
        </p:txBody>
      </p:sp>
      <p:sp>
        <p:nvSpPr>
          <p:cNvPr id="8" name="Flowchart: Magnetic Disk 7"/>
          <p:cNvSpPr/>
          <p:nvPr/>
        </p:nvSpPr>
        <p:spPr>
          <a:xfrm>
            <a:off x="9182100" y="3176060"/>
            <a:ext cx="1143000" cy="1441414"/>
          </a:xfrm>
          <a:prstGeom prst="flowChartMagneticDisk">
            <a:avLst/>
          </a:prstGeom>
          <a:solidFill>
            <a:srgbClr val="66FFFF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Index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4914900" y="4795058"/>
            <a:ext cx="2209800" cy="990600"/>
          </a:xfrm>
          <a:prstGeom prst="rect">
            <a:avLst/>
          </a:prstGeom>
          <a:solidFill>
            <a:srgbClr val="66FFFF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dk1"/>
                </a:solidFill>
              </a:rPr>
              <a:t>Solr</a:t>
            </a:r>
            <a:endParaRPr lang="en-US" sz="2800" b="1" dirty="0">
              <a:solidFill>
                <a:schemeClr val="dk1"/>
              </a:solidFill>
            </a:endParaRPr>
          </a:p>
        </p:txBody>
      </p:sp>
      <p:sp>
        <p:nvSpPr>
          <p:cNvPr id="15" name="AutoShape 2" descr="data:image/jpeg;base64,/9j/4AAQSkZJRgABAQAAAQABAAD/2wCEAAkGBhANEBISEBEQEhAPEBQQExAQEhoUERAPFRAVFRMSEhIYGyYfGBkkGRIVIC8gJCcqLCwsFx4xNTwqNSYrLCkBCQoKDgwOGg8PGikcHCIsNSwyLTApNS0sLCkqLCksLCkpKiksKSksLCk1KSwsNSk1KSktKjEqLDAsLS0qNCkpLP/AABEIAOEA4QMBIgACEQEDEQH/xAAcAAEAAgMBAQEAAAAAAAAAAAAABgcDBQgEAQL/xABMEAACAQEDBQsGDAQDCQAAAAAAAQIDBAURBiExUXEHEhMVFzJBUmGR0RQ1kqGx4SIzU1RydIGTssHC0hZCYoKio9MjJCU0Q0Rzs/D/xAAaAQEAAgMBAAAAAAAAAAAAAAAAAQIDBAUG/8QALhEBAAEDAQYFAwQDAAAAAAAAAAECAxESBBQxUnGRBRMhMlEzgdFBobHwIiNi/9oADAMBAAIRAxEAPwCw7feErXKSUmqabSingpJZsXhpPFxQtQujQjfQhiBoeKFqHFC1Eg4JDgkBH+KFqHFC1Eg4JDgkBH+KFqHFC1Eg4JDgkBH+KFqHFC1Eg4JDgkBH+KFqHFC1Eg4JDgkBH+KFqHFC1Eg4JDgkBH+KFqHFC1Eg4JDgkBH+KFqHFC1Eg4JDgkBH+KFqHFC1Eg4JDgkBH+KFqHFC1Eg4JDgkBH+KFqHFC1Eg4JDgkBH+KFqHFC1Eg4JDgkBH+KFqPBeuU8rnSlDGeDTnSb+DweOMsNUmtHrJZWW9TKx3QOZLYwLC5TLt+XiDlvfvWAOk7o0IkFLQR+6NCJBS0AZAAABFr33S7tsdadGrWlwlN4TUKUpKMsMd65JYY5+g8fLBdPy1X7ifgZo2e7MZimewmoIVywXT8tV+4n4Dlgun5ar9xPwJ3a7yz2E1BCuWC6flqv3E/AcsF0/LVfuJ+A3a7yz2E1BCuWC6flqv3E/AcsF0/LVfuJ+A3a7yz2E1BCuWC6flqv3E/AcsF0/LVfuJ+A3a7yz2E1BCuWC6flqv3E/AcsF0/LVfuJ+A3a7yz2E1BCuWC6flqv3E/AcsF0/LVfuJ+A3a7yz2E1BC47r90tpcPUWPS6E8F2vBExo1o1IqUJKUZJOMovFNPQ0ylduuj3RMD9gAxgAAAAAw2rmlX5f8yWwtC1c0q/L/AJktgFOAADpW6NCJBS0EfujQiQUtAGQ+M+nxgcyZc+c7b9bq/jZ5LPdO/ipOWG+WOCR68ufOdt+t1fxsy2L4uH0V7D1dMzFunHwmHj4lXXfd7xxKuu+73myBGuVsQ1vEq677veOJV133e82QGuTENbxKuu+73jiVdd93vPTVvCnH+bF6o5zC74hql3LxLZqR6PxxKuu+73jiVdd93vM9O9Kb6WtqPVGaksU01rRE1VQYhruJV133e8cSrrvu95sgRrlOIa3iVdd93vPjuVdd93vNmCdcmIRho6T3O3/w6hs/KJzbPS9rOktzrzdR2fpic/xT20qJKADiAAAAAAw2rmlX5f8AMlsLQtXNKvy/5ktgFOAADpW6NCJBS0EfujQiQUtAGQ+M+nxgcyZc+c7b9bq/jZlsXxcPor2GLLnznbfrdX8bMti+Lh9Few9VH06eiYZgA3gVXY69eNNYy97epGltVtnU7I6lo+3WfupN2ip/StHZHxYvCKTjFZkl7Xh+RmpjCssllsEXFOWLxz4dGHQY7ZYt78KOjpWr3GxisElqWB9I1Tkw19ChTqrRvZLTg/Xgz8yo1KDxi82tfmj5Wg6M01oedbOlGyhJSSa0NEzOEFityqrDRJaVr7Ueo0troOnJThmWPc/A2tlrqpFS71qfSUqj9YWhlABRKMz0vazpLc683Udn6YnNs9L2s6S3OvN1HZ+mJpeKe2ljSUAHEAAAAABhtXNKvy/5kthaFq5pV+X/ADJbAKcAAHSt0aESCloI/dGhEgpaAMh8Z9PjA5ky5852363V/GzLYvi4fRXsMWXPnO2/W6v42ZbF8XD6K9h6qPp09EwzHjvSrvabXTJ4fZpZ7DWX280P7n7PEU8Vpfbvpb2GPTLP9nQea3/GLYvabCksIrYvYa+81hJPs9j95kjiiWyB8hLFJ60mfSiWC20t9B61nRhuyrinHVnWw9pqYT4Ko+xtYdnR+RaPWMIbC2TSg8elYJa2YLmq4ScdaxW1GGnTlXljLNFf/YI/dmW9tGC0YtfZvWTj0wNyADCsjM9L2s6S3OvN1HZ+mJzbPS9rOktzrzdR2fpiaXintpY0lABxAAAAAAYbVzSr8v8AmS2FoWrmlX5f8yWwCnAAB0rdGhEgpaCP3RoRIKWgDIfGfT4wOZMufOdt+t1fxsy2L4uH0V7DFlz5ztv1ur+NmWxfFw+ivYeqj6dPRMMxrr5hjGL1PDvXuNiYrTR4SDjrWbb0EUziVpeay1FKEdmH2mC86eMU9T9TPFSouUt7jvZduvUZ3YKnWXezLjEqvTYKuMF/Tm8D9VLZCPTj2LOayNH4W9eZ44Z9Z7YXYlpbezMJiEsVW8JSzRWGP2s80qbUkpaXg8/abinRjDQkvb3ngtyxqL+32kxPwiWxUUsyzJHhsHw6zl0LfP8AJe0z26vvI9ssy2dLP1dNn3sXJ6ZaPoopwjKXvABjWRmel7WdJbnXm6js/TE5tnpe1nSW515uo7P0xNLxT20saSgA4gAAAAAMNq5pV+X/ADJbC0LVzSr8v+ZLYBTgAA6VujQiQUtBH7o0IkFLQBkPjPp8YHMmXPnO2/W6v42ZbF8XD6K9hiy5852363V/GzLYvi4fRXsPVR9OnomGYAFV2uvKwt/DhzulLp7V2mOzW9PNPM9fQ/A2p5LVdsamdfBlrWh7UXir9JVw8d4WfH4a6NOzWZrHad/HPzlp8Tzux1qejOv6Xiu5mCNKpF4qMk/osvjMIbc1Vqq/7XHTvWvV7zLwdoqZsJL/AAo9FnuhLPN49i0fayIxTxTxeey2aVeW+nzfb2I3CWASwzLQj6UmcpAAVSjM9L2s6S3OvN1HZ+mJzbPS9rOktzrzdR2fpiaXintpY0lABxAAAAAAYbVzSr8v+ZLYWhauaVfl/wAyWwCnAAB0rdGhEgpaCP3RoRIKWgDIfGfQBzHlz5ztv1ur+Nn2xV48HH4Uc0Us7Szkgy8yCt/l9oqwoSqUq9adWE4NNYSeO9axxTWOGcj38EXh81q+rxPTUXbU0Uxqjh8piXo4ePWj6SHDx60fSR5/4IvD5rV9XiP4IvD5rV9XiTrtc8d4Tl6OHj1o+khw8etH0ka+3ZL2yzQdSrQnCnHBOUsME28F062asyUxTVGaZyZSTh49aPpIcPHrR9JEbBbyzKScPHrR9JDh49aPpIjYHlmUk4ePWj6SHDx60fSRpbuuqtapONGDnJLFpYY4fazZfwReHzWr6vEx1TbpnFVUR9zL0cPHrR9JHx2iC/mj6SMH8EXh81q+rxH8EXh81q+rxK67XPHeDLRyek6T3OvN1HZ+mJRCyHvB/wDbVPtww9pf2RFinZ7DShNNSjjmaweGCSeH2Gh4jcorimKZiVW+ABxwAAAAAYbVzSr8v+ZLYWhauaVfl/zJbAKcAAHSt0aESCloI/dGhEgpaAMgAAYjFg8V73zQsNJ1rRUjTpx6ZaW+rGOmUuxExEzOIFcZYbrtru+217NToWecKMklKfCb54wUs+E0unUabl4t3zayf5v+oRLKq8Fedur2mlGUadWeMeE04KKjnw6c2g1nFk9ce9+B6K3slnRGqn1wYSvKbdXtV52admq0bPCFRwblT3++W8mpLDfTa0rUQk9fFk9ce9+A4snrj3vwNq3RRbjFPpBh5AeviyeuPe/AcWT1x734GTMJw8gPXxZPXHvfgOLJ64978BmDD25L5TVLrrKtShTnJdFTHe/4WmTPl4t3zayf5v8AqFf8WT1x734DiyeuPe/A167FqudVUZlGFgPd4t3zayf5v+oW9cN7+WWenWwcXOKbjjolgscOzE5fqXfOKxzPZp9hfG5dlRZrVZYUITStFJPfUZZp4daPWWzR04HN27Z6aKYqt09RN8QDUZS5U2a7KXCV5Z3mp0o56tWXVhH89COVTTNU4j1kbK02mFKEp1JRhCC30pzajGK1tvQQS37o1e1T4O6qCqLFx8qrKW8b6eCpL4U12vN2Gpo2C3ZRVVO1LgrLCWMLKm+DhqlVf/Un2ewsi6bmo2SG9pRSeGDk+dLwXYsxmmKLf/U/tH5/jqIhZrtyhlhKVtox/olQg49yeJ6amU943at9eVnp1LNilK12PHGli8FKrRf8vavWTQ/FWlGcXGSUoyTjKLzqUWsGmtTTK+bmf8oiY6Y/gfmzWmFaEalOSnCcVKM4vGMovQ0zKQPIOq7Ba7Xdc23ChPhbPvni+Amt8ljsfqJ4UuU6Ksf3Aw2rmlX5f8yWwtC1c0q/L/mS2FBTgAA6VujQiQUtBH7o0IkFLQBkAAEQy03SLNdSdNYVrU1moReaD6HVkubs0v1lMXxe1pvOrw1sqb5/y01mhTj1Yx6F630mvym/521fWq//ALpGtPS7NstFqmJjj8jerBahijRA2dCct7ihijRAaDLe4oYo0QGgy3uKGKNEBoMt7ihijRAaDLe4oxOm4yVSlN06sHvozg8GpLpxWh9ppwToMp3dmXt4V5qjaLyq2bfZlWcIuGyc0sY/SzrXgTy5dzBcKrRarTK0zaTVSU3OTj0byTzJdqx7MCiDoLciqyldsE22ovCKb5q04LsxZydvo8qnNHpE+mIhCZUKEacVGEVGMVgktCMgPxXrxpxlOcoxhBOUpSeEYxWltvQjjD9gqrKXdik5Sp3bCLing7VWXwXr4On0rtfcRCtugXvF7/y2WOOaKhDett6FHem/RsF2qMziOoneUdp4LKKyuHOdjgp4f+eolj9mbuLJKZ3PLc70vSpXtU15ThF7zDCLp00kowW2Kb7EXMYdpp0VRRPGIgYbVzSr8v8AmS2FoWrmlX5f8yWw1hTgAA6VujQiQUtBH7o0IkFLQBkAAEJvLcju+0VZ1WqkZVJOclGcmnOTblLPLpb0Hm5Fbu11fSf7ifgzbxd5p7iAcit3a6vpP9w5Fbu11fSf7ifgbxd5p7iAcit3a6vpP9w5Fbu11fSf7ifgbxd5p7iAcit3a6vpP9w5Fbu11fSf7ifgbxd5p7iAcit3a6vpP9w5Fbu11fSf7ifgbxd5p7iAcit3a6vpP9w5Fbu11fSf7ifgbxd5p7iAcit3a6vpP9w5Fbu11fSf7ifgbxd5p7iAcit3a6vpP9xKsnMnad3UuCpOThjit9pWbDDE2oK1Xa64xVMz9wKP3Wcu5WmtKx0Zf7tRlhVcXhw9aLzpvqxebDWm9RYm6VlTxZYZOEsK9fGjR1ptfDqL6MfW4nOZ0/Dtnz/tq+35G4s9ojNfBzYfy9KPkP8AaS338sc0e19MjUJntstvwSjJZlmTX5o68044Jy32StplQvKzzjpbeOxRb/Sjo055yHsflV4U97nUElitcnh7G+46GOD4hMebHT8oYbVzSr8v+ZLYWhauaVfl/wAyWw54pwAAdK3RoRIKWgj90aESCloAyAAAAAAAAAAAAAAAAAAAAAAAAoHdjviVovKVLH4FlhGlFdG+lFTm++SX9pBSd7sVxTs94Sr4PgrWozjLo38YRjUjjrxinskQQ9VsuPJp0/AAEz3Ocjp26vGclhTi8U2s2Z55vsXRrewveu02qJqqE73I8lHZ4OvUWEpa+u1hh/bFtbZPUWUYrLZo0oRhBYRgsEvHtMp5W5XNyqap4yMNq5pV+X/MlsLQtXNKvy/5kthQU4AAOlbo0IkFLQR+6NCJBS0AZAAAAAAAAAAAAAAAAAAAAAAAAeK+LmoW6jKjaKaqU5dD0prRKLWeMlrRUGUG4jaacnKx1I1qTeaFR72rFam0sJbVhsLsBsWdouWfbIo249xu1TmnaEoxTzrHBPa9OGxdxcNyXJTsVJU6aWhYywwxwWCSXQl0I2IK3r9d6c1yAAMIw2rmlX5f8yWwtC1c0q/L/mS2AU4AAOlbo0I3kayXSRHKi+FdE+Dkmt+24VGsIOOOZKWhy7CP8oEOsu8C0PKojyqJV3KBDrLvHKBDrLvAtHyqOseVR1lXcoEOsu8coEOsu8C0fKo6x5VHWVdygQ6y7xygQ6y7wLR8qjrHlUdZV3KBDrLvHKBDrLvAtHyqOseVR1lXcoEOsu8coEOsu8C0fKo6x5VHWVdygQ6y7xygQ6y7wLR8qjrHlUdZV3KBDrLvHKBDrLvAtHyqOseVR1lXcoEOsu8coEOsu8C0fKo6x5VHWVdygQ6y7xygQ6y7wLR8qjrHlUdZV3KBDrLvHKBDrLvAtHyqOseVR1lXcoEOsu8coEOsu8C0fKo6x5VEq7lAh1l3jlAh1l3gWbWrKS0lZ5f8yWw+coEOsu889atK+3wFmW/qvM2s8YRbw383/Kl6wKlB0LyGWHrzAG/3UPNlfYcwz0sAD8gAAAAAAAAAAAAAAAAAAAAAAAAAAAAAAA+o6M3FvNy+mABPwA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21" y="4650104"/>
            <a:ext cx="1231843" cy="123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Notched Right Arrow 15"/>
          <p:cNvSpPr/>
          <p:nvPr/>
        </p:nvSpPr>
        <p:spPr>
          <a:xfrm>
            <a:off x="3593868" y="2495550"/>
            <a:ext cx="1321031" cy="419100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19" name="Notched Right Arrow 18"/>
          <p:cNvSpPr/>
          <p:nvPr/>
        </p:nvSpPr>
        <p:spPr>
          <a:xfrm flipH="1">
            <a:off x="3403369" y="4795058"/>
            <a:ext cx="1371600" cy="419100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0" name="Notched Right Arrow 19"/>
          <p:cNvSpPr/>
          <p:nvPr/>
        </p:nvSpPr>
        <p:spPr>
          <a:xfrm>
            <a:off x="3577936" y="5231823"/>
            <a:ext cx="1336964" cy="419100"/>
          </a:xfrm>
          <a:prstGeom prst="notchedRightArrow">
            <a:avLst>
              <a:gd name="adj1" fmla="val 50000"/>
              <a:gd name="adj2" fmla="val 77769"/>
            </a:avLst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1" name="Notched Right Arrow 20"/>
          <p:cNvSpPr/>
          <p:nvPr/>
        </p:nvSpPr>
        <p:spPr>
          <a:xfrm rot="20479000" flipH="1">
            <a:off x="7279077" y="4515382"/>
            <a:ext cx="1967141" cy="278754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2" name="Notched Right Arrow 21"/>
          <p:cNvSpPr/>
          <p:nvPr/>
        </p:nvSpPr>
        <p:spPr>
          <a:xfrm rot="20413843">
            <a:off x="7533928" y="4933536"/>
            <a:ext cx="1917466" cy="278754"/>
          </a:xfrm>
          <a:prstGeom prst="notchedRightArrow">
            <a:avLst>
              <a:gd name="adj1" fmla="val 50000"/>
              <a:gd name="adj2" fmla="val 77769"/>
            </a:avLst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3" name="Notched Right Arrow 22"/>
          <p:cNvSpPr/>
          <p:nvPr/>
        </p:nvSpPr>
        <p:spPr>
          <a:xfrm rot="12014086" flipH="1">
            <a:off x="7284391" y="3036683"/>
            <a:ext cx="1967141" cy="278754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5" name="Notched Right Arrow 24"/>
          <p:cNvSpPr/>
          <p:nvPr/>
        </p:nvSpPr>
        <p:spPr>
          <a:xfrm rot="16200000" flipH="1">
            <a:off x="5153891" y="3859529"/>
            <a:ext cx="1371600" cy="419100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6" name="Notched Right Arrow 25"/>
          <p:cNvSpPr/>
          <p:nvPr/>
        </p:nvSpPr>
        <p:spPr>
          <a:xfrm rot="16200000">
            <a:off x="5771803" y="3811732"/>
            <a:ext cx="1336964" cy="419100"/>
          </a:xfrm>
          <a:prstGeom prst="notchedRightArrow">
            <a:avLst>
              <a:gd name="adj1" fmla="val 50000"/>
              <a:gd name="adj2" fmla="val 77769"/>
            </a:avLst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pic>
        <p:nvPicPr>
          <p:cNvPr id="2053" name="Picture 5" descr="https://encrypted-tbn3.gstatic.com/images?q=tbn:ANd9GcTPHz0ZQWF7Rjk1YFBI8Uh-a_BSZlx-j7lJ7TD5hjza9PY75dNet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6077" y="4365912"/>
            <a:ext cx="2227292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2212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677228" y="1674169"/>
            <a:ext cx="10668000" cy="213996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134428" y="4343400"/>
            <a:ext cx="8596383" cy="2133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05" y="152400"/>
            <a:ext cx="11409045" cy="1143000"/>
          </a:xfrm>
        </p:spPr>
        <p:txBody>
          <a:bodyPr/>
          <a:lstStyle/>
          <a:p>
            <a:pPr algn="ctr"/>
            <a:r>
              <a:rPr lang="en-US" sz="5400" smtClean="0"/>
              <a:t>Implementation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1093" y="6191250"/>
            <a:ext cx="3281363" cy="476250"/>
          </a:xfrm>
        </p:spPr>
        <p:txBody>
          <a:bodyPr/>
          <a:lstStyle/>
          <a:p>
            <a:fld id="{9558964B-E27C-478A-9F45-A9018F5A3557}" type="datetime1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05828" y="2107870"/>
            <a:ext cx="1371600" cy="1207194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Web Interface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300175" y="2712794"/>
            <a:ext cx="2133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77997" y="2318441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requests(AJAX)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411028" y="2184070"/>
            <a:ext cx="1371600" cy="1130994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PHP Module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25628" y="2412670"/>
            <a:ext cx="1371600" cy="914400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Solarium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782628" y="2674126"/>
            <a:ext cx="106679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8331347" y="2685204"/>
            <a:ext cx="12709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9602295" y="2248602"/>
            <a:ext cx="1371600" cy="107846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Solr Server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39778" y="210787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Query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519572" y="231587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Query</a:t>
            </a:r>
            <a:endParaRPr lang="en-US" dirty="0"/>
          </a:p>
        </p:txBody>
      </p:sp>
      <p:sp>
        <p:nvSpPr>
          <p:cNvPr id="36" name="Flowchart: Magnetic Disk 35"/>
          <p:cNvSpPr/>
          <p:nvPr/>
        </p:nvSpPr>
        <p:spPr>
          <a:xfrm>
            <a:off x="9945194" y="4140530"/>
            <a:ext cx="866633" cy="914400"/>
          </a:xfrm>
          <a:prstGeom prst="flowChartMagneticDisk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Index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H="1" flipV="1">
            <a:off x="8331347" y="3098470"/>
            <a:ext cx="1270948" cy="3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297228" y="3130398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Response </a:t>
            </a:r>
          </a:p>
          <a:p>
            <a:r>
              <a:rPr lang="en-US" dirty="0" smtClean="0"/>
              <a:t>(JSON or XML)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5760734" y="3130398"/>
            <a:ext cx="1088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Response</a:t>
            </a:r>
            <a:endParaRPr lang="en-US" dirty="0"/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5782628" y="3033938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0800000">
            <a:off x="2277428" y="3130398"/>
            <a:ext cx="2133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823444" y="331506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4203858" y="4799209"/>
            <a:ext cx="5350670" cy="151756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Map/Reduce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5" name="Flowchart: Magnetic Disk 34"/>
          <p:cNvSpPr/>
          <p:nvPr/>
        </p:nvSpPr>
        <p:spPr>
          <a:xfrm>
            <a:off x="1244892" y="4797836"/>
            <a:ext cx="1104900" cy="1425827"/>
          </a:xfrm>
          <a:prstGeom prst="flowChartMagneticDisk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WARC Files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344352" y="5283530"/>
            <a:ext cx="1885951" cy="923497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Extraction/Filtering  Module</a:t>
            </a:r>
          </a:p>
          <a:p>
            <a:pPr algn="ctr"/>
            <a:endParaRPr lang="en-US" b="1" dirty="0"/>
          </a:p>
        </p:txBody>
      </p:sp>
      <p:sp>
        <p:nvSpPr>
          <p:cNvPr id="39" name="Rectangle 38"/>
          <p:cNvSpPr/>
          <p:nvPr/>
        </p:nvSpPr>
        <p:spPr>
          <a:xfrm>
            <a:off x="2823444" y="4811200"/>
            <a:ext cx="1220871" cy="1395827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Hadoop</a:t>
            </a:r>
            <a:r>
              <a:rPr lang="en-US" b="1" dirty="0"/>
              <a:t> </a:t>
            </a:r>
            <a:r>
              <a:rPr lang="en-US" b="1" dirty="0" err="1"/>
              <a:t>Uploader</a:t>
            </a:r>
            <a:endParaRPr lang="en-US" b="1" dirty="0"/>
          </a:p>
          <a:p>
            <a:pPr algn="ctr"/>
            <a:r>
              <a:rPr lang="en-US" b="1" dirty="0"/>
              <a:t>Module</a:t>
            </a:r>
          </a:p>
          <a:p>
            <a:pPr algn="ctr"/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8106728" y="5283530"/>
            <a:ext cx="1066800" cy="910629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Indexer</a:t>
            </a:r>
          </a:p>
          <a:p>
            <a:pPr algn="ctr"/>
            <a:r>
              <a:rPr lang="en-US" b="1" dirty="0"/>
              <a:t>Module</a:t>
            </a:r>
          </a:p>
        </p:txBody>
      </p:sp>
      <p:sp>
        <p:nvSpPr>
          <p:cNvPr id="41" name="Flowchart: Magnetic Disk 40"/>
          <p:cNvSpPr/>
          <p:nvPr/>
        </p:nvSpPr>
        <p:spPr>
          <a:xfrm>
            <a:off x="6774365" y="5173778"/>
            <a:ext cx="914400" cy="1143000"/>
          </a:xfrm>
          <a:prstGeom prst="flowChartMagneticDisk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.html Files </a:t>
            </a:r>
            <a:endParaRPr lang="en-US" b="1" dirty="0"/>
          </a:p>
        </p:txBody>
      </p:sp>
      <p:cxnSp>
        <p:nvCxnSpPr>
          <p:cNvPr id="42" name="Straight Arrow Connector 41"/>
          <p:cNvCxnSpPr>
            <a:endCxn id="36" idx="3"/>
          </p:cNvCxnSpPr>
          <p:nvPr/>
        </p:nvCxnSpPr>
        <p:spPr>
          <a:xfrm flipV="1">
            <a:off x="9173528" y="5054930"/>
            <a:ext cx="1204983" cy="6354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5" idx="4"/>
          </p:cNvCxnSpPr>
          <p:nvPr/>
        </p:nvCxnSpPr>
        <p:spPr>
          <a:xfrm>
            <a:off x="2349792" y="5510750"/>
            <a:ext cx="473652" cy="6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063365" y="5662780"/>
            <a:ext cx="2809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6220778" y="5656232"/>
            <a:ext cx="574451" cy="6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7688765" y="5656232"/>
            <a:ext cx="4179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10288095" y="3385138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8331347" y="3356104"/>
            <a:ext cx="1589964" cy="1455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0507028" y="3315064"/>
            <a:ext cx="0" cy="850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51242" y="1674168"/>
            <a:ext cx="3503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Mohamed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Seddik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03858" y="4349535"/>
            <a:ext cx="319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Ahmed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Elbery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8519572" y="3327070"/>
            <a:ext cx="1613848" cy="14841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607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idx="2"/>
          </p:nvPr>
        </p:nvSpPr>
        <p:spPr>
          <a:xfrm>
            <a:off x="6057900" y="4191000"/>
            <a:ext cx="5227320" cy="2438400"/>
          </a:xfrm>
        </p:spPr>
        <p:txBody>
          <a:bodyPr>
            <a:no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Mohammed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Farghally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</a:p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Ahmed </a:t>
            </a:r>
            <a:r>
              <a:rPr 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Elbery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4/26/2014</a:t>
            </a:fld>
            <a:endParaRPr lang="en-US"/>
          </a:p>
        </p:txBody>
      </p:sp>
      <p:pic>
        <p:nvPicPr>
          <p:cNvPr id="1026" name="Picture 2" descr="C:\Users\Ahmed\AppData\Local\Microsoft\Windows\Temporary Internet Files\Content.IE5\S21138H0\MC900105218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04800"/>
            <a:ext cx="5148212" cy="59400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4463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13096</TotalTime>
  <Words>216</Words>
  <Application>Microsoft Office PowerPoint</Application>
  <PresentationFormat>Custom</PresentationFormat>
  <Paragraphs>62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IDEAL Webpages</vt:lpstr>
      <vt:lpstr>Overview</vt:lpstr>
      <vt:lpstr>Tools required</vt:lpstr>
      <vt:lpstr>Big picture</vt:lpstr>
      <vt:lpstr>Implementation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 formats, transformations and migraions</dc:title>
  <dc:creator>Mohammed Fawzy</dc:creator>
  <cp:lastModifiedBy>Mohammed Fawzy</cp:lastModifiedBy>
  <cp:revision>118</cp:revision>
  <dcterms:created xsi:type="dcterms:W3CDTF">2006-08-16T00:00:00Z</dcterms:created>
  <dcterms:modified xsi:type="dcterms:W3CDTF">2014-04-26T19:54:06Z</dcterms:modified>
</cp:coreProperties>
</file>