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093234" x="0"/>
            <a:ext cy="7124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marL="0"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2pPr>
            <a:lvl3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3pPr>
            <a:lvl4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4pPr>
            <a:lvl5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5pPr>
            <a:lvl6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6pPr>
            <a:lvl7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7pPr>
            <a:lvl8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8pPr>
            <a:lvl9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460499" x="457200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461908" x="4656667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4406309" x="0"/>
            <a:ext cy="519599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24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1pPr>
            <a:lvl2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2pPr>
            <a:lvl3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3pPr>
            <a:lvl4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4pPr>
            <a:lvl5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5pPr>
            <a:lvl6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6pPr>
            <a:lvl7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7pPr>
            <a:lvl8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8pPr>
            <a:lvl9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4"/><Relationship Target="../media/image04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gif" Type="http://schemas.openxmlformats.org/officeDocument/2006/relationships/image" Id="rId4"/><Relationship Target="../media/image06.gif" Type="http://schemas.openxmlformats.org/officeDocument/2006/relationships/image" Id="rId3"/><Relationship Target="../media/image03.pn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IDEAL Spreadsheet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1800" lang="en"/>
              <a:t>Tony Ardura, Austin Burnett, Rex Lacy, Shawn Neumann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IDEAL is utilized to provide visualization aids for researchers making use of large web archive files.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This information will be processed through Hadoop with a spreadsheet like interface.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Why would we do things this way?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 Will We Do This?</a:t>
            </a:r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- Doing a Web Application.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	1. RESTful Web Service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	2. Front End Interface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	3. Integration with Hadoop / Pig / Solr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RESTful Web Service</a:t>
            </a:r>
          </a:p>
        </p:txBody>
      </p:sp>
      <p:pic>
        <p:nvPicPr>
          <p:cNvPr id="47" name="Shape 4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94500" x="457200"/>
            <a:ext cy="3749000" cx="43757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/>
          <p:nvPr/>
        </p:nvSpPr>
        <p:spPr>
          <a:xfrm>
            <a:off y="1574250" x="5794550"/>
            <a:ext cy="3416400" cx="3148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1800" lang="en"/>
              <a:t>Request Types:</a:t>
            </a:r>
          </a:p>
          <a:p>
            <a:pPr algn="ctr"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lnSpc>
                <a:spcPct val="150000"/>
              </a:lnSpc>
              <a:spcBef>
                <a:spcPts val="0"/>
              </a:spcBef>
              <a:buNone/>
            </a:pPr>
            <a:r>
              <a:rPr sz="2400" lang="en"/>
              <a:t>1. GET</a:t>
            </a:r>
          </a:p>
          <a:p>
            <a:pPr rtl="0" lvl="0">
              <a:lnSpc>
                <a:spcPct val="150000"/>
              </a:lnSpc>
              <a:spcBef>
                <a:spcPts val="0"/>
              </a:spcBef>
              <a:buNone/>
            </a:pPr>
            <a:r>
              <a:rPr sz="2400" lang="en"/>
              <a:t>2. POST</a:t>
            </a:r>
          </a:p>
          <a:p>
            <a:pPr rtl="0" lvl="0">
              <a:lnSpc>
                <a:spcPct val="150000"/>
              </a:lnSpc>
              <a:spcBef>
                <a:spcPts val="0"/>
              </a:spcBef>
              <a:buNone/>
            </a:pPr>
            <a:r>
              <a:rPr sz="2400" lang="en"/>
              <a:t>3. PUT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sz="2400" lang="en"/>
              <a:t>4. DELETE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tools will we use?</a:t>
            </a:r>
          </a:p>
        </p:txBody>
      </p:sp>
      <p:pic>
        <p:nvPicPr>
          <p:cNvPr id="54" name="Shape 5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06175" x="130575"/>
            <a:ext cy="2414125" cx="40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Shape 5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458500" x="4245100"/>
            <a:ext cy="3409950" cx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Front End Interface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- Using,HTML / CSS, jQuery and javafx 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Interface will consist of selectable archives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Filter options to restrict output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Selectable list items take user directly to result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en"/>
              <a:t>An early idea for a filter tool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Addresses filter needs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But not client specs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Interface design is truly an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Iterative process.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pic>
        <p:nvPicPr>
          <p:cNvPr id="68" name="Shape 6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76450" x="3594425"/>
            <a:ext cy="3549349" cx="4943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460500" x="457200"/>
            <a:ext cy="3465299" cx="2970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en"/>
              <a:t>More current version:				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Web page of results					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Ability to continue search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Ability to further refine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pic>
        <p:nvPicPr>
          <p:cNvPr id="75" name="Shape 7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60500" x="3427500"/>
            <a:ext cy="3682999" cx="5722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Backend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- WARC files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- Apache Pig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- Concept extraction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42450" x="4504650"/>
            <a:ext cy="633849" cx="255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379950" x="7259407"/>
            <a:ext cy="1626399" cx="115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475975" x="3965456"/>
            <a:ext cy="912822" cx="25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