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8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3"/>
  </p:notesMasterIdLst>
  <p:sldIdLst>
    <p:sldId id="256" r:id="rId2"/>
    <p:sldId id="277" r:id="rId3"/>
    <p:sldId id="257" r:id="rId4"/>
    <p:sldId id="258" r:id="rId5"/>
    <p:sldId id="269" r:id="rId6"/>
    <p:sldId id="268" r:id="rId7"/>
    <p:sldId id="259" r:id="rId8"/>
    <p:sldId id="260" r:id="rId9"/>
    <p:sldId id="261" r:id="rId10"/>
    <p:sldId id="265" r:id="rId11"/>
    <p:sldId id="266" r:id="rId12"/>
    <p:sldId id="267" r:id="rId13"/>
    <p:sldId id="279" r:id="rId14"/>
    <p:sldId id="271" r:id="rId15"/>
    <p:sldId id="270" r:id="rId16"/>
    <p:sldId id="275" r:id="rId17"/>
    <p:sldId id="272" r:id="rId18"/>
    <p:sldId id="273" r:id="rId19"/>
    <p:sldId id="278" r:id="rId20"/>
    <p:sldId id="276" r:id="rId21"/>
    <p:sldId id="274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435" autoAdjust="0"/>
  </p:normalViewPr>
  <p:slideViewPr>
    <p:cSldViewPr>
      <p:cViewPr varScale="1">
        <p:scale>
          <a:sx n="61" d="100"/>
          <a:sy n="61" d="100"/>
        </p:scale>
        <p:origin x="-153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rawing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61FD69-76C5-4C7D-AD1F-7AD3089A4AB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80273E6-5B75-421A-85D4-8AFFE8AD598F}">
      <dgm:prSet phldrT="[Text]" custT="1"/>
      <dgm:spPr/>
      <dgm:t>
        <a:bodyPr/>
        <a:lstStyle/>
        <a:p>
          <a:r>
            <a:rPr lang="en-US" sz="2000" dirty="0" smtClean="0"/>
            <a:t>Midterm Review</a:t>
          </a:r>
          <a:endParaRPr lang="en-US" sz="2000" dirty="0"/>
        </a:p>
      </dgm:t>
    </dgm:pt>
    <dgm:pt modelId="{D0B3424D-A533-4F38-8B94-481181BDC098}" type="parTrans" cxnId="{015ECF1F-9574-4264-B820-902483D102E8}">
      <dgm:prSet/>
      <dgm:spPr/>
      <dgm:t>
        <a:bodyPr/>
        <a:lstStyle/>
        <a:p>
          <a:endParaRPr lang="en-US" sz="2000"/>
        </a:p>
      </dgm:t>
    </dgm:pt>
    <dgm:pt modelId="{27083D3C-D57E-44E7-8DF2-D566AD0C534F}" type="sibTrans" cxnId="{015ECF1F-9574-4264-B820-902483D102E8}">
      <dgm:prSet/>
      <dgm:spPr/>
      <dgm:t>
        <a:bodyPr/>
        <a:lstStyle/>
        <a:p>
          <a:endParaRPr lang="en-US" sz="2000"/>
        </a:p>
      </dgm:t>
    </dgm:pt>
    <dgm:pt modelId="{6C142821-3FFB-4BEB-B91F-655708C53DC4}">
      <dgm:prSet phldrT="[Text]" custT="1"/>
      <dgm:spPr/>
      <dgm:t>
        <a:bodyPr/>
        <a:lstStyle/>
        <a:p>
          <a:r>
            <a:rPr lang="en-US" sz="2000" dirty="0" smtClean="0"/>
            <a:t>Work Since</a:t>
          </a:r>
          <a:endParaRPr lang="en-US" sz="2000" dirty="0"/>
        </a:p>
      </dgm:t>
    </dgm:pt>
    <dgm:pt modelId="{EF780E18-84B9-4A88-A72E-C174CA40B358}" type="parTrans" cxnId="{FA3737C4-90D1-4C5A-ABC1-F1A77EB68CC8}">
      <dgm:prSet/>
      <dgm:spPr/>
      <dgm:t>
        <a:bodyPr/>
        <a:lstStyle/>
        <a:p>
          <a:endParaRPr lang="en-US" sz="2000"/>
        </a:p>
      </dgm:t>
    </dgm:pt>
    <dgm:pt modelId="{004BAEC9-472C-4AA1-A1D6-8D4D9F619C1B}" type="sibTrans" cxnId="{FA3737C4-90D1-4C5A-ABC1-F1A77EB68CC8}">
      <dgm:prSet/>
      <dgm:spPr/>
      <dgm:t>
        <a:bodyPr/>
        <a:lstStyle/>
        <a:p>
          <a:endParaRPr lang="en-US" sz="2000"/>
        </a:p>
      </dgm:t>
    </dgm:pt>
    <dgm:pt modelId="{9662466A-8D0D-4720-B89E-090DF9F2641F}">
      <dgm:prSet phldrT="[Text]" custT="1"/>
      <dgm:spPr/>
      <dgm:t>
        <a:bodyPr tIns="91440" bIns="91440"/>
        <a:lstStyle/>
        <a:p>
          <a:r>
            <a:rPr lang="en-US" sz="2000" dirty="0" smtClean="0"/>
            <a:t>Implementation</a:t>
          </a:r>
          <a:endParaRPr lang="en-US" sz="2000" dirty="0"/>
        </a:p>
      </dgm:t>
    </dgm:pt>
    <dgm:pt modelId="{B7BADBC0-F966-4639-BAFF-85097B1C53F9}" type="parTrans" cxnId="{27E65C96-6092-43C2-B3D8-0EAFC2A7D249}">
      <dgm:prSet/>
      <dgm:spPr/>
      <dgm:t>
        <a:bodyPr/>
        <a:lstStyle/>
        <a:p>
          <a:endParaRPr lang="en-US" sz="2000"/>
        </a:p>
      </dgm:t>
    </dgm:pt>
    <dgm:pt modelId="{92961CE0-D451-40F6-A3A6-FEA0A8BBF6CF}" type="sibTrans" cxnId="{27E65C96-6092-43C2-B3D8-0EAFC2A7D249}">
      <dgm:prSet/>
      <dgm:spPr/>
      <dgm:t>
        <a:bodyPr/>
        <a:lstStyle/>
        <a:p>
          <a:endParaRPr lang="en-US" sz="2000"/>
        </a:p>
      </dgm:t>
    </dgm:pt>
    <dgm:pt modelId="{5578E737-FAA5-4196-A4C0-A85C5E2EED1B}">
      <dgm:prSet phldrT="[Text]" custT="1"/>
      <dgm:spPr/>
      <dgm:t>
        <a:bodyPr tIns="91440" bIns="91440"/>
        <a:lstStyle/>
        <a:p>
          <a:r>
            <a:rPr lang="en-US" sz="2000" dirty="0" smtClean="0"/>
            <a:t>Testing</a:t>
          </a:r>
          <a:endParaRPr lang="en-US" sz="2000" dirty="0"/>
        </a:p>
      </dgm:t>
    </dgm:pt>
    <dgm:pt modelId="{8CC5F07D-1723-4907-ABE8-C717DFFD75C7}" type="parTrans" cxnId="{42AD59C1-FE92-4549-91C5-9B6A195BDF7F}">
      <dgm:prSet/>
      <dgm:spPr/>
      <dgm:t>
        <a:bodyPr/>
        <a:lstStyle/>
        <a:p>
          <a:endParaRPr lang="en-US" sz="2000"/>
        </a:p>
      </dgm:t>
    </dgm:pt>
    <dgm:pt modelId="{B6E63BFB-7897-42A3-9424-F6B827EF640B}" type="sibTrans" cxnId="{42AD59C1-FE92-4549-91C5-9B6A195BDF7F}">
      <dgm:prSet/>
      <dgm:spPr/>
      <dgm:t>
        <a:bodyPr/>
        <a:lstStyle/>
        <a:p>
          <a:endParaRPr lang="en-US" sz="2000"/>
        </a:p>
      </dgm:t>
    </dgm:pt>
    <dgm:pt modelId="{0F92ACB5-A55D-43B0-A118-D8B4ECCF1876}">
      <dgm:prSet phldrT="[Text]" custT="1"/>
      <dgm:spPr/>
      <dgm:t>
        <a:bodyPr tIns="91440" bIns="91440"/>
        <a:lstStyle/>
        <a:p>
          <a:r>
            <a:rPr lang="en-US" sz="2000" dirty="0" smtClean="0"/>
            <a:t>Documentation</a:t>
          </a:r>
          <a:endParaRPr lang="en-US" sz="2000" dirty="0"/>
        </a:p>
      </dgm:t>
    </dgm:pt>
    <dgm:pt modelId="{B35B4B2F-DD3B-4A56-9577-6E877D04A31C}" type="parTrans" cxnId="{62AAFE02-F60A-40F2-BBF0-951190F5EFA8}">
      <dgm:prSet/>
      <dgm:spPr/>
      <dgm:t>
        <a:bodyPr/>
        <a:lstStyle/>
        <a:p>
          <a:endParaRPr lang="en-US" sz="2000"/>
        </a:p>
      </dgm:t>
    </dgm:pt>
    <dgm:pt modelId="{FEB2188A-745B-4213-8C83-C1179F3BAAFB}" type="sibTrans" cxnId="{62AAFE02-F60A-40F2-BBF0-951190F5EFA8}">
      <dgm:prSet/>
      <dgm:spPr/>
      <dgm:t>
        <a:bodyPr/>
        <a:lstStyle/>
        <a:p>
          <a:endParaRPr lang="en-US" sz="2000"/>
        </a:p>
      </dgm:t>
    </dgm:pt>
    <dgm:pt modelId="{08B81933-A634-41BA-9328-5532B848CA58}">
      <dgm:prSet phldrT="[Text]" custT="1"/>
      <dgm:spPr/>
      <dgm:t>
        <a:bodyPr/>
        <a:lstStyle/>
        <a:p>
          <a:r>
            <a:rPr lang="en-US" sz="2000" dirty="0" smtClean="0"/>
            <a:t>Overview of the System</a:t>
          </a:r>
          <a:endParaRPr lang="en-US" sz="2000" dirty="0"/>
        </a:p>
      </dgm:t>
    </dgm:pt>
    <dgm:pt modelId="{C37ABFBA-0248-4699-AACC-F9C06D6991A9}" type="parTrans" cxnId="{1E4B668E-5627-4FA0-B083-24A17C9014E3}">
      <dgm:prSet/>
      <dgm:spPr/>
      <dgm:t>
        <a:bodyPr/>
        <a:lstStyle/>
        <a:p>
          <a:endParaRPr lang="en-US" sz="2000"/>
        </a:p>
      </dgm:t>
    </dgm:pt>
    <dgm:pt modelId="{28B9CF0A-2587-4E90-A10E-7DAED48B6DEF}" type="sibTrans" cxnId="{1E4B668E-5627-4FA0-B083-24A17C9014E3}">
      <dgm:prSet/>
      <dgm:spPr/>
      <dgm:t>
        <a:bodyPr/>
        <a:lstStyle/>
        <a:p>
          <a:endParaRPr lang="en-US" sz="2000"/>
        </a:p>
      </dgm:t>
    </dgm:pt>
    <dgm:pt modelId="{6BA6E812-601B-45D0-A2FC-AC9DCC791366}">
      <dgm:prSet phldrT="[Text]" custT="1"/>
      <dgm:spPr/>
      <dgm:t>
        <a:bodyPr tIns="91440" bIns="91440"/>
        <a:lstStyle/>
        <a:p>
          <a:r>
            <a:rPr lang="en-US" sz="2000" dirty="0" smtClean="0"/>
            <a:t>Limitations</a:t>
          </a:r>
          <a:endParaRPr lang="en-US" sz="2000" dirty="0"/>
        </a:p>
      </dgm:t>
    </dgm:pt>
    <dgm:pt modelId="{D0AE6196-A621-43BB-BA81-E1B582309373}" type="parTrans" cxnId="{D05883E0-F93D-4FDF-B51A-7E64BA63EFB4}">
      <dgm:prSet/>
      <dgm:spPr/>
      <dgm:t>
        <a:bodyPr/>
        <a:lstStyle/>
        <a:p>
          <a:endParaRPr lang="en-US" sz="2000"/>
        </a:p>
      </dgm:t>
    </dgm:pt>
    <dgm:pt modelId="{21F84B57-F9C2-456A-9DA9-608F8A3C5920}" type="sibTrans" cxnId="{D05883E0-F93D-4FDF-B51A-7E64BA63EFB4}">
      <dgm:prSet/>
      <dgm:spPr/>
      <dgm:t>
        <a:bodyPr/>
        <a:lstStyle/>
        <a:p>
          <a:endParaRPr lang="en-US" sz="2000"/>
        </a:p>
      </dgm:t>
    </dgm:pt>
    <dgm:pt modelId="{09E35812-BA9E-485C-B1FA-7FAB5858FBBD}">
      <dgm:prSet phldrT="[Text]" custT="1"/>
      <dgm:spPr/>
      <dgm:t>
        <a:bodyPr tIns="91440" bIns="91440"/>
        <a:lstStyle/>
        <a:p>
          <a:r>
            <a:rPr lang="en-US" sz="2000" dirty="0" smtClean="0"/>
            <a:t>How HTTP Live Streaming Works</a:t>
          </a:r>
          <a:endParaRPr lang="en-US" sz="2000" dirty="0"/>
        </a:p>
      </dgm:t>
    </dgm:pt>
    <dgm:pt modelId="{F071BEB2-FD0E-41EF-94BF-F3406813A0AE}" type="parTrans" cxnId="{0F30C721-D06A-42BA-A434-CF50F1AEE0A9}">
      <dgm:prSet/>
      <dgm:spPr/>
      <dgm:t>
        <a:bodyPr/>
        <a:lstStyle/>
        <a:p>
          <a:endParaRPr lang="en-US" sz="2000"/>
        </a:p>
      </dgm:t>
    </dgm:pt>
    <dgm:pt modelId="{C7183C21-079A-4FF5-8CE0-C8B47D29BAB9}" type="sibTrans" cxnId="{0F30C721-D06A-42BA-A434-CF50F1AEE0A9}">
      <dgm:prSet/>
      <dgm:spPr/>
      <dgm:t>
        <a:bodyPr/>
        <a:lstStyle/>
        <a:p>
          <a:endParaRPr lang="en-US" sz="2000"/>
        </a:p>
      </dgm:t>
    </dgm:pt>
    <dgm:pt modelId="{7843B979-85DB-48C7-BD11-7C91CE893A94}">
      <dgm:prSet phldrT="[Text]" custT="1"/>
      <dgm:spPr/>
      <dgm:t>
        <a:bodyPr tIns="91440" bIns="91440"/>
        <a:lstStyle/>
        <a:p>
          <a:r>
            <a:rPr lang="en-US" sz="2000" dirty="0" smtClean="0"/>
            <a:t>Ways to Improve</a:t>
          </a:r>
          <a:endParaRPr lang="en-US" sz="2000" dirty="0"/>
        </a:p>
      </dgm:t>
    </dgm:pt>
    <dgm:pt modelId="{54C374B2-A1E2-4F87-87C0-E9D08ECFF3BC}" type="parTrans" cxnId="{B0B88193-F121-486D-A5D4-DC91E77290FF}">
      <dgm:prSet/>
      <dgm:spPr/>
      <dgm:t>
        <a:bodyPr/>
        <a:lstStyle/>
        <a:p>
          <a:endParaRPr lang="en-US" sz="2000"/>
        </a:p>
      </dgm:t>
    </dgm:pt>
    <dgm:pt modelId="{58FDC2DC-3FC4-4AA6-BEBE-7951752D2D25}" type="sibTrans" cxnId="{B0B88193-F121-486D-A5D4-DC91E77290FF}">
      <dgm:prSet/>
      <dgm:spPr/>
      <dgm:t>
        <a:bodyPr/>
        <a:lstStyle/>
        <a:p>
          <a:endParaRPr lang="en-US" sz="2000"/>
        </a:p>
      </dgm:t>
    </dgm:pt>
    <dgm:pt modelId="{EA6BBBBA-6D94-4055-8A80-556490F7A86B}">
      <dgm:prSet phldrT="[Text]" custT="1"/>
      <dgm:spPr/>
      <dgm:t>
        <a:bodyPr tIns="91440" bIns="91440"/>
        <a:lstStyle/>
        <a:p>
          <a:r>
            <a:rPr lang="en-US" sz="2000" dirty="0" smtClean="0"/>
            <a:t>HTTP Live Streaming</a:t>
          </a:r>
          <a:endParaRPr lang="en-US" sz="2000" dirty="0"/>
        </a:p>
      </dgm:t>
    </dgm:pt>
    <dgm:pt modelId="{375CF46F-7842-4CC5-BF9E-858873FA8BDA}" type="parTrans" cxnId="{33A98FE2-FB60-4C27-A327-E9AAEC0A4341}">
      <dgm:prSet/>
      <dgm:spPr/>
      <dgm:t>
        <a:bodyPr/>
        <a:lstStyle/>
        <a:p>
          <a:endParaRPr lang="en-US"/>
        </a:p>
      </dgm:t>
    </dgm:pt>
    <dgm:pt modelId="{25846366-3A15-450A-94D1-6A82435688F8}" type="sibTrans" cxnId="{33A98FE2-FB60-4C27-A327-E9AAEC0A4341}">
      <dgm:prSet/>
      <dgm:spPr/>
      <dgm:t>
        <a:bodyPr/>
        <a:lstStyle/>
        <a:p>
          <a:endParaRPr lang="en-US"/>
        </a:p>
      </dgm:t>
    </dgm:pt>
    <dgm:pt modelId="{6B6AEF03-C107-41EF-884B-B5A7D562D190}">
      <dgm:prSet phldrT="[Text]" custT="1"/>
      <dgm:spPr/>
      <dgm:t>
        <a:bodyPr/>
        <a:lstStyle/>
        <a:p>
          <a:r>
            <a:rPr lang="en-US" sz="2000" dirty="0" smtClean="0"/>
            <a:t>Requirements</a:t>
          </a:r>
          <a:endParaRPr lang="en-US" sz="2000" dirty="0"/>
        </a:p>
      </dgm:t>
    </dgm:pt>
    <dgm:pt modelId="{6656A7C2-7593-4C3C-A592-77066527AEDA}" type="parTrans" cxnId="{FACE9239-C4C7-41FE-BB94-D63324E852CE}">
      <dgm:prSet/>
      <dgm:spPr/>
      <dgm:t>
        <a:bodyPr/>
        <a:lstStyle/>
        <a:p>
          <a:endParaRPr lang="en-US"/>
        </a:p>
      </dgm:t>
    </dgm:pt>
    <dgm:pt modelId="{AD4C6671-514B-4536-8A6B-A95CA19FC07B}" type="sibTrans" cxnId="{FACE9239-C4C7-41FE-BB94-D63324E852CE}">
      <dgm:prSet/>
      <dgm:spPr/>
      <dgm:t>
        <a:bodyPr/>
        <a:lstStyle/>
        <a:p>
          <a:endParaRPr lang="en-US"/>
        </a:p>
      </dgm:t>
    </dgm:pt>
    <dgm:pt modelId="{E27DA937-C22C-4C31-85D4-66F26EC26D32}">
      <dgm:prSet phldrT="[Text]" custT="1"/>
      <dgm:spPr/>
      <dgm:t>
        <a:bodyPr tIns="91440" bIns="91440"/>
        <a:lstStyle/>
        <a:p>
          <a:r>
            <a:rPr lang="en-US" sz="2000" dirty="0" smtClean="0"/>
            <a:t>What We Learned</a:t>
          </a:r>
          <a:endParaRPr lang="en-US" sz="2000" dirty="0"/>
        </a:p>
      </dgm:t>
    </dgm:pt>
    <dgm:pt modelId="{9B502B13-094A-4F0B-9575-8623359173A2}" type="parTrans" cxnId="{8C256A24-3B1E-474F-98F5-55744A9C485C}">
      <dgm:prSet/>
      <dgm:spPr/>
      <dgm:t>
        <a:bodyPr/>
        <a:lstStyle/>
        <a:p>
          <a:endParaRPr lang="en-US"/>
        </a:p>
      </dgm:t>
    </dgm:pt>
    <dgm:pt modelId="{487016FB-8ED1-42DB-B1F3-35BFBC6E505C}" type="sibTrans" cxnId="{8C256A24-3B1E-474F-98F5-55744A9C485C}">
      <dgm:prSet/>
      <dgm:spPr/>
      <dgm:t>
        <a:bodyPr/>
        <a:lstStyle/>
        <a:p>
          <a:endParaRPr lang="en-US"/>
        </a:p>
      </dgm:t>
    </dgm:pt>
    <dgm:pt modelId="{310D6A7C-30EF-4CB8-8E9C-FF53C423E580}" type="pres">
      <dgm:prSet presAssocID="{5961FD69-76C5-4C7D-AD1F-7AD3089A4AB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A6B6A1D-DA58-4310-B074-2235A63B3BBD}" type="pres">
      <dgm:prSet presAssocID="{6B6AEF03-C107-41EF-884B-B5A7D562D190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2BCED8-8387-440D-8EAF-CD4DC2C4CCEF}" type="pres">
      <dgm:prSet presAssocID="{AD4C6671-514B-4536-8A6B-A95CA19FC07B}" presName="spacer" presStyleCnt="0"/>
      <dgm:spPr/>
    </dgm:pt>
    <dgm:pt modelId="{774C55EB-CC3A-4AFD-9682-EAC020D94A8F}" type="pres">
      <dgm:prSet presAssocID="{580273E6-5B75-421A-85D4-8AFFE8AD598F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06B7BE-584A-4C0F-8D90-D7CC9850ABC6}" type="pres">
      <dgm:prSet presAssocID="{27083D3C-D57E-44E7-8DF2-D566AD0C534F}" presName="spacer" presStyleCnt="0"/>
      <dgm:spPr/>
    </dgm:pt>
    <dgm:pt modelId="{7262CEA2-7A56-4948-BE94-2AA4771E4F6F}" type="pres">
      <dgm:prSet presAssocID="{6C142821-3FFB-4BEB-B91F-655708C53DC4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EC4558-13AB-4035-80EE-DFFD476D8D29}" type="pres">
      <dgm:prSet presAssocID="{6C142821-3FFB-4BEB-B91F-655708C53DC4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2045F7-5778-4D39-8B73-68F4CCC0990A}" type="pres">
      <dgm:prSet presAssocID="{08B81933-A634-41BA-9328-5532B848CA58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D9EC1A-EC0D-42F8-9879-84DD5600C3B4}" type="pres">
      <dgm:prSet presAssocID="{08B81933-A634-41BA-9328-5532B848CA58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2AD59C1-FE92-4549-91C5-9B6A195BDF7F}" srcId="{6C142821-3FFB-4BEB-B91F-655708C53DC4}" destId="{5578E737-FAA5-4196-A4C0-A85C5E2EED1B}" srcOrd="2" destOrd="0" parTransId="{8CC5F07D-1723-4907-ABE8-C717DFFD75C7}" sibTransId="{B6E63BFB-7897-42A3-9424-F6B827EF640B}"/>
    <dgm:cxn modelId="{0F30C721-D06A-42BA-A434-CF50F1AEE0A9}" srcId="{08B81933-A634-41BA-9328-5532B848CA58}" destId="{09E35812-BA9E-485C-B1FA-7FAB5858FBBD}" srcOrd="0" destOrd="0" parTransId="{F071BEB2-FD0E-41EF-94BF-F3406813A0AE}" sibTransId="{C7183C21-079A-4FF5-8CE0-C8B47D29BAB9}"/>
    <dgm:cxn modelId="{85ADBA96-AA47-44F8-9900-2D60FB8513BA}" type="presOf" srcId="{6C142821-3FFB-4BEB-B91F-655708C53DC4}" destId="{7262CEA2-7A56-4948-BE94-2AA4771E4F6F}" srcOrd="0" destOrd="0" presId="urn:microsoft.com/office/officeart/2005/8/layout/vList2"/>
    <dgm:cxn modelId="{FACE9239-C4C7-41FE-BB94-D63324E852CE}" srcId="{5961FD69-76C5-4C7D-AD1F-7AD3089A4AB1}" destId="{6B6AEF03-C107-41EF-884B-B5A7D562D190}" srcOrd="0" destOrd="0" parTransId="{6656A7C2-7593-4C3C-A592-77066527AEDA}" sibTransId="{AD4C6671-514B-4536-8A6B-A95CA19FC07B}"/>
    <dgm:cxn modelId="{9316FB5F-5AD9-4831-9A84-38A07C53FC9D}" type="presOf" srcId="{9662466A-8D0D-4720-B89E-090DF9F2641F}" destId="{F3EC4558-13AB-4035-80EE-DFFD476D8D29}" srcOrd="0" destOrd="1" presId="urn:microsoft.com/office/officeart/2005/8/layout/vList2"/>
    <dgm:cxn modelId="{CA00941F-7FD0-4BAD-B50D-888BDE9CAED0}" type="presOf" srcId="{580273E6-5B75-421A-85D4-8AFFE8AD598F}" destId="{774C55EB-CC3A-4AFD-9682-EAC020D94A8F}" srcOrd="0" destOrd="0" presId="urn:microsoft.com/office/officeart/2005/8/layout/vList2"/>
    <dgm:cxn modelId="{8C256A24-3B1E-474F-98F5-55744A9C485C}" srcId="{08B81933-A634-41BA-9328-5532B848CA58}" destId="{E27DA937-C22C-4C31-85D4-66F26EC26D32}" srcOrd="3" destOrd="0" parTransId="{9B502B13-094A-4F0B-9575-8623359173A2}" sibTransId="{487016FB-8ED1-42DB-B1F3-35BFBC6E505C}"/>
    <dgm:cxn modelId="{81CCFC02-7C51-4DD5-A86F-8D79FB4EB2C1}" type="presOf" srcId="{E27DA937-C22C-4C31-85D4-66F26EC26D32}" destId="{BDD9EC1A-EC0D-42F8-9879-84DD5600C3B4}" srcOrd="0" destOrd="3" presId="urn:microsoft.com/office/officeart/2005/8/layout/vList2"/>
    <dgm:cxn modelId="{27E65C96-6092-43C2-B3D8-0EAFC2A7D249}" srcId="{6C142821-3FFB-4BEB-B91F-655708C53DC4}" destId="{9662466A-8D0D-4720-B89E-090DF9F2641F}" srcOrd="1" destOrd="0" parTransId="{B7BADBC0-F966-4639-BAFF-85097B1C53F9}" sibTransId="{92961CE0-D451-40F6-A3A6-FEA0A8BBF6CF}"/>
    <dgm:cxn modelId="{B419AA3E-43D5-4D55-8678-F156B8918FFB}" type="presOf" srcId="{6BA6E812-601B-45D0-A2FC-AC9DCC791366}" destId="{BDD9EC1A-EC0D-42F8-9879-84DD5600C3B4}" srcOrd="0" destOrd="1" presId="urn:microsoft.com/office/officeart/2005/8/layout/vList2"/>
    <dgm:cxn modelId="{7E0E5CFE-B7BA-43B1-A775-B15930182CC7}" type="presOf" srcId="{EA6BBBBA-6D94-4055-8A80-556490F7A86B}" destId="{F3EC4558-13AB-4035-80EE-DFFD476D8D29}" srcOrd="0" destOrd="0" presId="urn:microsoft.com/office/officeart/2005/8/layout/vList2"/>
    <dgm:cxn modelId="{78C0C589-3677-44D2-A071-13CBE8BAF6C3}" type="presOf" srcId="{7843B979-85DB-48C7-BD11-7C91CE893A94}" destId="{BDD9EC1A-EC0D-42F8-9879-84DD5600C3B4}" srcOrd="0" destOrd="2" presId="urn:microsoft.com/office/officeart/2005/8/layout/vList2"/>
    <dgm:cxn modelId="{FA3737C4-90D1-4C5A-ABC1-F1A77EB68CC8}" srcId="{5961FD69-76C5-4C7D-AD1F-7AD3089A4AB1}" destId="{6C142821-3FFB-4BEB-B91F-655708C53DC4}" srcOrd="2" destOrd="0" parTransId="{EF780E18-84B9-4A88-A72E-C174CA40B358}" sibTransId="{004BAEC9-472C-4AA1-A1D6-8D4D9F619C1B}"/>
    <dgm:cxn modelId="{D05883E0-F93D-4FDF-B51A-7E64BA63EFB4}" srcId="{08B81933-A634-41BA-9328-5532B848CA58}" destId="{6BA6E812-601B-45D0-A2FC-AC9DCC791366}" srcOrd="1" destOrd="0" parTransId="{D0AE6196-A621-43BB-BA81-E1B582309373}" sibTransId="{21F84B57-F9C2-456A-9DA9-608F8A3C5920}"/>
    <dgm:cxn modelId="{DD7B20F9-205C-49F9-B59D-E1418D4F2DBD}" type="presOf" srcId="{0F92ACB5-A55D-43B0-A118-D8B4ECCF1876}" destId="{F3EC4558-13AB-4035-80EE-DFFD476D8D29}" srcOrd="0" destOrd="3" presId="urn:microsoft.com/office/officeart/2005/8/layout/vList2"/>
    <dgm:cxn modelId="{015ECF1F-9574-4264-B820-902483D102E8}" srcId="{5961FD69-76C5-4C7D-AD1F-7AD3089A4AB1}" destId="{580273E6-5B75-421A-85D4-8AFFE8AD598F}" srcOrd="1" destOrd="0" parTransId="{D0B3424D-A533-4F38-8B94-481181BDC098}" sibTransId="{27083D3C-D57E-44E7-8DF2-D566AD0C534F}"/>
    <dgm:cxn modelId="{07FB7C68-EDD6-4D4C-9B72-F8B1972A8580}" type="presOf" srcId="{5961FD69-76C5-4C7D-AD1F-7AD3089A4AB1}" destId="{310D6A7C-30EF-4CB8-8E9C-FF53C423E580}" srcOrd="0" destOrd="0" presId="urn:microsoft.com/office/officeart/2005/8/layout/vList2"/>
    <dgm:cxn modelId="{A0153500-6024-4C37-B2B0-B7B46A671D78}" type="presOf" srcId="{5578E737-FAA5-4196-A4C0-A85C5E2EED1B}" destId="{F3EC4558-13AB-4035-80EE-DFFD476D8D29}" srcOrd="0" destOrd="2" presId="urn:microsoft.com/office/officeart/2005/8/layout/vList2"/>
    <dgm:cxn modelId="{20E6420F-8789-48B8-BAD3-041F1C684CE1}" type="presOf" srcId="{6B6AEF03-C107-41EF-884B-B5A7D562D190}" destId="{2A6B6A1D-DA58-4310-B074-2235A63B3BBD}" srcOrd="0" destOrd="0" presId="urn:microsoft.com/office/officeart/2005/8/layout/vList2"/>
    <dgm:cxn modelId="{0342DC11-4AED-4C44-927D-A1B00D34B23E}" type="presOf" srcId="{09E35812-BA9E-485C-B1FA-7FAB5858FBBD}" destId="{BDD9EC1A-EC0D-42F8-9879-84DD5600C3B4}" srcOrd="0" destOrd="0" presId="urn:microsoft.com/office/officeart/2005/8/layout/vList2"/>
    <dgm:cxn modelId="{B0B88193-F121-486D-A5D4-DC91E77290FF}" srcId="{08B81933-A634-41BA-9328-5532B848CA58}" destId="{7843B979-85DB-48C7-BD11-7C91CE893A94}" srcOrd="2" destOrd="0" parTransId="{54C374B2-A1E2-4F87-87C0-E9D08ECFF3BC}" sibTransId="{58FDC2DC-3FC4-4AA6-BEBE-7951752D2D25}"/>
    <dgm:cxn modelId="{62AAFE02-F60A-40F2-BBF0-951190F5EFA8}" srcId="{6C142821-3FFB-4BEB-B91F-655708C53DC4}" destId="{0F92ACB5-A55D-43B0-A118-D8B4ECCF1876}" srcOrd="3" destOrd="0" parTransId="{B35B4B2F-DD3B-4A56-9577-6E877D04A31C}" sibTransId="{FEB2188A-745B-4213-8C83-C1179F3BAAFB}"/>
    <dgm:cxn modelId="{33A98FE2-FB60-4C27-A327-E9AAEC0A4341}" srcId="{6C142821-3FFB-4BEB-B91F-655708C53DC4}" destId="{EA6BBBBA-6D94-4055-8A80-556490F7A86B}" srcOrd="0" destOrd="0" parTransId="{375CF46F-7842-4CC5-BF9E-858873FA8BDA}" sibTransId="{25846366-3A15-450A-94D1-6A82435688F8}"/>
    <dgm:cxn modelId="{B07016B7-5CD3-4D87-B31C-CA0A20657F06}" type="presOf" srcId="{08B81933-A634-41BA-9328-5532B848CA58}" destId="{C52045F7-5778-4D39-8B73-68F4CCC0990A}" srcOrd="0" destOrd="0" presId="urn:microsoft.com/office/officeart/2005/8/layout/vList2"/>
    <dgm:cxn modelId="{1E4B668E-5627-4FA0-B083-24A17C9014E3}" srcId="{5961FD69-76C5-4C7D-AD1F-7AD3089A4AB1}" destId="{08B81933-A634-41BA-9328-5532B848CA58}" srcOrd="3" destOrd="0" parTransId="{C37ABFBA-0248-4699-AACC-F9C06D6991A9}" sibTransId="{28B9CF0A-2587-4E90-A10E-7DAED48B6DEF}"/>
    <dgm:cxn modelId="{AB6BD766-B64D-4D0B-B432-254105306EC2}" type="presParOf" srcId="{310D6A7C-30EF-4CB8-8E9C-FF53C423E580}" destId="{2A6B6A1D-DA58-4310-B074-2235A63B3BBD}" srcOrd="0" destOrd="0" presId="urn:microsoft.com/office/officeart/2005/8/layout/vList2"/>
    <dgm:cxn modelId="{C7601C37-4383-450C-8208-765793C016B5}" type="presParOf" srcId="{310D6A7C-30EF-4CB8-8E9C-FF53C423E580}" destId="{922BCED8-8387-440D-8EAF-CD4DC2C4CCEF}" srcOrd="1" destOrd="0" presId="urn:microsoft.com/office/officeart/2005/8/layout/vList2"/>
    <dgm:cxn modelId="{3667245B-BC48-44CA-9F84-A54B2D2FE4D5}" type="presParOf" srcId="{310D6A7C-30EF-4CB8-8E9C-FF53C423E580}" destId="{774C55EB-CC3A-4AFD-9682-EAC020D94A8F}" srcOrd="2" destOrd="0" presId="urn:microsoft.com/office/officeart/2005/8/layout/vList2"/>
    <dgm:cxn modelId="{D8F9D49E-83B8-4700-B3C4-13B1BDCA590B}" type="presParOf" srcId="{310D6A7C-30EF-4CB8-8E9C-FF53C423E580}" destId="{1506B7BE-584A-4C0F-8D90-D7CC9850ABC6}" srcOrd="3" destOrd="0" presId="urn:microsoft.com/office/officeart/2005/8/layout/vList2"/>
    <dgm:cxn modelId="{6A460669-0E76-4241-BAA5-A4D7DAA278F1}" type="presParOf" srcId="{310D6A7C-30EF-4CB8-8E9C-FF53C423E580}" destId="{7262CEA2-7A56-4948-BE94-2AA4771E4F6F}" srcOrd="4" destOrd="0" presId="urn:microsoft.com/office/officeart/2005/8/layout/vList2"/>
    <dgm:cxn modelId="{5F00D016-9FD7-4DD8-BFD7-5C3637F5DC2C}" type="presParOf" srcId="{310D6A7C-30EF-4CB8-8E9C-FF53C423E580}" destId="{F3EC4558-13AB-4035-80EE-DFFD476D8D29}" srcOrd="5" destOrd="0" presId="urn:microsoft.com/office/officeart/2005/8/layout/vList2"/>
    <dgm:cxn modelId="{751C45BD-0C87-4ABA-8A3F-064FB547F828}" type="presParOf" srcId="{310D6A7C-30EF-4CB8-8E9C-FF53C423E580}" destId="{C52045F7-5778-4D39-8B73-68F4CCC0990A}" srcOrd="6" destOrd="0" presId="urn:microsoft.com/office/officeart/2005/8/layout/vList2"/>
    <dgm:cxn modelId="{A0694167-62B3-4CB8-8D3B-BCC69E8187AE}" type="presParOf" srcId="{310D6A7C-30EF-4CB8-8E9C-FF53C423E580}" destId="{BDD9EC1A-EC0D-42F8-9879-84DD5600C3B4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68FE5D2-2C5C-4701-B91E-4B5D7F853FD8}" type="doc">
      <dgm:prSet loTypeId="urn:microsoft.com/office/officeart/2008/layout/Vertical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BC4EADE-B755-410F-B3E7-584E3859DE22}">
      <dgm:prSet phldrT="[Text]" custT="1"/>
      <dgm:spPr/>
      <dgm:t>
        <a:bodyPr/>
        <a:lstStyle/>
        <a:p>
          <a:r>
            <a:rPr lang="en-US" sz="2000" dirty="0" smtClean="0"/>
            <a:t>Secure Streaming (Legal Issues)</a:t>
          </a:r>
          <a:endParaRPr lang="en-US" sz="2000" dirty="0"/>
        </a:p>
      </dgm:t>
    </dgm:pt>
    <dgm:pt modelId="{36126065-D13D-4017-AE7B-EEBCA6F7C5BD}" type="parTrans" cxnId="{1EF478CB-AD03-4BBA-BDB2-CD1B34AB4E2A}">
      <dgm:prSet/>
      <dgm:spPr/>
      <dgm:t>
        <a:bodyPr/>
        <a:lstStyle/>
        <a:p>
          <a:endParaRPr lang="en-US"/>
        </a:p>
      </dgm:t>
    </dgm:pt>
    <dgm:pt modelId="{A1452B7E-00AD-4C93-9C19-10B8B6DC2926}" type="sibTrans" cxnId="{1EF478CB-AD03-4BBA-BDB2-CD1B34AB4E2A}">
      <dgm:prSet/>
      <dgm:spPr/>
      <dgm:t>
        <a:bodyPr/>
        <a:lstStyle/>
        <a:p>
          <a:endParaRPr lang="en-US"/>
        </a:p>
      </dgm:t>
    </dgm:pt>
    <dgm:pt modelId="{93B9D4E4-BFE3-4A3D-81FE-63CEA36547FF}">
      <dgm:prSet phldrT="[Text]" custT="1"/>
      <dgm:spPr/>
      <dgm:t>
        <a:bodyPr/>
        <a:lstStyle/>
        <a:p>
          <a:r>
            <a:rPr lang="en-US" sz="2000" dirty="0" smtClean="0"/>
            <a:t>HTML5</a:t>
          </a:r>
          <a:endParaRPr lang="en-US" sz="2000" dirty="0"/>
        </a:p>
      </dgm:t>
    </dgm:pt>
    <dgm:pt modelId="{D0DC697A-363A-402E-A5D0-4DED9985580F}" type="parTrans" cxnId="{57D45FD9-20D8-436A-894B-8B8EA515A3CF}">
      <dgm:prSet/>
      <dgm:spPr/>
      <dgm:t>
        <a:bodyPr/>
        <a:lstStyle/>
        <a:p>
          <a:endParaRPr lang="en-US"/>
        </a:p>
      </dgm:t>
    </dgm:pt>
    <dgm:pt modelId="{4D0EA04A-F49E-453A-8AE9-4D47124355A0}" type="sibTrans" cxnId="{57D45FD9-20D8-436A-894B-8B8EA515A3CF}">
      <dgm:prSet/>
      <dgm:spPr/>
      <dgm:t>
        <a:bodyPr/>
        <a:lstStyle/>
        <a:p>
          <a:endParaRPr lang="en-US"/>
        </a:p>
      </dgm:t>
    </dgm:pt>
    <dgm:pt modelId="{76DAD44A-8339-443C-AF96-0084E9F52BCE}">
      <dgm:prSet phldrT="[Text]" custT="1"/>
      <dgm:spPr/>
      <dgm:t>
        <a:bodyPr/>
        <a:lstStyle/>
        <a:p>
          <a:r>
            <a:rPr lang="en-US" sz="2000" dirty="0" smtClean="0"/>
            <a:t>Work on Red Hat Apache Server</a:t>
          </a:r>
          <a:endParaRPr lang="en-US" sz="2000" dirty="0"/>
        </a:p>
      </dgm:t>
    </dgm:pt>
    <dgm:pt modelId="{209F3F1E-F486-4EE4-8A5B-0296D450F7C0}" type="parTrans" cxnId="{182A238B-D750-4485-9286-F01C99F772DD}">
      <dgm:prSet/>
      <dgm:spPr/>
      <dgm:t>
        <a:bodyPr/>
        <a:lstStyle/>
        <a:p>
          <a:endParaRPr lang="en-US"/>
        </a:p>
      </dgm:t>
    </dgm:pt>
    <dgm:pt modelId="{85C209EC-6025-4FC4-AA27-C5B32F3ED23B}" type="sibTrans" cxnId="{182A238B-D750-4485-9286-F01C99F772DD}">
      <dgm:prSet/>
      <dgm:spPr/>
      <dgm:t>
        <a:bodyPr/>
        <a:lstStyle/>
        <a:p>
          <a:endParaRPr lang="en-US"/>
        </a:p>
      </dgm:t>
    </dgm:pt>
    <dgm:pt modelId="{794951E5-3467-4916-853A-3AE297C013C4}">
      <dgm:prSet phldrT="[Text]" custT="1"/>
      <dgm:spPr/>
      <dgm:t>
        <a:bodyPr/>
        <a:lstStyle/>
        <a:p>
          <a:r>
            <a:rPr lang="en-US" sz="2000" dirty="0" smtClean="0"/>
            <a:t>Word on </a:t>
          </a:r>
          <a:r>
            <a:rPr lang="en-US" sz="2000" dirty="0" err="1" smtClean="0"/>
            <a:t>iOS</a:t>
          </a:r>
          <a:r>
            <a:rPr lang="en-US" sz="2000" dirty="0" smtClean="0"/>
            <a:t> Devices (</a:t>
          </a:r>
          <a:r>
            <a:rPr lang="en-US" sz="2000" dirty="0" err="1" smtClean="0"/>
            <a:t>iPad</a:t>
          </a:r>
          <a:r>
            <a:rPr lang="en-US" sz="2000" dirty="0" smtClean="0"/>
            <a:t>)</a:t>
          </a:r>
          <a:endParaRPr lang="en-US" sz="2000" dirty="0"/>
        </a:p>
      </dgm:t>
    </dgm:pt>
    <dgm:pt modelId="{8B1E1B9F-88C0-42EC-9185-23E7F9BCF17E}" type="parTrans" cxnId="{790B1FAF-5849-4315-B254-C042AB516318}">
      <dgm:prSet/>
      <dgm:spPr/>
      <dgm:t>
        <a:bodyPr/>
        <a:lstStyle/>
        <a:p>
          <a:endParaRPr lang="en-US"/>
        </a:p>
      </dgm:t>
    </dgm:pt>
    <dgm:pt modelId="{950880FA-7D82-4CDD-A644-B05FFB8779C0}" type="sibTrans" cxnId="{790B1FAF-5849-4315-B254-C042AB516318}">
      <dgm:prSet/>
      <dgm:spPr/>
      <dgm:t>
        <a:bodyPr/>
        <a:lstStyle/>
        <a:p>
          <a:endParaRPr lang="en-US"/>
        </a:p>
      </dgm:t>
    </dgm:pt>
    <dgm:pt modelId="{1FB47072-CE5F-4830-86C3-8BF4B1DE6617}">
      <dgm:prSet phldrT="[Text]" custT="1"/>
      <dgm:spPr/>
      <dgm:t>
        <a:bodyPr/>
        <a:lstStyle/>
        <a:p>
          <a:r>
            <a:rPr lang="en-US" sz="2000" dirty="0" smtClean="0"/>
            <a:t>Needed Proof of Concept</a:t>
          </a:r>
          <a:endParaRPr lang="en-US" sz="2000" dirty="0"/>
        </a:p>
      </dgm:t>
    </dgm:pt>
    <dgm:pt modelId="{8789F5EC-C9A7-4D37-B141-81B07701FF22}" type="parTrans" cxnId="{F3AB9CD7-0BC1-4758-9C5D-974D1F252D3A}">
      <dgm:prSet/>
      <dgm:spPr/>
      <dgm:t>
        <a:bodyPr/>
        <a:lstStyle/>
        <a:p>
          <a:endParaRPr lang="en-US"/>
        </a:p>
      </dgm:t>
    </dgm:pt>
    <dgm:pt modelId="{A1F43D39-1FE1-4BDF-870A-28FCA8A58B67}" type="sibTrans" cxnId="{F3AB9CD7-0BC1-4758-9C5D-974D1F252D3A}">
      <dgm:prSet/>
      <dgm:spPr/>
      <dgm:t>
        <a:bodyPr/>
        <a:lstStyle/>
        <a:p>
          <a:endParaRPr lang="en-US"/>
        </a:p>
      </dgm:t>
    </dgm:pt>
    <dgm:pt modelId="{9DBF2058-DC49-41E3-AD31-81517107C185}" type="pres">
      <dgm:prSet presAssocID="{568FE5D2-2C5C-4701-B91E-4B5D7F853FD8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E9C63ADC-5C9A-4D27-A543-E225CA2A58A8}" type="pres">
      <dgm:prSet presAssocID="{1FB47072-CE5F-4830-86C3-8BF4B1DE6617}" presName="parenttextcomposite" presStyleCnt="0"/>
      <dgm:spPr/>
    </dgm:pt>
    <dgm:pt modelId="{E454E1B6-CC0B-4701-902D-7E3A97CB28BF}" type="pres">
      <dgm:prSet presAssocID="{1FB47072-CE5F-4830-86C3-8BF4B1DE6617}" presName="parenttext" presStyleLbl="revTx" presStyleIdx="0" presStyleCnt="5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D03149-260E-4FD0-9A48-F7F874C14303}" type="pres">
      <dgm:prSet presAssocID="{1FB47072-CE5F-4830-86C3-8BF4B1DE6617}" presName="parallelogramComposite" presStyleCnt="0"/>
      <dgm:spPr/>
    </dgm:pt>
    <dgm:pt modelId="{C6ADBE3A-7028-4F9C-B084-9C0A6CF6ED33}" type="pres">
      <dgm:prSet presAssocID="{1FB47072-CE5F-4830-86C3-8BF4B1DE6617}" presName="parallelogram1" presStyleLbl="alignNode1" presStyleIdx="0" presStyleCnt="35"/>
      <dgm:spPr/>
    </dgm:pt>
    <dgm:pt modelId="{92CCCC07-9536-4127-93AB-B87BDFF9B0E4}" type="pres">
      <dgm:prSet presAssocID="{1FB47072-CE5F-4830-86C3-8BF4B1DE6617}" presName="parallelogram2" presStyleLbl="alignNode1" presStyleIdx="1" presStyleCnt="35"/>
      <dgm:spPr/>
    </dgm:pt>
    <dgm:pt modelId="{3A82C67B-F101-4903-8F65-1DC9AC9014D6}" type="pres">
      <dgm:prSet presAssocID="{1FB47072-CE5F-4830-86C3-8BF4B1DE6617}" presName="parallelogram3" presStyleLbl="alignNode1" presStyleIdx="2" presStyleCnt="35"/>
      <dgm:spPr/>
    </dgm:pt>
    <dgm:pt modelId="{1777E6A0-8B91-40CB-BD5C-608338070D58}" type="pres">
      <dgm:prSet presAssocID="{1FB47072-CE5F-4830-86C3-8BF4B1DE6617}" presName="parallelogram4" presStyleLbl="alignNode1" presStyleIdx="3" presStyleCnt="35"/>
      <dgm:spPr/>
    </dgm:pt>
    <dgm:pt modelId="{BFB4F1BD-221D-425D-83D8-0FF84DD96939}" type="pres">
      <dgm:prSet presAssocID="{1FB47072-CE5F-4830-86C3-8BF4B1DE6617}" presName="parallelogram5" presStyleLbl="alignNode1" presStyleIdx="4" presStyleCnt="35"/>
      <dgm:spPr/>
    </dgm:pt>
    <dgm:pt modelId="{A3FB9D0E-2E7A-4CF0-8FA4-A4B42EC7099B}" type="pres">
      <dgm:prSet presAssocID="{1FB47072-CE5F-4830-86C3-8BF4B1DE6617}" presName="parallelogram6" presStyleLbl="alignNode1" presStyleIdx="5" presStyleCnt="35"/>
      <dgm:spPr/>
    </dgm:pt>
    <dgm:pt modelId="{CFC4BBF7-77A7-403F-A285-051AA9DFA377}" type="pres">
      <dgm:prSet presAssocID="{1FB47072-CE5F-4830-86C3-8BF4B1DE6617}" presName="parallelogram7" presStyleLbl="alignNode1" presStyleIdx="6" presStyleCnt="35"/>
      <dgm:spPr/>
    </dgm:pt>
    <dgm:pt modelId="{B7A7FEE4-49B7-4F7D-B619-C6D474F0BFA7}" type="pres">
      <dgm:prSet presAssocID="{A1F43D39-1FE1-4BDF-870A-28FCA8A58B67}" presName="sibTrans" presStyleCnt="0"/>
      <dgm:spPr/>
    </dgm:pt>
    <dgm:pt modelId="{CDEB518C-CB3C-4239-AB83-233ECC4F9AAA}" type="pres">
      <dgm:prSet presAssocID="{FBC4EADE-B755-410F-B3E7-584E3859DE22}" presName="parenttextcomposite" presStyleCnt="0"/>
      <dgm:spPr/>
    </dgm:pt>
    <dgm:pt modelId="{69F146B4-5522-416E-A3DF-EAEE2E992AE2}" type="pres">
      <dgm:prSet presAssocID="{FBC4EADE-B755-410F-B3E7-584E3859DE22}" presName="parenttext" presStyleLbl="revTx" presStyleIdx="1" presStyleCnt="5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C16DC7-DA7F-423C-A23D-84D223946C73}" type="pres">
      <dgm:prSet presAssocID="{FBC4EADE-B755-410F-B3E7-584E3859DE22}" presName="parallelogramComposite" presStyleCnt="0"/>
      <dgm:spPr/>
    </dgm:pt>
    <dgm:pt modelId="{603F19EB-8C85-4949-838E-7C98539668B0}" type="pres">
      <dgm:prSet presAssocID="{FBC4EADE-B755-410F-B3E7-584E3859DE22}" presName="parallelogram1" presStyleLbl="alignNode1" presStyleIdx="7" presStyleCnt="35"/>
      <dgm:spPr/>
    </dgm:pt>
    <dgm:pt modelId="{7C546DF7-6781-47B3-861E-8346E1C86A61}" type="pres">
      <dgm:prSet presAssocID="{FBC4EADE-B755-410F-B3E7-584E3859DE22}" presName="parallelogram2" presStyleLbl="alignNode1" presStyleIdx="8" presStyleCnt="35"/>
      <dgm:spPr/>
    </dgm:pt>
    <dgm:pt modelId="{AF655FB2-C567-4C27-B0B5-B8963A5DE4FC}" type="pres">
      <dgm:prSet presAssocID="{FBC4EADE-B755-410F-B3E7-584E3859DE22}" presName="parallelogram3" presStyleLbl="alignNode1" presStyleIdx="9" presStyleCnt="35"/>
      <dgm:spPr/>
    </dgm:pt>
    <dgm:pt modelId="{0EE3C844-FFBE-4336-8651-E6794F19823A}" type="pres">
      <dgm:prSet presAssocID="{FBC4EADE-B755-410F-B3E7-584E3859DE22}" presName="parallelogram4" presStyleLbl="alignNode1" presStyleIdx="10" presStyleCnt="35"/>
      <dgm:spPr/>
    </dgm:pt>
    <dgm:pt modelId="{A7DC4CA6-D73A-4B8F-A16B-6CDA611D8D1D}" type="pres">
      <dgm:prSet presAssocID="{FBC4EADE-B755-410F-B3E7-584E3859DE22}" presName="parallelogram5" presStyleLbl="alignNode1" presStyleIdx="11" presStyleCnt="35"/>
      <dgm:spPr/>
    </dgm:pt>
    <dgm:pt modelId="{A0B22091-BAB6-46D1-A48E-1A6D17BBF6D9}" type="pres">
      <dgm:prSet presAssocID="{FBC4EADE-B755-410F-B3E7-584E3859DE22}" presName="parallelogram6" presStyleLbl="alignNode1" presStyleIdx="12" presStyleCnt="35"/>
      <dgm:spPr/>
    </dgm:pt>
    <dgm:pt modelId="{842E2E4D-5878-440D-9E51-502B6A9C9EAE}" type="pres">
      <dgm:prSet presAssocID="{FBC4EADE-B755-410F-B3E7-584E3859DE22}" presName="parallelogram7" presStyleLbl="alignNode1" presStyleIdx="13" presStyleCnt="35"/>
      <dgm:spPr/>
    </dgm:pt>
    <dgm:pt modelId="{4DEBE963-E5D6-4057-819C-D5A5F5A6D36D}" type="pres">
      <dgm:prSet presAssocID="{A1452B7E-00AD-4C93-9C19-10B8B6DC2926}" presName="sibTrans" presStyleCnt="0"/>
      <dgm:spPr/>
    </dgm:pt>
    <dgm:pt modelId="{02C18E76-BEAC-4090-B857-0B11FB9E213D}" type="pres">
      <dgm:prSet presAssocID="{93B9D4E4-BFE3-4A3D-81FE-63CEA36547FF}" presName="parenttextcomposite" presStyleCnt="0"/>
      <dgm:spPr/>
    </dgm:pt>
    <dgm:pt modelId="{3B7565AC-9556-4A51-B4E2-38DF558F553B}" type="pres">
      <dgm:prSet presAssocID="{93B9D4E4-BFE3-4A3D-81FE-63CEA36547FF}" presName="parenttext" presStyleLbl="revTx" presStyleIdx="2" presStyleCnt="5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9BA68B-B41A-4DD2-B7C4-37ACFBC1E858}" type="pres">
      <dgm:prSet presAssocID="{93B9D4E4-BFE3-4A3D-81FE-63CEA36547FF}" presName="parallelogramComposite" presStyleCnt="0"/>
      <dgm:spPr/>
    </dgm:pt>
    <dgm:pt modelId="{57B825C8-4EDF-46E4-8A81-5E66DA607627}" type="pres">
      <dgm:prSet presAssocID="{93B9D4E4-BFE3-4A3D-81FE-63CEA36547FF}" presName="parallelogram1" presStyleLbl="alignNode1" presStyleIdx="14" presStyleCnt="35"/>
      <dgm:spPr/>
    </dgm:pt>
    <dgm:pt modelId="{C988DB7E-B654-4FAB-A362-78F023C33541}" type="pres">
      <dgm:prSet presAssocID="{93B9D4E4-BFE3-4A3D-81FE-63CEA36547FF}" presName="parallelogram2" presStyleLbl="alignNode1" presStyleIdx="15" presStyleCnt="35"/>
      <dgm:spPr/>
    </dgm:pt>
    <dgm:pt modelId="{FAA51515-952C-4D93-8016-30392FB0C111}" type="pres">
      <dgm:prSet presAssocID="{93B9D4E4-BFE3-4A3D-81FE-63CEA36547FF}" presName="parallelogram3" presStyleLbl="alignNode1" presStyleIdx="16" presStyleCnt="35"/>
      <dgm:spPr/>
    </dgm:pt>
    <dgm:pt modelId="{EFD066E5-5966-4FE2-9107-259ADD48E1AE}" type="pres">
      <dgm:prSet presAssocID="{93B9D4E4-BFE3-4A3D-81FE-63CEA36547FF}" presName="parallelogram4" presStyleLbl="alignNode1" presStyleIdx="17" presStyleCnt="35"/>
      <dgm:spPr/>
    </dgm:pt>
    <dgm:pt modelId="{17109EDA-8629-49C6-916F-38E6A4DB3370}" type="pres">
      <dgm:prSet presAssocID="{93B9D4E4-BFE3-4A3D-81FE-63CEA36547FF}" presName="parallelogram5" presStyleLbl="alignNode1" presStyleIdx="18" presStyleCnt="35"/>
      <dgm:spPr/>
    </dgm:pt>
    <dgm:pt modelId="{B5A4D51C-0929-484F-9B36-98009791E7D6}" type="pres">
      <dgm:prSet presAssocID="{93B9D4E4-BFE3-4A3D-81FE-63CEA36547FF}" presName="parallelogram6" presStyleLbl="alignNode1" presStyleIdx="19" presStyleCnt="35"/>
      <dgm:spPr/>
    </dgm:pt>
    <dgm:pt modelId="{068859F8-097C-4EF9-A1ED-4C8429FAA771}" type="pres">
      <dgm:prSet presAssocID="{93B9D4E4-BFE3-4A3D-81FE-63CEA36547FF}" presName="parallelogram7" presStyleLbl="alignNode1" presStyleIdx="20" presStyleCnt="35"/>
      <dgm:spPr/>
    </dgm:pt>
    <dgm:pt modelId="{B115CCBA-A90B-45A1-BBB4-8A7F99638A93}" type="pres">
      <dgm:prSet presAssocID="{4D0EA04A-F49E-453A-8AE9-4D47124355A0}" presName="sibTrans" presStyleCnt="0"/>
      <dgm:spPr/>
    </dgm:pt>
    <dgm:pt modelId="{8CC46B30-860F-41CD-B389-F166A57F6E76}" type="pres">
      <dgm:prSet presAssocID="{76DAD44A-8339-443C-AF96-0084E9F52BCE}" presName="parenttextcomposite" presStyleCnt="0"/>
      <dgm:spPr/>
    </dgm:pt>
    <dgm:pt modelId="{010737DA-58CD-47CD-BD38-FF240F78F426}" type="pres">
      <dgm:prSet presAssocID="{76DAD44A-8339-443C-AF96-0084E9F52BCE}" presName="parenttext" presStyleLbl="revTx" presStyleIdx="3" presStyleCnt="5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1F5FC5-76FC-4F53-AB59-D7517C50BD3E}" type="pres">
      <dgm:prSet presAssocID="{76DAD44A-8339-443C-AF96-0084E9F52BCE}" presName="parallelogramComposite" presStyleCnt="0"/>
      <dgm:spPr/>
    </dgm:pt>
    <dgm:pt modelId="{59EE4AF4-6474-491E-B8CF-D8C0D9D82E70}" type="pres">
      <dgm:prSet presAssocID="{76DAD44A-8339-443C-AF96-0084E9F52BCE}" presName="parallelogram1" presStyleLbl="alignNode1" presStyleIdx="21" presStyleCnt="35"/>
      <dgm:spPr/>
    </dgm:pt>
    <dgm:pt modelId="{E4E31924-066D-4210-AF20-B395A28CCC57}" type="pres">
      <dgm:prSet presAssocID="{76DAD44A-8339-443C-AF96-0084E9F52BCE}" presName="parallelogram2" presStyleLbl="alignNode1" presStyleIdx="22" presStyleCnt="35"/>
      <dgm:spPr/>
    </dgm:pt>
    <dgm:pt modelId="{AFCCE31F-1958-4E79-8EF5-B2B43A972B24}" type="pres">
      <dgm:prSet presAssocID="{76DAD44A-8339-443C-AF96-0084E9F52BCE}" presName="parallelogram3" presStyleLbl="alignNode1" presStyleIdx="23" presStyleCnt="35"/>
      <dgm:spPr/>
    </dgm:pt>
    <dgm:pt modelId="{AA0BD39A-F8C7-4262-A760-460E3F665B27}" type="pres">
      <dgm:prSet presAssocID="{76DAD44A-8339-443C-AF96-0084E9F52BCE}" presName="parallelogram4" presStyleLbl="alignNode1" presStyleIdx="24" presStyleCnt="35"/>
      <dgm:spPr/>
    </dgm:pt>
    <dgm:pt modelId="{FFA82294-A797-4E6F-B21F-82268C3D6705}" type="pres">
      <dgm:prSet presAssocID="{76DAD44A-8339-443C-AF96-0084E9F52BCE}" presName="parallelogram5" presStyleLbl="alignNode1" presStyleIdx="25" presStyleCnt="35"/>
      <dgm:spPr/>
    </dgm:pt>
    <dgm:pt modelId="{8E1FF094-44BF-48B3-8E8A-7B4EBAFDEA56}" type="pres">
      <dgm:prSet presAssocID="{76DAD44A-8339-443C-AF96-0084E9F52BCE}" presName="parallelogram6" presStyleLbl="alignNode1" presStyleIdx="26" presStyleCnt="35"/>
      <dgm:spPr/>
    </dgm:pt>
    <dgm:pt modelId="{327C0474-0435-445A-B46D-161860F0F3EC}" type="pres">
      <dgm:prSet presAssocID="{76DAD44A-8339-443C-AF96-0084E9F52BCE}" presName="parallelogram7" presStyleLbl="alignNode1" presStyleIdx="27" presStyleCnt="35"/>
      <dgm:spPr/>
    </dgm:pt>
    <dgm:pt modelId="{054F20BB-8DEC-45CB-86EC-57DAEF3B304F}" type="pres">
      <dgm:prSet presAssocID="{85C209EC-6025-4FC4-AA27-C5B32F3ED23B}" presName="sibTrans" presStyleCnt="0"/>
      <dgm:spPr/>
    </dgm:pt>
    <dgm:pt modelId="{61130381-ABF9-41A2-8A36-A3A1EA84F91D}" type="pres">
      <dgm:prSet presAssocID="{794951E5-3467-4916-853A-3AE297C013C4}" presName="parenttextcomposite" presStyleCnt="0"/>
      <dgm:spPr/>
    </dgm:pt>
    <dgm:pt modelId="{E7E957F1-71E5-46B9-8320-D7F7CBA2C323}" type="pres">
      <dgm:prSet presAssocID="{794951E5-3467-4916-853A-3AE297C013C4}" presName="parenttext" presStyleLbl="revTx" presStyleIdx="4" presStyleCnt="5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F65EAB-A7C0-4858-91C6-7B99335F50A9}" type="pres">
      <dgm:prSet presAssocID="{794951E5-3467-4916-853A-3AE297C013C4}" presName="parallelogramComposite" presStyleCnt="0"/>
      <dgm:spPr/>
    </dgm:pt>
    <dgm:pt modelId="{4E9E8FC7-E044-4A8D-8B19-15311AC928C1}" type="pres">
      <dgm:prSet presAssocID="{794951E5-3467-4916-853A-3AE297C013C4}" presName="parallelogram1" presStyleLbl="alignNode1" presStyleIdx="28" presStyleCnt="35"/>
      <dgm:spPr/>
    </dgm:pt>
    <dgm:pt modelId="{F9036541-FDD1-49B9-8158-0410BA015123}" type="pres">
      <dgm:prSet presAssocID="{794951E5-3467-4916-853A-3AE297C013C4}" presName="parallelogram2" presStyleLbl="alignNode1" presStyleIdx="29" presStyleCnt="35"/>
      <dgm:spPr/>
    </dgm:pt>
    <dgm:pt modelId="{B750CA03-47D6-41EE-B983-483DBC55620D}" type="pres">
      <dgm:prSet presAssocID="{794951E5-3467-4916-853A-3AE297C013C4}" presName="parallelogram3" presStyleLbl="alignNode1" presStyleIdx="30" presStyleCnt="35"/>
      <dgm:spPr/>
    </dgm:pt>
    <dgm:pt modelId="{BEFF0F6F-54E4-4CE7-A125-CE68968C4E6F}" type="pres">
      <dgm:prSet presAssocID="{794951E5-3467-4916-853A-3AE297C013C4}" presName="parallelogram4" presStyleLbl="alignNode1" presStyleIdx="31" presStyleCnt="35"/>
      <dgm:spPr/>
    </dgm:pt>
    <dgm:pt modelId="{9317F874-3FD2-450A-9964-D41AFD18375D}" type="pres">
      <dgm:prSet presAssocID="{794951E5-3467-4916-853A-3AE297C013C4}" presName="parallelogram5" presStyleLbl="alignNode1" presStyleIdx="32" presStyleCnt="35"/>
      <dgm:spPr/>
    </dgm:pt>
    <dgm:pt modelId="{DA54E0DB-6492-4582-85EB-8EE9B4BECDFB}" type="pres">
      <dgm:prSet presAssocID="{794951E5-3467-4916-853A-3AE297C013C4}" presName="parallelogram6" presStyleLbl="alignNode1" presStyleIdx="33" presStyleCnt="35"/>
      <dgm:spPr/>
    </dgm:pt>
    <dgm:pt modelId="{0CD31578-6F0A-43F5-B874-2A7E11FE99A7}" type="pres">
      <dgm:prSet presAssocID="{794951E5-3467-4916-853A-3AE297C013C4}" presName="parallelogram7" presStyleLbl="alignNode1" presStyleIdx="34" presStyleCnt="35"/>
      <dgm:spPr/>
    </dgm:pt>
  </dgm:ptLst>
  <dgm:cxnLst>
    <dgm:cxn modelId="{1EF478CB-AD03-4BBA-BDB2-CD1B34AB4E2A}" srcId="{568FE5D2-2C5C-4701-B91E-4B5D7F853FD8}" destId="{FBC4EADE-B755-410F-B3E7-584E3859DE22}" srcOrd="1" destOrd="0" parTransId="{36126065-D13D-4017-AE7B-EEBCA6F7C5BD}" sibTransId="{A1452B7E-00AD-4C93-9C19-10B8B6DC2926}"/>
    <dgm:cxn modelId="{574E0F2A-7722-4F38-A9FB-0766726FD6F2}" type="presOf" srcId="{76DAD44A-8339-443C-AF96-0084E9F52BCE}" destId="{010737DA-58CD-47CD-BD38-FF240F78F426}" srcOrd="0" destOrd="0" presId="urn:microsoft.com/office/officeart/2008/layout/VerticalAccentList"/>
    <dgm:cxn modelId="{9B0C153A-104D-4C1D-B4B8-5966420A8657}" type="presOf" srcId="{1FB47072-CE5F-4830-86C3-8BF4B1DE6617}" destId="{E454E1B6-CC0B-4701-902D-7E3A97CB28BF}" srcOrd="0" destOrd="0" presId="urn:microsoft.com/office/officeart/2008/layout/VerticalAccentList"/>
    <dgm:cxn modelId="{2F58AF6D-25E7-4D5C-8C7E-F402821C8441}" type="presOf" srcId="{93B9D4E4-BFE3-4A3D-81FE-63CEA36547FF}" destId="{3B7565AC-9556-4A51-B4E2-38DF558F553B}" srcOrd="0" destOrd="0" presId="urn:microsoft.com/office/officeart/2008/layout/VerticalAccentList"/>
    <dgm:cxn modelId="{790B1FAF-5849-4315-B254-C042AB516318}" srcId="{568FE5D2-2C5C-4701-B91E-4B5D7F853FD8}" destId="{794951E5-3467-4916-853A-3AE297C013C4}" srcOrd="4" destOrd="0" parTransId="{8B1E1B9F-88C0-42EC-9185-23E7F9BCF17E}" sibTransId="{950880FA-7D82-4CDD-A644-B05FFB8779C0}"/>
    <dgm:cxn modelId="{F3AB9CD7-0BC1-4758-9C5D-974D1F252D3A}" srcId="{568FE5D2-2C5C-4701-B91E-4B5D7F853FD8}" destId="{1FB47072-CE5F-4830-86C3-8BF4B1DE6617}" srcOrd="0" destOrd="0" parTransId="{8789F5EC-C9A7-4D37-B141-81B07701FF22}" sibTransId="{A1F43D39-1FE1-4BDF-870A-28FCA8A58B67}"/>
    <dgm:cxn modelId="{E9CBAC48-27C6-42E3-A8DD-05464F50E222}" type="presOf" srcId="{794951E5-3467-4916-853A-3AE297C013C4}" destId="{E7E957F1-71E5-46B9-8320-D7F7CBA2C323}" srcOrd="0" destOrd="0" presId="urn:microsoft.com/office/officeart/2008/layout/VerticalAccentList"/>
    <dgm:cxn modelId="{1367418E-B55D-477A-A929-05BD22AF01B8}" type="presOf" srcId="{568FE5D2-2C5C-4701-B91E-4B5D7F853FD8}" destId="{9DBF2058-DC49-41E3-AD31-81517107C185}" srcOrd="0" destOrd="0" presId="urn:microsoft.com/office/officeart/2008/layout/VerticalAccentList"/>
    <dgm:cxn modelId="{182A238B-D750-4485-9286-F01C99F772DD}" srcId="{568FE5D2-2C5C-4701-B91E-4B5D7F853FD8}" destId="{76DAD44A-8339-443C-AF96-0084E9F52BCE}" srcOrd="3" destOrd="0" parTransId="{209F3F1E-F486-4EE4-8A5B-0296D450F7C0}" sibTransId="{85C209EC-6025-4FC4-AA27-C5B32F3ED23B}"/>
    <dgm:cxn modelId="{57D45FD9-20D8-436A-894B-8B8EA515A3CF}" srcId="{568FE5D2-2C5C-4701-B91E-4B5D7F853FD8}" destId="{93B9D4E4-BFE3-4A3D-81FE-63CEA36547FF}" srcOrd="2" destOrd="0" parTransId="{D0DC697A-363A-402E-A5D0-4DED9985580F}" sibTransId="{4D0EA04A-F49E-453A-8AE9-4D47124355A0}"/>
    <dgm:cxn modelId="{2EEA9FCE-60E8-4DC7-98E8-EFBE57D05F39}" type="presOf" srcId="{FBC4EADE-B755-410F-B3E7-584E3859DE22}" destId="{69F146B4-5522-416E-A3DF-EAEE2E992AE2}" srcOrd="0" destOrd="0" presId="urn:microsoft.com/office/officeart/2008/layout/VerticalAccentList"/>
    <dgm:cxn modelId="{224C9F6B-565A-4FAA-89DB-62D3ADD05B36}" type="presParOf" srcId="{9DBF2058-DC49-41E3-AD31-81517107C185}" destId="{E9C63ADC-5C9A-4D27-A543-E225CA2A58A8}" srcOrd="0" destOrd="0" presId="urn:microsoft.com/office/officeart/2008/layout/VerticalAccentList"/>
    <dgm:cxn modelId="{EE89E552-F8D6-4C49-8C09-C92EEE3E90C4}" type="presParOf" srcId="{E9C63ADC-5C9A-4D27-A543-E225CA2A58A8}" destId="{E454E1B6-CC0B-4701-902D-7E3A97CB28BF}" srcOrd="0" destOrd="0" presId="urn:microsoft.com/office/officeart/2008/layout/VerticalAccentList"/>
    <dgm:cxn modelId="{50632829-31CD-4E35-8415-2803826BA866}" type="presParOf" srcId="{9DBF2058-DC49-41E3-AD31-81517107C185}" destId="{87D03149-260E-4FD0-9A48-F7F874C14303}" srcOrd="1" destOrd="0" presId="urn:microsoft.com/office/officeart/2008/layout/VerticalAccentList"/>
    <dgm:cxn modelId="{16E6B38E-DBD5-426F-AEF1-D2A93B3AF553}" type="presParOf" srcId="{87D03149-260E-4FD0-9A48-F7F874C14303}" destId="{C6ADBE3A-7028-4F9C-B084-9C0A6CF6ED33}" srcOrd="0" destOrd="0" presId="urn:microsoft.com/office/officeart/2008/layout/VerticalAccentList"/>
    <dgm:cxn modelId="{E03EA554-0198-450B-B7B4-C034C92CBA12}" type="presParOf" srcId="{87D03149-260E-4FD0-9A48-F7F874C14303}" destId="{92CCCC07-9536-4127-93AB-B87BDFF9B0E4}" srcOrd="1" destOrd="0" presId="urn:microsoft.com/office/officeart/2008/layout/VerticalAccentList"/>
    <dgm:cxn modelId="{AF756D79-396E-4A97-B9CF-040E6F0A4E38}" type="presParOf" srcId="{87D03149-260E-4FD0-9A48-F7F874C14303}" destId="{3A82C67B-F101-4903-8F65-1DC9AC9014D6}" srcOrd="2" destOrd="0" presId="urn:microsoft.com/office/officeart/2008/layout/VerticalAccentList"/>
    <dgm:cxn modelId="{773FAF42-00C0-4B19-8BE8-5AB9252A7FF6}" type="presParOf" srcId="{87D03149-260E-4FD0-9A48-F7F874C14303}" destId="{1777E6A0-8B91-40CB-BD5C-608338070D58}" srcOrd="3" destOrd="0" presId="urn:microsoft.com/office/officeart/2008/layout/VerticalAccentList"/>
    <dgm:cxn modelId="{B020DB08-7074-41AA-AAD7-E1D3DA2246B9}" type="presParOf" srcId="{87D03149-260E-4FD0-9A48-F7F874C14303}" destId="{BFB4F1BD-221D-425D-83D8-0FF84DD96939}" srcOrd="4" destOrd="0" presId="urn:microsoft.com/office/officeart/2008/layout/VerticalAccentList"/>
    <dgm:cxn modelId="{6C02C73F-CFDD-42E6-B634-A11E71384F1C}" type="presParOf" srcId="{87D03149-260E-4FD0-9A48-F7F874C14303}" destId="{A3FB9D0E-2E7A-4CF0-8FA4-A4B42EC7099B}" srcOrd="5" destOrd="0" presId="urn:microsoft.com/office/officeart/2008/layout/VerticalAccentList"/>
    <dgm:cxn modelId="{409A09AD-FA69-4644-B478-1BB7B7D03B45}" type="presParOf" srcId="{87D03149-260E-4FD0-9A48-F7F874C14303}" destId="{CFC4BBF7-77A7-403F-A285-051AA9DFA377}" srcOrd="6" destOrd="0" presId="urn:microsoft.com/office/officeart/2008/layout/VerticalAccentList"/>
    <dgm:cxn modelId="{BDD6A252-D54C-437C-AB55-FA54952230E2}" type="presParOf" srcId="{9DBF2058-DC49-41E3-AD31-81517107C185}" destId="{B7A7FEE4-49B7-4F7D-B619-C6D474F0BFA7}" srcOrd="2" destOrd="0" presId="urn:microsoft.com/office/officeart/2008/layout/VerticalAccentList"/>
    <dgm:cxn modelId="{4ED534EC-A475-4F42-A9DD-CBE1C76DDEB1}" type="presParOf" srcId="{9DBF2058-DC49-41E3-AD31-81517107C185}" destId="{CDEB518C-CB3C-4239-AB83-233ECC4F9AAA}" srcOrd="3" destOrd="0" presId="urn:microsoft.com/office/officeart/2008/layout/VerticalAccentList"/>
    <dgm:cxn modelId="{42CA9324-7359-4A04-966F-5BF63496E179}" type="presParOf" srcId="{CDEB518C-CB3C-4239-AB83-233ECC4F9AAA}" destId="{69F146B4-5522-416E-A3DF-EAEE2E992AE2}" srcOrd="0" destOrd="0" presId="urn:microsoft.com/office/officeart/2008/layout/VerticalAccentList"/>
    <dgm:cxn modelId="{727F496B-AD5C-4A78-A137-6265F30BC8F6}" type="presParOf" srcId="{9DBF2058-DC49-41E3-AD31-81517107C185}" destId="{04C16DC7-DA7F-423C-A23D-84D223946C73}" srcOrd="4" destOrd="0" presId="urn:microsoft.com/office/officeart/2008/layout/VerticalAccentList"/>
    <dgm:cxn modelId="{CBAADB80-AF1E-4ECC-9CFF-F2C93E2F12B3}" type="presParOf" srcId="{04C16DC7-DA7F-423C-A23D-84D223946C73}" destId="{603F19EB-8C85-4949-838E-7C98539668B0}" srcOrd="0" destOrd="0" presId="urn:microsoft.com/office/officeart/2008/layout/VerticalAccentList"/>
    <dgm:cxn modelId="{0F77BFB3-5208-44F9-9F8C-DA032093BDC8}" type="presParOf" srcId="{04C16DC7-DA7F-423C-A23D-84D223946C73}" destId="{7C546DF7-6781-47B3-861E-8346E1C86A61}" srcOrd="1" destOrd="0" presId="urn:microsoft.com/office/officeart/2008/layout/VerticalAccentList"/>
    <dgm:cxn modelId="{B2AF679B-55BB-47EA-A9E7-714C0C3C8877}" type="presParOf" srcId="{04C16DC7-DA7F-423C-A23D-84D223946C73}" destId="{AF655FB2-C567-4C27-B0B5-B8963A5DE4FC}" srcOrd="2" destOrd="0" presId="urn:microsoft.com/office/officeart/2008/layout/VerticalAccentList"/>
    <dgm:cxn modelId="{E7D0FEC0-FCD2-40EA-902E-D7D20BA278E6}" type="presParOf" srcId="{04C16DC7-DA7F-423C-A23D-84D223946C73}" destId="{0EE3C844-FFBE-4336-8651-E6794F19823A}" srcOrd="3" destOrd="0" presId="urn:microsoft.com/office/officeart/2008/layout/VerticalAccentList"/>
    <dgm:cxn modelId="{D84315EA-0089-4956-99F0-0AEA31EA3CFD}" type="presParOf" srcId="{04C16DC7-DA7F-423C-A23D-84D223946C73}" destId="{A7DC4CA6-D73A-4B8F-A16B-6CDA611D8D1D}" srcOrd="4" destOrd="0" presId="urn:microsoft.com/office/officeart/2008/layout/VerticalAccentList"/>
    <dgm:cxn modelId="{C3976D4E-98BF-4EEA-87B9-FFD47244B199}" type="presParOf" srcId="{04C16DC7-DA7F-423C-A23D-84D223946C73}" destId="{A0B22091-BAB6-46D1-A48E-1A6D17BBF6D9}" srcOrd="5" destOrd="0" presId="urn:microsoft.com/office/officeart/2008/layout/VerticalAccentList"/>
    <dgm:cxn modelId="{AC01B73F-72FE-4AB9-8BFF-47E51DDF7E39}" type="presParOf" srcId="{04C16DC7-DA7F-423C-A23D-84D223946C73}" destId="{842E2E4D-5878-440D-9E51-502B6A9C9EAE}" srcOrd="6" destOrd="0" presId="urn:microsoft.com/office/officeart/2008/layout/VerticalAccentList"/>
    <dgm:cxn modelId="{F3E6F461-B9E1-4E5A-9A9C-20AB2976A4E9}" type="presParOf" srcId="{9DBF2058-DC49-41E3-AD31-81517107C185}" destId="{4DEBE963-E5D6-4057-819C-D5A5F5A6D36D}" srcOrd="5" destOrd="0" presId="urn:microsoft.com/office/officeart/2008/layout/VerticalAccentList"/>
    <dgm:cxn modelId="{5ED9FE5E-4FD9-4ED1-9B13-6BD3D45C9700}" type="presParOf" srcId="{9DBF2058-DC49-41E3-AD31-81517107C185}" destId="{02C18E76-BEAC-4090-B857-0B11FB9E213D}" srcOrd="6" destOrd="0" presId="urn:microsoft.com/office/officeart/2008/layout/VerticalAccentList"/>
    <dgm:cxn modelId="{C1076169-C8E8-42FF-B33C-A647906FA016}" type="presParOf" srcId="{02C18E76-BEAC-4090-B857-0B11FB9E213D}" destId="{3B7565AC-9556-4A51-B4E2-38DF558F553B}" srcOrd="0" destOrd="0" presId="urn:microsoft.com/office/officeart/2008/layout/VerticalAccentList"/>
    <dgm:cxn modelId="{9ECE0FF7-8E61-4869-8C75-0BC690A17E47}" type="presParOf" srcId="{9DBF2058-DC49-41E3-AD31-81517107C185}" destId="{319BA68B-B41A-4DD2-B7C4-37ACFBC1E858}" srcOrd="7" destOrd="0" presId="urn:microsoft.com/office/officeart/2008/layout/VerticalAccentList"/>
    <dgm:cxn modelId="{D480607B-5B13-42DA-8433-E9BCA5652582}" type="presParOf" srcId="{319BA68B-B41A-4DD2-B7C4-37ACFBC1E858}" destId="{57B825C8-4EDF-46E4-8A81-5E66DA607627}" srcOrd="0" destOrd="0" presId="urn:microsoft.com/office/officeart/2008/layout/VerticalAccentList"/>
    <dgm:cxn modelId="{579142CA-3DCE-4BCC-BEA5-16D868C2FB82}" type="presParOf" srcId="{319BA68B-B41A-4DD2-B7C4-37ACFBC1E858}" destId="{C988DB7E-B654-4FAB-A362-78F023C33541}" srcOrd="1" destOrd="0" presId="urn:microsoft.com/office/officeart/2008/layout/VerticalAccentList"/>
    <dgm:cxn modelId="{105BAD93-2918-4DF8-B58F-D6670073CCDD}" type="presParOf" srcId="{319BA68B-B41A-4DD2-B7C4-37ACFBC1E858}" destId="{FAA51515-952C-4D93-8016-30392FB0C111}" srcOrd="2" destOrd="0" presId="urn:microsoft.com/office/officeart/2008/layout/VerticalAccentList"/>
    <dgm:cxn modelId="{6489F5B4-FEFF-4A8A-917D-597EA7FBA51F}" type="presParOf" srcId="{319BA68B-B41A-4DD2-B7C4-37ACFBC1E858}" destId="{EFD066E5-5966-4FE2-9107-259ADD48E1AE}" srcOrd="3" destOrd="0" presId="urn:microsoft.com/office/officeart/2008/layout/VerticalAccentList"/>
    <dgm:cxn modelId="{CFD51E66-A09B-4F15-9F61-22578358AE3F}" type="presParOf" srcId="{319BA68B-B41A-4DD2-B7C4-37ACFBC1E858}" destId="{17109EDA-8629-49C6-916F-38E6A4DB3370}" srcOrd="4" destOrd="0" presId="urn:microsoft.com/office/officeart/2008/layout/VerticalAccentList"/>
    <dgm:cxn modelId="{EE69E15E-9AED-4EE3-AC12-399626387A20}" type="presParOf" srcId="{319BA68B-B41A-4DD2-B7C4-37ACFBC1E858}" destId="{B5A4D51C-0929-484F-9B36-98009791E7D6}" srcOrd="5" destOrd="0" presId="urn:microsoft.com/office/officeart/2008/layout/VerticalAccentList"/>
    <dgm:cxn modelId="{43066230-2CE1-47F4-B356-C3609704D3D9}" type="presParOf" srcId="{319BA68B-B41A-4DD2-B7C4-37ACFBC1E858}" destId="{068859F8-097C-4EF9-A1ED-4C8429FAA771}" srcOrd="6" destOrd="0" presId="urn:microsoft.com/office/officeart/2008/layout/VerticalAccentList"/>
    <dgm:cxn modelId="{FB906078-28A8-4A68-88A3-8A4128AF3C8A}" type="presParOf" srcId="{9DBF2058-DC49-41E3-AD31-81517107C185}" destId="{B115CCBA-A90B-45A1-BBB4-8A7F99638A93}" srcOrd="8" destOrd="0" presId="urn:microsoft.com/office/officeart/2008/layout/VerticalAccentList"/>
    <dgm:cxn modelId="{34E18E22-9AEF-4A57-AE9B-9F21280D273E}" type="presParOf" srcId="{9DBF2058-DC49-41E3-AD31-81517107C185}" destId="{8CC46B30-860F-41CD-B389-F166A57F6E76}" srcOrd="9" destOrd="0" presId="urn:microsoft.com/office/officeart/2008/layout/VerticalAccentList"/>
    <dgm:cxn modelId="{8A98EB43-8CBB-48FC-B186-4046EB9C8C59}" type="presParOf" srcId="{8CC46B30-860F-41CD-B389-F166A57F6E76}" destId="{010737DA-58CD-47CD-BD38-FF240F78F426}" srcOrd="0" destOrd="0" presId="urn:microsoft.com/office/officeart/2008/layout/VerticalAccentList"/>
    <dgm:cxn modelId="{D853CB9F-6928-4A21-87A7-F3163267AB95}" type="presParOf" srcId="{9DBF2058-DC49-41E3-AD31-81517107C185}" destId="{FB1F5FC5-76FC-4F53-AB59-D7517C50BD3E}" srcOrd="10" destOrd="0" presId="urn:microsoft.com/office/officeart/2008/layout/VerticalAccentList"/>
    <dgm:cxn modelId="{E651BC3C-339C-4626-95AD-1C51BC42B71C}" type="presParOf" srcId="{FB1F5FC5-76FC-4F53-AB59-D7517C50BD3E}" destId="{59EE4AF4-6474-491E-B8CF-D8C0D9D82E70}" srcOrd="0" destOrd="0" presId="urn:microsoft.com/office/officeart/2008/layout/VerticalAccentList"/>
    <dgm:cxn modelId="{B579F2C5-BC4E-4F35-8579-AFF48F43405A}" type="presParOf" srcId="{FB1F5FC5-76FC-4F53-AB59-D7517C50BD3E}" destId="{E4E31924-066D-4210-AF20-B395A28CCC57}" srcOrd="1" destOrd="0" presId="urn:microsoft.com/office/officeart/2008/layout/VerticalAccentList"/>
    <dgm:cxn modelId="{71745B68-5D4C-4F3F-8BF6-E5C48C09163F}" type="presParOf" srcId="{FB1F5FC5-76FC-4F53-AB59-D7517C50BD3E}" destId="{AFCCE31F-1958-4E79-8EF5-B2B43A972B24}" srcOrd="2" destOrd="0" presId="urn:microsoft.com/office/officeart/2008/layout/VerticalAccentList"/>
    <dgm:cxn modelId="{1961C26C-716F-44EC-A8B2-B773F49AB31A}" type="presParOf" srcId="{FB1F5FC5-76FC-4F53-AB59-D7517C50BD3E}" destId="{AA0BD39A-F8C7-4262-A760-460E3F665B27}" srcOrd="3" destOrd="0" presId="urn:microsoft.com/office/officeart/2008/layout/VerticalAccentList"/>
    <dgm:cxn modelId="{752FE3BF-306A-4033-8EA6-94273E88AD0F}" type="presParOf" srcId="{FB1F5FC5-76FC-4F53-AB59-D7517C50BD3E}" destId="{FFA82294-A797-4E6F-B21F-82268C3D6705}" srcOrd="4" destOrd="0" presId="urn:microsoft.com/office/officeart/2008/layout/VerticalAccentList"/>
    <dgm:cxn modelId="{FD91DB39-AB97-4634-A48E-FA91F2D8BA3B}" type="presParOf" srcId="{FB1F5FC5-76FC-4F53-AB59-D7517C50BD3E}" destId="{8E1FF094-44BF-48B3-8E8A-7B4EBAFDEA56}" srcOrd="5" destOrd="0" presId="urn:microsoft.com/office/officeart/2008/layout/VerticalAccentList"/>
    <dgm:cxn modelId="{CE120198-3804-4431-B5D5-A8B5336F576B}" type="presParOf" srcId="{FB1F5FC5-76FC-4F53-AB59-D7517C50BD3E}" destId="{327C0474-0435-445A-B46D-161860F0F3EC}" srcOrd="6" destOrd="0" presId="urn:microsoft.com/office/officeart/2008/layout/VerticalAccentList"/>
    <dgm:cxn modelId="{89625508-C264-422C-A104-6FD7079B5942}" type="presParOf" srcId="{9DBF2058-DC49-41E3-AD31-81517107C185}" destId="{054F20BB-8DEC-45CB-86EC-57DAEF3B304F}" srcOrd="11" destOrd="0" presId="urn:microsoft.com/office/officeart/2008/layout/VerticalAccentList"/>
    <dgm:cxn modelId="{BBF596A5-889C-464A-A7C0-C68664C566F8}" type="presParOf" srcId="{9DBF2058-DC49-41E3-AD31-81517107C185}" destId="{61130381-ABF9-41A2-8A36-A3A1EA84F91D}" srcOrd="12" destOrd="0" presId="urn:microsoft.com/office/officeart/2008/layout/VerticalAccentList"/>
    <dgm:cxn modelId="{0A2EB6CC-1703-4E40-B2E9-D71B74A3FE94}" type="presParOf" srcId="{61130381-ABF9-41A2-8A36-A3A1EA84F91D}" destId="{E7E957F1-71E5-46B9-8320-D7F7CBA2C323}" srcOrd="0" destOrd="0" presId="urn:microsoft.com/office/officeart/2008/layout/VerticalAccentList"/>
    <dgm:cxn modelId="{B335F4E9-081C-4280-9DD0-B175549BC747}" type="presParOf" srcId="{9DBF2058-DC49-41E3-AD31-81517107C185}" destId="{28F65EAB-A7C0-4858-91C6-7B99335F50A9}" srcOrd="13" destOrd="0" presId="urn:microsoft.com/office/officeart/2008/layout/VerticalAccentList"/>
    <dgm:cxn modelId="{149DAFD9-E944-4FCF-AF04-A870CBDB75E0}" type="presParOf" srcId="{28F65EAB-A7C0-4858-91C6-7B99335F50A9}" destId="{4E9E8FC7-E044-4A8D-8B19-15311AC928C1}" srcOrd="0" destOrd="0" presId="urn:microsoft.com/office/officeart/2008/layout/VerticalAccentList"/>
    <dgm:cxn modelId="{07A3388E-AE3C-4607-A3A2-CE39B399C831}" type="presParOf" srcId="{28F65EAB-A7C0-4858-91C6-7B99335F50A9}" destId="{F9036541-FDD1-49B9-8158-0410BA015123}" srcOrd="1" destOrd="0" presId="urn:microsoft.com/office/officeart/2008/layout/VerticalAccentList"/>
    <dgm:cxn modelId="{FABCE30E-B056-4047-B396-3A0A6E62F99F}" type="presParOf" srcId="{28F65EAB-A7C0-4858-91C6-7B99335F50A9}" destId="{B750CA03-47D6-41EE-B983-483DBC55620D}" srcOrd="2" destOrd="0" presId="urn:microsoft.com/office/officeart/2008/layout/VerticalAccentList"/>
    <dgm:cxn modelId="{2CFDBA29-F897-4BE4-BFAE-6BDA967A3000}" type="presParOf" srcId="{28F65EAB-A7C0-4858-91C6-7B99335F50A9}" destId="{BEFF0F6F-54E4-4CE7-A125-CE68968C4E6F}" srcOrd="3" destOrd="0" presId="urn:microsoft.com/office/officeart/2008/layout/VerticalAccentList"/>
    <dgm:cxn modelId="{B2920663-A19D-4A69-ACE6-206C069523C4}" type="presParOf" srcId="{28F65EAB-A7C0-4858-91C6-7B99335F50A9}" destId="{9317F874-3FD2-450A-9964-D41AFD18375D}" srcOrd="4" destOrd="0" presId="urn:microsoft.com/office/officeart/2008/layout/VerticalAccentList"/>
    <dgm:cxn modelId="{3277CA7A-6D51-4B47-89C6-279B4B3281F9}" type="presParOf" srcId="{28F65EAB-A7C0-4858-91C6-7B99335F50A9}" destId="{DA54E0DB-6492-4582-85EB-8EE9B4BECDFB}" srcOrd="5" destOrd="0" presId="urn:microsoft.com/office/officeart/2008/layout/VerticalAccentList"/>
    <dgm:cxn modelId="{696338C3-4C2D-4BC1-A9F1-ECA0BCE9B2F9}" type="presParOf" srcId="{28F65EAB-A7C0-4858-91C6-7B99335F50A9}" destId="{0CD31578-6F0A-43F5-B874-2A7E11FE99A7}" srcOrd="6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6004C97-FDE8-49D7-BA6E-E056AE21537F}" type="doc">
      <dgm:prSet loTypeId="urn:microsoft.com/office/officeart/2008/layout/Vertical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2BED936-CB0F-4E58-A060-FD526E1F3259}">
      <dgm:prSet phldrT="[Text]"/>
      <dgm:spPr/>
      <dgm:t>
        <a:bodyPr/>
        <a:lstStyle/>
        <a:p>
          <a:r>
            <a:rPr lang="en-US" dirty="0" smtClean="0"/>
            <a:t>Project direction changed</a:t>
          </a:r>
          <a:endParaRPr lang="en-US" dirty="0"/>
        </a:p>
      </dgm:t>
    </dgm:pt>
    <dgm:pt modelId="{11D66054-E47B-41A6-8138-1E7445E5ACD9}" type="parTrans" cxnId="{2D14CC56-5640-4E32-A7B9-5AC06465A8AA}">
      <dgm:prSet/>
      <dgm:spPr/>
      <dgm:t>
        <a:bodyPr/>
        <a:lstStyle/>
        <a:p>
          <a:endParaRPr lang="en-US"/>
        </a:p>
      </dgm:t>
    </dgm:pt>
    <dgm:pt modelId="{AE821B3B-6CAD-4125-B086-909CBC934399}" type="sibTrans" cxnId="{2D14CC56-5640-4E32-A7B9-5AC06465A8AA}">
      <dgm:prSet/>
      <dgm:spPr/>
      <dgm:t>
        <a:bodyPr/>
        <a:lstStyle/>
        <a:p>
          <a:endParaRPr lang="en-US"/>
        </a:p>
      </dgm:t>
    </dgm:pt>
    <dgm:pt modelId="{3E1EADBA-5B97-4252-A566-9905163E7600}">
      <dgm:prSet phldrT="[Text]"/>
      <dgm:spPr/>
      <dgm:t>
        <a:bodyPr/>
        <a:lstStyle/>
        <a:p>
          <a:r>
            <a:rPr lang="en-US" dirty="0" smtClean="0"/>
            <a:t>Found two possible solutions</a:t>
          </a:r>
          <a:endParaRPr lang="en-US" dirty="0"/>
        </a:p>
      </dgm:t>
    </dgm:pt>
    <dgm:pt modelId="{1BEA4454-FB63-4450-A7A1-6E380675247A}" type="parTrans" cxnId="{96E3AB9E-BC60-45AC-ADAB-BB581F7768EA}">
      <dgm:prSet/>
      <dgm:spPr/>
      <dgm:t>
        <a:bodyPr/>
        <a:lstStyle/>
        <a:p>
          <a:endParaRPr lang="en-US"/>
        </a:p>
      </dgm:t>
    </dgm:pt>
    <dgm:pt modelId="{DD79EC62-44B9-48A1-B041-A6FBF11DEB74}" type="sibTrans" cxnId="{96E3AB9E-BC60-45AC-ADAB-BB581F7768EA}">
      <dgm:prSet/>
      <dgm:spPr/>
      <dgm:t>
        <a:bodyPr/>
        <a:lstStyle/>
        <a:p>
          <a:endParaRPr lang="en-US"/>
        </a:p>
      </dgm:t>
    </dgm:pt>
    <dgm:pt modelId="{75446A2B-6250-40F3-B3EC-DD5BFE35F43A}">
      <dgm:prSet phldrT="[Text]"/>
      <dgm:spPr/>
      <dgm:t>
        <a:bodyPr/>
        <a:lstStyle/>
        <a:p>
          <a:r>
            <a:rPr lang="en-US" dirty="0" smtClean="0"/>
            <a:t>Researched secure streaming technologies and HTML5</a:t>
          </a:r>
          <a:endParaRPr lang="en-US" dirty="0"/>
        </a:p>
      </dgm:t>
    </dgm:pt>
    <dgm:pt modelId="{A64ADDC9-1CE6-4020-994D-C2BF1907BEF8}" type="parTrans" cxnId="{83F7F68B-BED4-492E-BA91-3D16E85C3B13}">
      <dgm:prSet/>
      <dgm:spPr/>
      <dgm:t>
        <a:bodyPr/>
        <a:lstStyle/>
        <a:p>
          <a:endParaRPr lang="en-US"/>
        </a:p>
      </dgm:t>
    </dgm:pt>
    <dgm:pt modelId="{7D099214-562B-41FD-B72D-99C0C9C1229E}" type="sibTrans" cxnId="{83F7F68B-BED4-492E-BA91-3D16E85C3B13}">
      <dgm:prSet/>
      <dgm:spPr/>
      <dgm:t>
        <a:bodyPr/>
        <a:lstStyle/>
        <a:p>
          <a:endParaRPr lang="en-US"/>
        </a:p>
      </dgm:t>
    </dgm:pt>
    <dgm:pt modelId="{A737FBB3-C3DD-4B84-97CB-730302759996}">
      <dgm:prSet phldrT="[Text]"/>
      <dgm:spPr/>
      <dgm:t>
        <a:bodyPr/>
        <a:lstStyle/>
        <a:p>
          <a:r>
            <a:rPr lang="en-US" dirty="0" smtClean="0"/>
            <a:t>About to try implementing a solution</a:t>
          </a:r>
          <a:endParaRPr lang="en-US" dirty="0"/>
        </a:p>
      </dgm:t>
    </dgm:pt>
    <dgm:pt modelId="{C79C75F9-537D-4356-86CB-8A8F8946FDDF}" type="parTrans" cxnId="{227293C2-95BA-4CBA-B256-FFBB230CEB11}">
      <dgm:prSet/>
      <dgm:spPr/>
      <dgm:t>
        <a:bodyPr/>
        <a:lstStyle/>
        <a:p>
          <a:endParaRPr lang="en-US"/>
        </a:p>
      </dgm:t>
    </dgm:pt>
    <dgm:pt modelId="{58919CA2-B28D-4C13-934B-8DE3EAB1653D}" type="sibTrans" cxnId="{227293C2-95BA-4CBA-B256-FFBB230CEB11}">
      <dgm:prSet/>
      <dgm:spPr/>
      <dgm:t>
        <a:bodyPr/>
        <a:lstStyle/>
        <a:p>
          <a:endParaRPr lang="en-US"/>
        </a:p>
      </dgm:t>
    </dgm:pt>
    <dgm:pt modelId="{580D3456-6C7E-45CB-A843-07F3C970A07F}" type="pres">
      <dgm:prSet presAssocID="{66004C97-FDE8-49D7-BA6E-E056AE21537F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6C1B1FDF-EFEB-4751-B60C-E4F6EC16AAF6}" type="pres">
      <dgm:prSet presAssocID="{82BED936-CB0F-4E58-A060-FD526E1F3259}" presName="parenttextcomposite" presStyleCnt="0"/>
      <dgm:spPr/>
    </dgm:pt>
    <dgm:pt modelId="{CC716C74-FFFF-402E-B3E9-5203BA7EB683}" type="pres">
      <dgm:prSet presAssocID="{82BED936-CB0F-4E58-A060-FD526E1F3259}" presName="parenttext" presStyleLbl="revTx" presStyleIdx="0" presStyleCnt="4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D09212-0DB7-431C-9D18-CCC92C99D3FA}" type="pres">
      <dgm:prSet presAssocID="{82BED936-CB0F-4E58-A060-FD526E1F3259}" presName="parallelogramComposite" presStyleCnt="0"/>
      <dgm:spPr/>
    </dgm:pt>
    <dgm:pt modelId="{D50CCF29-FF44-4E4F-99EB-F2BFC7C3A3C2}" type="pres">
      <dgm:prSet presAssocID="{82BED936-CB0F-4E58-A060-FD526E1F3259}" presName="parallelogram1" presStyleLbl="alignNode1" presStyleIdx="0" presStyleCnt="28"/>
      <dgm:spPr/>
    </dgm:pt>
    <dgm:pt modelId="{90B67E01-BAFE-4892-B612-4DFD57B912C9}" type="pres">
      <dgm:prSet presAssocID="{82BED936-CB0F-4E58-A060-FD526E1F3259}" presName="parallelogram2" presStyleLbl="alignNode1" presStyleIdx="1" presStyleCnt="28"/>
      <dgm:spPr/>
    </dgm:pt>
    <dgm:pt modelId="{57338B0C-CA33-47F4-B696-4D6CDFC93D42}" type="pres">
      <dgm:prSet presAssocID="{82BED936-CB0F-4E58-A060-FD526E1F3259}" presName="parallelogram3" presStyleLbl="alignNode1" presStyleIdx="2" presStyleCnt="28"/>
      <dgm:spPr/>
    </dgm:pt>
    <dgm:pt modelId="{2F08ECF4-55DF-46C9-BE43-4422D7503537}" type="pres">
      <dgm:prSet presAssocID="{82BED936-CB0F-4E58-A060-FD526E1F3259}" presName="parallelogram4" presStyleLbl="alignNode1" presStyleIdx="3" presStyleCnt="28"/>
      <dgm:spPr/>
    </dgm:pt>
    <dgm:pt modelId="{FF22108B-3001-41A2-B0D9-988F198137AE}" type="pres">
      <dgm:prSet presAssocID="{82BED936-CB0F-4E58-A060-FD526E1F3259}" presName="parallelogram5" presStyleLbl="alignNode1" presStyleIdx="4" presStyleCnt="28"/>
      <dgm:spPr/>
    </dgm:pt>
    <dgm:pt modelId="{8F2A702A-C0AD-43C3-B8B3-A17EAA41C902}" type="pres">
      <dgm:prSet presAssocID="{82BED936-CB0F-4E58-A060-FD526E1F3259}" presName="parallelogram6" presStyleLbl="alignNode1" presStyleIdx="5" presStyleCnt="28"/>
      <dgm:spPr/>
    </dgm:pt>
    <dgm:pt modelId="{60902F19-F8D9-449D-8820-5754B56FF3F9}" type="pres">
      <dgm:prSet presAssocID="{82BED936-CB0F-4E58-A060-FD526E1F3259}" presName="parallelogram7" presStyleLbl="alignNode1" presStyleIdx="6" presStyleCnt="28"/>
      <dgm:spPr/>
    </dgm:pt>
    <dgm:pt modelId="{AFECD764-205A-43CA-9D16-12C1289E78A1}" type="pres">
      <dgm:prSet presAssocID="{AE821B3B-6CAD-4125-B086-909CBC934399}" presName="sibTrans" presStyleCnt="0"/>
      <dgm:spPr/>
    </dgm:pt>
    <dgm:pt modelId="{32C9DA7A-95DC-438B-8EBB-029CA54B914E}" type="pres">
      <dgm:prSet presAssocID="{75446A2B-6250-40F3-B3EC-DD5BFE35F43A}" presName="parenttextcomposite" presStyleCnt="0"/>
      <dgm:spPr/>
    </dgm:pt>
    <dgm:pt modelId="{5C6D1A6F-7BF0-4881-938E-C0BF9CCE7541}" type="pres">
      <dgm:prSet presAssocID="{75446A2B-6250-40F3-B3EC-DD5BFE35F43A}" presName="parenttext" presStyleLbl="revTx" presStyleIdx="1" presStyleCnt="4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2F8CE8-DB5F-4021-BCBE-A516D0D041E1}" type="pres">
      <dgm:prSet presAssocID="{75446A2B-6250-40F3-B3EC-DD5BFE35F43A}" presName="parallelogramComposite" presStyleCnt="0"/>
      <dgm:spPr/>
    </dgm:pt>
    <dgm:pt modelId="{79FE45B2-0EC8-40DB-B913-3ABFAEE31154}" type="pres">
      <dgm:prSet presAssocID="{75446A2B-6250-40F3-B3EC-DD5BFE35F43A}" presName="parallelogram1" presStyleLbl="alignNode1" presStyleIdx="7" presStyleCnt="28"/>
      <dgm:spPr/>
    </dgm:pt>
    <dgm:pt modelId="{F00EE53E-D7CD-4E74-A754-3B309250047B}" type="pres">
      <dgm:prSet presAssocID="{75446A2B-6250-40F3-B3EC-DD5BFE35F43A}" presName="parallelogram2" presStyleLbl="alignNode1" presStyleIdx="8" presStyleCnt="28"/>
      <dgm:spPr/>
    </dgm:pt>
    <dgm:pt modelId="{435B77E2-886A-47CA-976D-DA9CABFA404E}" type="pres">
      <dgm:prSet presAssocID="{75446A2B-6250-40F3-B3EC-DD5BFE35F43A}" presName="parallelogram3" presStyleLbl="alignNode1" presStyleIdx="9" presStyleCnt="28"/>
      <dgm:spPr/>
    </dgm:pt>
    <dgm:pt modelId="{5100442B-BB42-4F7D-B713-5889F354EFFE}" type="pres">
      <dgm:prSet presAssocID="{75446A2B-6250-40F3-B3EC-DD5BFE35F43A}" presName="parallelogram4" presStyleLbl="alignNode1" presStyleIdx="10" presStyleCnt="28"/>
      <dgm:spPr/>
    </dgm:pt>
    <dgm:pt modelId="{667C6E70-24F2-483E-9176-67036BB5A2AF}" type="pres">
      <dgm:prSet presAssocID="{75446A2B-6250-40F3-B3EC-DD5BFE35F43A}" presName="parallelogram5" presStyleLbl="alignNode1" presStyleIdx="11" presStyleCnt="28"/>
      <dgm:spPr/>
    </dgm:pt>
    <dgm:pt modelId="{706DFF25-05A5-4DD2-90E8-E4D1C01A136B}" type="pres">
      <dgm:prSet presAssocID="{75446A2B-6250-40F3-B3EC-DD5BFE35F43A}" presName="parallelogram6" presStyleLbl="alignNode1" presStyleIdx="12" presStyleCnt="28"/>
      <dgm:spPr/>
    </dgm:pt>
    <dgm:pt modelId="{439FCB34-8F0D-4487-B1F3-1D82FC7E0ED0}" type="pres">
      <dgm:prSet presAssocID="{75446A2B-6250-40F3-B3EC-DD5BFE35F43A}" presName="parallelogram7" presStyleLbl="alignNode1" presStyleIdx="13" presStyleCnt="28"/>
      <dgm:spPr/>
    </dgm:pt>
    <dgm:pt modelId="{3E819C53-F5E4-4BCC-998E-859FD8AD4BFD}" type="pres">
      <dgm:prSet presAssocID="{7D099214-562B-41FD-B72D-99C0C9C1229E}" presName="sibTrans" presStyleCnt="0"/>
      <dgm:spPr/>
    </dgm:pt>
    <dgm:pt modelId="{7C41D85D-2714-4092-9783-328353B4FE53}" type="pres">
      <dgm:prSet presAssocID="{3E1EADBA-5B97-4252-A566-9905163E7600}" presName="parenttextcomposite" presStyleCnt="0"/>
      <dgm:spPr/>
    </dgm:pt>
    <dgm:pt modelId="{CFC89832-66B8-4174-A4A5-B58748F134F1}" type="pres">
      <dgm:prSet presAssocID="{3E1EADBA-5B97-4252-A566-9905163E7600}" presName="parenttext" presStyleLbl="revTx" presStyleIdx="2" presStyleCnt="4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0752D4-D283-4199-ADFE-AED3B247179B}" type="pres">
      <dgm:prSet presAssocID="{3E1EADBA-5B97-4252-A566-9905163E7600}" presName="parallelogramComposite" presStyleCnt="0"/>
      <dgm:spPr/>
    </dgm:pt>
    <dgm:pt modelId="{8E1FCC09-2980-4908-AC09-8D36000D6FF3}" type="pres">
      <dgm:prSet presAssocID="{3E1EADBA-5B97-4252-A566-9905163E7600}" presName="parallelogram1" presStyleLbl="alignNode1" presStyleIdx="14" presStyleCnt="28"/>
      <dgm:spPr/>
    </dgm:pt>
    <dgm:pt modelId="{E5DE16EB-963E-4E39-AED0-37BF2FD9E941}" type="pres">
      <dgm:prSet presAssocID="{3E1EADBA-5B97-4252-A566-9905163E7600}" presName="parallelogram2" presStyleLbl="alignNode1" presStyleIdx="15" presStyleCnt="28"/>
      <dgm:spPr/>
    </dgm:pt>
    <dgm:pt modelId="{7ACFD30D-8BAF-4E38-B8ED-07788D44F52D}" type="pres">
      <dgm:prSet presAssocID="{3E1EADBA-5B97-4252-A566-9905163E7600}" presName="parallelogram3" presStyleLbl="alignNode1" presStyleIdx="16" presStyleCnt="28"/>
      <dgm:spPr/>
    </dgm:pt>
    <dgm:pt modelId="{3CC589CD-F27A-4E69-A90C-97CB3E5D2123}" type="pres">
      <dgm:prSet presAssocID="{3E1EADBA-5B97-4252-A566-9905163E7600}" presName="parallelogram4" presStyleLbl="alignNode1" presStyleIdx="17" presStyleCnt="28"/>
      <dgm:spPr/>
    </dgm:pt>
    <dgm:pt modelId="{E65415B8-BC4F-4D68-BE74-34791F5FD604}" type="pres">
      <dgm:prSet presAssocID="{3E1EADBA-5B97-4252-A566-9905163E7600}" presName="parallelogram5" presStyleLbl="alignNode1" presStyleIdx="18" presStyleCnt="28"/>
      <dgm:spPr/>
    </dgm:pt>
    <dgm:pt modelId="{2204EB1A-FD4E-4B5C-8AA0-7850075D3D88}" type="pres">
      <dgm:prSet presAssocID="{3E1EADBA-5B97-4252-A566-9905163E7600}" presName="parallelogram6" presStyleLbl="alignNode1" presStyleIdx="19" presStyleCnt="28"/>
      <dgm:spPr/>
    </dgm:pt>
    <dgm:pt modelId="{AE95E404-6A85-4C64-96BD-E8C618D5F67D}" type="pres">
      <dgm:prSet presAssocID="{3E1EADBA-5B97-4252-A566-9905163E7600}" presName="parallelogram7" presStyleLbl="alignNode1" presStyleIdx="20" presStyleCnt="28"/>
      <dgm:spPr/>
    </dgm:pt>
    <dgm:pt modelId="{ED5AB336-3787-4B4B-944F-CDEBC8791C1C}" type="pres">
      <dgm:prSet presAssocID="{DD79EC62-44B9-48A1-B041-A6FBF11DEB74}" presName="sibTrans" presStyleCnt="0"/>
      <dgm:spPr/>
    </dgm:pt>
    <dgm:pt modelId="{96808A91-E407-4502-B4D4-DEECB9BFDA88}" type="pres">
      <dgm:prSet presAssocID="{A737FBB3-C3DD-4B84-97CB-730302759996}" presName="parenttextcomposite" presStyleCnt="0"/>
      <dgm:spPr/>
    </dgm:pt>
    <dgm:pt modelId="{DC30B1AD-EFCB-42CD-A7A9-D26484E6A9E2}" type="pres">
      <dgm:prSet presAssocID="{A737FBB3-C3DD-4B84-97CB-730302759996}" presName="parenttext" presStyleLbl="revTx" presStyleIdx="3" presStyleCnt="4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F29B6B-720F-46E7-9A9F-732D797BF1FC}" type="pres">
      <dgm:prSet presAssocID="{A737FBB3-C3DD-4B84-97CB-730302759996}" presName="parallelogramComposite" presStyleCnt="0"/>
      <dgm:spPr/>
    </dgm:pt>
    <dgm:pt modelId="{05AE0F51-FAA1-4D9E-8A12-72D046E8FE69}" type="pres">
      <dgm:prSet presAssocID="{A737FBB3-C3DD-4B84-97CB-730302759996}" presName="parallelogram1" presStyleLbl="alignNode1" presStyleIdx="21" presStyleCnt="28"/>
      <dgm:spPr/>
    </dgm:pt>
    <dgm:pt modelId="{70A60701-9D72-47B3-B270-4EBDAF85D26B}" type="pres">
      <dgm:prSet presAssocID="{A737FBB3-C3DD-4B84-97CB-730302759996}" presName="parallelogram2" presStyleLbl="alignNode1" presStyleIdx="22" presStyleCnt="28"/>
      <dgm:spPr/>
    </dgm:pt>
    <dgm:pt modelId="{F5B82183-ECFE-4EB6-B3DD-6253B3362597}" type="pres">
      <dgm:prSet presAssocID="{A737FBB3-C3DD-4B84-97CB-730302759996}" presName="parallelogram3" presStyleLbl="alignNode1" presStyleIdx="23" presStyleCnt="28"/>
      <dgm:spPr/>
    </dgm:pt>
    <dgm:pt modelId="{D46C7015-CEAA-4AA3-84A4-A9F73A7C619C}" type="pres">
      <dgm:prSet presAssocID="{A737FBB3-C3DD-4B84-97CB-730302759996}" presName="parallelogram4" presStyleLbl="alignNode1" presStyleIdx="24" presStyleCnt="28"/>
      <dgm:spPr/>
    </dgm:pt>
    <dgm:pt modelId="{B321FF48-9A8D-4342-8665-64643468BB3E}" type="pres">
      <dgm:prSet presAssocID="{A737FBB3-C3DD-4B84-97CB-730302759996}" presName="parallelogram5" presStyleLbl="alignNode1" presStyleIdx="25" presStyleCnt="28"/>
      <dgm:spPr/>
    </dgm:pt>
    <dgm:pt modelId="{2FD11D8D-0481-4061-A569-765800D223D0}" type="pres">
      <dgm:prSet presAssocID="{A737FBB3-C3DD-4B84-97CB-730302759996}" presName="parallelogram6" presStyleLbl="alignNode1" presStyleIdx="26" presStyleCnt="28"/>
      <dgm:spPr/>
    </dgm:pt>
    <dgm:pt modelId="{0A3824C1-D7C6-46EC-9984-15F0D426BE66}" type="pres">
      <dgm:prSet presAssocID="{A737FBB3-C3DD-4B84-97CB-730302759996}" presName="parallelogram7" presStyleLbl="alignNode1" presStyleIdx="27" presStyleCnt="28"/>
      <dgm:spPr/>
    </dgm:pt>
  </dgm:ptLst>
  <dgm:cxnLst>
    <dgm:cxn modelId="{FCD21C71-F690-4DD5-B1F2-214775C13A76}" type="presOf" srcId="{82BED936-CB0F-4E58-A060-FD526E1F3259}" destId="{CC716C74-FFFF-402E-B3E9-5203BA7EB683}" srcOrd="0" destOrd="0" presId="urn:microsoft.com/office/officeart/2008/layout/VerticalAccentList"/>
    <dgm:cxn modelId="{D613677B-7170-4943-B740-3B2A0FDAD8E5}" type="presOf" srcId="{66004C97-FDE8-49D7-BA6E-E056AE21537F}" destId="{580D3456-6C7E-45CB-A843-07F3C970A07F}" srcOrd="0" destOrd="0" presId="urn:microsoft.com/office/officeart/2008/layout/VerticalAccentList"/>
    <dgm:cxn modelId="{F63ECC28-78B1-49F4-89A2-607532AFF197}" type="presOf" srcId="{A737FBB3-C3DD-4B84-97CB-730302759996}" destId="{DC30B1AD-EFCB-42CD-A7A9-D26484E6A9E2}" srcOrd="0" destOrd="0" presId="urn:microsoft.com/office/officeart/2008/layout/VerticalAccentList"/>
    <dgm:cxn modelId="{83F7F68B-BED4-492E-BA91-3D16E85C3B13}" srcId="{66004C97-FDE8-49D7-BA6E-E056AE21537F}" destId="{75446A2B-6250-40F3-B3EC-DD5BFE35F43A}" srcOrd="1" destOrd="0" parTransId="{A64ADDC9-1CE6-4020-994D-C2BF1907BEF8}" sibTransId="{7D099214-562B-41FD-B72D-99C0C9C1229E}"/>
    <dgm:cxn modelId="{34B86302-6946-4949-92D7-6EACDA0AB14E}" type="presOf" srcId="{3E1EADBA-5B97-4252-A566-9905163E7600}" destId="{CFC89832-66B8-4174-A4A5-B58748F134F1}" srcOrd="0" destOrd="0" presId="urn:microsoft.com/office/officeart/2008/layout/VerticalAccentList"/>
    <dgm:cxn modelId="{780DAAC1-BC89-4A9D-B607-A4CF0CCF26B6}" type="presOf" srcId="{75446A2B-6250-40F3-B3EC-DD5BFE35F43A}" destId="{5C6D1A6F-7BF0-4881-938E-C0BF9CCE7541}" srcOrd="0" destOrd="0" presId="urn:microsoft.com/office/officeart/2008/layout/VerticalAccentList"/>
    <dgm:cxn modelId="{2D14CC56-5640-4E32-A7B9-5AC06465A8AA}" srcId="{66004C97-FDE8-49D7-BA6E-E056AE21537F}" destId="{82BED936-CB0F-4E58-A060-FD526E1F3259}" srcOrd="0" destOrd="0" parTransId="{11D66054-E47B-41A6-8138-1E7445E5ACD9}" sibTransId="{AE821B3B-6CAD-4125-B086-909CBC934399}"/>
    <dgm:cxn modelId="{227293C2-95BA-4CBA-B256-FFBB230CEB11}" srcId="{66004C97-FDE8-49D7-BA6E-E056AE21537F}" destId="{A737FBB3-C3DD-4B84-97CB-730302759996}" srcOrd="3" destOrd="0" parTransId="{C79C75F9-537D-4356-86CB-8A8F8946FDDF}" sibTransId="{58919CA2-B28D-4C13-934B-8DE3EAB1653D}"/>
    <dgm:cxn modelId="{96E3AB9E-BC60-45AC-ADAB-BB581F7768EA}" srcId="{66004C97-FDE8-49D7-BA6E-E056AE21537F}" destId="{3E1EADBA-5B97-4252-A566-9905163E7600}" srcOrd="2" destOrd="0" parTransId="{1BEA4454-FB63-4450-A7A1-6E380675247A}" sibTransId="{DD79EC62-44B9-48A1-B041-A6FBF11DEB74}"/>
    <dgm:cxn modelId="{BE06ADC3-A4F7-429E-8F88-E7DE1B62C26B}" type="presParOf" srcId="{580D3456-6C7E-45CB-A843-07F3C970A07F}" destId="{6C1B1FDF-EFEB-4751-B60C-E4F6EC16AAF6}" srcOrd="0" destOrd="0" presId="urn:microsoft.com/office/officeart/2008/layout/VerticalAccentList"/>
    <dgm:cxn modelId="{F163DE86-44AB-42B6-BA2F-36E79A585984}" type="presParOf" srcId="{6C1B1FDF-EFEB-4751-B60C-E4F6EC16AAF6}" destId="{CC716C74-FFFF-402E-B3E9-5203BA7EB683}" srcOrd="0" destOrd="0" presId="urn:microsoft.com/office/officeart/2008/layout/VerticalAccentList"/>
    <dgm:cxn modelId="{84B3FABD-0D02-413D-B9D5-3EC583FC1C1F}" type="presParOf" srcId="{580D3456-6C7E-45CB-A843-07F3C970A07F}" destId="{BED09212-0DB7-431C-9D18-CCC92C99D3FA}" srcOrd="1" destOrd="0" presId="urn:microsoft.com/office/officeart/2008/layout/VerticalAccentList"/>
    <dgm:cxn modelId="{7691B845-93FA-4FAB-ABF7-5071A6541445}" type="presParOf" srcId="{BED09212-0DB7-431C-9D18-CCC92C99D3FA}" destId="{D50CCF29-FF44-4E4F-99EB-F2BFC7C3A3C2}" srcOrd="0" destOrd="0" presId="urn:microsoft.com/office/officeart/2008/layout/VerticalAccentList"/>
    <dgm:cxn modelId="{1705748D-C6B5-48C5-9279-DF50E853A304}" type="presParOf" srcId="{BED09212-0DB7-431C-9D18-CCC92C99D3FA}" destId="{90B67E01-BAFE-4892-B612-4DFD57B912C9}" srcOrd="1" destOrd="0" presId="urn:microsoft.com/office/officeart/2008/layout/VerticalAccentList"/>
    <dgm:cxn modelId="{F4B52E6D-7CBE-44A8-BA94-6A06954B6507}" type="presParOf" srcId="{BED09212-0DB7-431C-9D18-CCC92C99D3FA}" destId="{57338B0C-CA33-47F4-B696-4D6CDFC93D42}" srcOrd="2" destOrd="0" presId="urn:microsoft.com/office/officeart/2008/layout/VerticalAccentList"/>
    <dgm:cxn modelId="{0C0314DC-8300-4BEC-B4EB-4089B3066AAC}" type="presParOf" srcId="{BED09212-0DB7-431C-9D18-CCC92C99D3FA}" destId="{2F08ECF4-55DF-46C9-BE43-4422D7503537}" srcOrd="3" destOrd="0" presId="urn:microsoft.com/office/officeart/2008/layout/VerticalAccentList"/>
    <dgm:cxn modelId="{B6145F36-C4DF-4C3F-960A-B7A42F40F8D2}" type="presParOf" srcId="{BED09212-0DB7-431C-9D18-CCC92C99D3FA}" destId="{FF22108B-3001-41A2-B0D9-988F198137AE}" srcOrd="4" destOrd="0" presId="urn:microsoft.com/office/officeart/2008/layout/VerticalAccentList"/>
    <dgm:cxn modelId="{F0B3ED59-57EE-4AA5-9564-243D9FD92AA4}" type="presParOf" srcId="{BED09212-0DB7-431C-9D18-CCC92C99D3FA}" destId="{8F2A702A-C0AD-43C3-B8B3-A17EAA41C902}" srcOrd="5" destOrd="0" presId="urn:microsoft.com/office/officeart/2008/layout/VerticalAccentList"/>
    <dgm:cxn modelId="{2A6BC1DA-3817-421D-BA3F-36FA5BFA4EC4}" type="presParOf" srcId="{BED09212-0DB7-431C-9D18-CCC92C99D3FA}" destId="{60902F19-F8D9-449D-8820-5754B56FF3F9}" srcOrd="6" destOrd="0" presId="urn:microsoft.com/office/officeart/2008/layout/VerticalAccentList"/>
    <dgm:cxn modelId="{83B0D523-F4B6-41A4-A4F5-DB9873F2E1AD}" type="presParOf" srcId="{580D3456-6C7E-45CB-A843-07F3C970A07F}" destId="{AFECD764-205A-43CA-9D16-12C1289E78A1}" srcOrd="2" destOrd="0" presId="urn:microsoft.com/office/officeart/2008/layout/VerticalAccentList"/>
    <dgm:cxn modelId="{D6CBCB94-910D-4261-B035-7EAE4DEC8321}" type="presParOf" srcId="{580D3456-6C7E-45CB-A843-07F3C970A07F}" destId="{32C9DA7A-95DC-438B-8EBB-029CA54B914E}" srcOrd="3" destOrd="0" presId="urn:microsoft.com/office/officeart/2008/layout/VerticalAccentList"/>
    <dgm:cxn modelId="{ED13BF3A-447A-4E52-8337-69D8261AE5A6}" type="presParOf" srcId="{32C9DA7A-95DC-438B-8EBB-029CA54B914E}" destId="{5C6D1A6F-7BF0-4881-938E-C0BF9CCE7541}" srcOrd="0" destOrd="0" presId="urn:microsoft.com/office/officeart/2008/layout/VerticalAccentList"/>
    <dgm:cxn modelId="{70DA28B2-665B-4DA6-8FA3-00D35FC93A14}" type="presParOf" srcId="{580D3456-6C7E-45CB-A843-07F3C970A07F}" destId="{F02F8CE8-DB5F-4021-BCBE-A516D0D041E1}" srcOrd="4" destOrd="0" presId="urn:microsoft.com/office/officeart/2008/layout/VerticalAccentList"/>
    <dgm:cxn modelId="{B43870F5-3034-4A07-8B96-D5C19FCA0869}" type="presParOf" srcId="{F02F8CE8-DB5F-4021-BCBE-A516D0D041E1}" destId="{79FE45B2-0EC8-40DB-B913-3ABFAEE31154}" srcOrd="0" destOrd="0" presId="urn:microsoft.com/office/officeart/2008/layout/VerticalAccentList"/>
    <dgm:cxn modelId="{93B9F0C2-C82B-4E4A-AC2D-7966FC49CD0A}" type="presParOf" srcId="{F02F8CE8-DB5F-4021-BCBE-A516D0D041E1}" destId="{F00EE53E-D7CD-4E74-A754-3B309250047B}" srcOrd="1" destOrd="0" presId="urn:microsoft.com/office/officeart/2008/layout/VerticalAccentList"/>
    <dgm:cxn modelId="{4A74ADD6-1224-461A-9432-009593E8EFAF}" type="presParOf" srcId="{F02F8CE8-DB5F-4021-BCBE-A516D0D041E1}" destId="{435B77E2-886A-47CA-976D-DA9CABFA404E}" srcOrd="2" destOrd="0" presId="urn:microsoft.com/office/officeart/2008/layout/VerticalAccentList"/>
    <dgm:cxn modelId="{E063236D-C1E3-4762-BDED-DB01DA774FA8}" type="presParOf" srcId="{F02F8CE8-DB5F-4021-BCBE-A516D0D041E1}" destId="{5100442B-BB42-4F7D-B713-5889F354EFFE}" srcOrd="3" destOrd="0" presId="urn:microsoft.com/office/officeart/2008/layout/VerticalAccentList"/>
    <dgm:cxn modelId="{D589E71D-C44B-4155-A2BF-784F9258DBF6}" type="presParOf" srcId="{F02F8CE8-DB5F-4021-BCBE-A516D0D041E1}" destId="{667C6E70-24F2-483E-9176-67036BB5A2AF}" srcOrd="4" destOrd="0" presId="urn:microsoft.com/office/officeart/2008/layout/VerticalAccentList"/>
    <dgm:cxn modelId="{E883D999-BCAA-49D7-91EB-C289E3525E7A}" type="presParOf" srcId="{F02F8CE8-DB5F-4021-BCBE-A516D0D041E1}" destId="{706DFF25-05A5-4DD2-90E8-E4D1C01A136B}" srcOrd="5" destOrd="0" presId="urn:microsoft.com/office/officeart/2008/layout/VerticalAccentList"/>
    <dgm:cxn modelId="{9C74D249-2956-497D-8107-F4181F7E1AE6}" type="presParOf" srcId="{F02F8CE8-DB5F-4021-BCBE-A516D0D041E1}" destId="{439FCB34-8F0D-4487-B1F3-1D82FC7E0ED0}" srcOrd="6" destOrd="0" presId="urn:microsoft.com/office/officeart/2008/layout/VerticalAccentList"/>
    <dgm:cxn modelId="{B3999182-063F-400C-8FE3-CF68F780C7A7}" type="presParOf" srcId="{580D3456-6C7E-45CB-A843-07F3C970A07F}" destId="{3E819C53-F5E4-4BCC-998E-859FD8AD4BFD}" srcOrd="5" destOrd="0" presId="urn:microsoft.com/office/officeart/2008/layout/VerticalAccentList"/>
    <dgm:cxn modelId="{F812870D-4409-434A-B909-33C0CBBDA0C9}" type="presParOf" srcId="{580D3456-6C7E-45CB-A843-07F3C970A07F}" destId="{7C41D85D-2714-4092-9783-328353B4FE53}" srcOrd="6" destOrd="0" presId="urn:microsoft.com/office/officeart/2008/layout/VerticalAccentList"/>
    <dgm:cxn modelId="{2EEA55F9-B598-4330-A107-0EE6D4920D49}" type="presParOf" srcId="{7C41D85D-2714-4092-9783-328353B4FE53}" destId="{CFC89832-66B8-4174-A4A5-B58748F134F1}" srcOrd="0" destOrd="0" presId="urn:microsoft.com/office/officeart/2008/layout/VerticalAccentList"/>
    <dgm:cxn modelId="{8A565FC8-7F9E-4997-B779-4994706CAF3E}" type="presParOf" srcId="{580D3456-6C7E-45CB-A843-07F3C970A07F}" destId="{7A0752D4-D283-4199-ADFE-AED3B247179B}" srcOrd="7" destOrd="0" presId="urn:microsoft.com/office/officeart/2008/layout/VerticalAccentList"/>
    <dgm:cxn modelId="{1058A26D-3FB1-4E41-8E40-FEB2276E8F95}" type="presParOf" srcId="{7A0752D4-D283-4199-ADFE-AED3B247179B}" destId="{8E1FCC09-2980-4908-AC09-8D36000D6FF3}" srcOrd="0" destOrd="0" presId="urn:microsoft.com/office/officeart/2008/layout/VerticalAccentList"/>
    <dgm:cxn modelId="{4A93F282-5DB1-409C-9E8C-763B2CCE9835}" type="presParOf" srcId="{7A0752D4-D283-4199-ADFE-AED3B247179B}" destId="{E5DE16EB-963E-4E39-AED0-37BF2FD9E941}" srcOrd="1" destOrd="0" presId="urn:microsoft.com/office/officeart/2008/layout/VerticalAccentList"/>
    <dgm:cxn modelId="{FB1CF7B1-1600-47EE-9548-E07B689D05D9}" type="presParOf" srcId="{7A0752D4-D283-4199-ADFE-AED3B247179B}" destId="{7ACFD30D-8BAF-4E38-B8ED-07788D44F52D}" srcOrd="2" destOrd="0" presId="urn:microsoft.com/office/officeart/2008/layout/VerticalAccentList"/>
    <dgm:cxn modelId="{FEA89B8A-37B4-4113-A93E-41DA46884AB7}" type="presParOf" srcId="{7A0752D4-D283-4199-ADFE-AED3B247179B}" destId="{3CC589CD-F27A-4E69-A90C-97CB3E5D2123}" srcOrd="3" destOrd="0" presId="urn:microsoft.com/office/officeart/2008/layout/VerticalAccentList"/>
    <dgm:cxn modelId="{F9CBB68C-0950-4F01-953B-98387431E33F}" type="presParOf" srcId="{7A0752D4-D283-4199-ADFE-AED3B247179B}" destId="{E65415B8-BC4F-4D68-BE74-34791F5FD604}" srcOrd="4" destOrd="0" presId="urn:microsoft.com/office/officeart/2008/layout/VerticalAccentList"/>
    <dgm:cxn modelId="{8222204E-C618-417E-86E3-3681E516F21F}" type="presParOf" srcId="{7A0752D4-D283-4199-ADFE-AED3B247179B}" destId="{2204EB1A-FD4E-4B5C-8AA0-7850075D3D88}" srcOrd="5" destOrd="0" presId="urn:microsoft.com/office/officeart/2008/layout/VerticalAccentList"/>
    <dgm:cxn modelId="{79E93004-F5BF-443F-812E-C9577A5A9785}" type="presParOf" srcId="{7A0752D4-D283-4199-ADFE-AED3B247179B}" destId="{AE95E404-6A85-4C64-96BD-E8C618D5F67D}" srcOrd="6" destOrd="0" presId="urn:microsoft.com/office/officeart/2008/layout/VerticalAccentList"/>
    <dgm:cxn modelId="{339FD06A-01F8-459A-8AA6-1E6441F9E61F}" type="presParOf" srcId="{580D3456-6C7E-45CB-A843-07F3C970A07F}" destId="{ED5AB336-3787-4B4B-944F-CDEBC8791C1C}" srcOrd="8" destOrd="0" presId="urn:microsoft.com/office/officeart/2008/layout/VerticalAccentList"/>
    <dgm:cxn modelId="{19A4A293-3FE2-4B93-A46F-5FE5A7139784}" type="presParOf" srcId="{580D3456-6C7E-45CB-A843-07F3C970A07F}" destId="{96808A91-E407-4502-B4D4-DEECB9BFDA88}" srcOrd="9" destOrd="0" presId="urn:microsoft.com/office/officeart/2008/layout/VerticalAccentList"/>
    <dgm:cxn modelId="{AFB8917E-E7A5-4A9C-BD89-D9B1753AFF93}" type="presParOf" srcId="{96808A91-E407-4502-B4D4-DEECB9BFDA88}" destId="{DC30B1AD-EFCB-42CD-A7A9-D26484E6A9E2}" srcOrd="0" destOrd="0" presId="urn:microsoft.com/office/officeart/2008/layout/VerticalAccentList"/>
    <dgm:cxn modelId="{9C24720D-3231-4A9C-A065-AC19633CE896}" type="presParOf" srcId="{580D3456-6C7E-45CB-A843-07F3C970A07F}" destId="{BEF29B6B-720F-46E7-9A9F-732D797BF1FC}" srcOrd="10" destOrd="0" presId="urn:microsoft.com/office/officeart/2008/layout/VerticalAccentList"/>
    <dgm:cxn modelId="{40A7192F-C1E6-4D84-BF8D-06752C8F71D1}" type="presParOf" srcId="{BEF29B6B-720F-46E7-9A9F-732D797BF1FC}" destId="{05AE0F51-FAA1-4D9E-8A12-72D046E8FE69}" srcOrd="0" destOrd="0" presId="urn:microsoft.com/office/officeart/2008/layout/VerticalAccentList"/>
    <dgm:cxn modelId="{8ECD1211-27B6-48D7-97FF-32A46A416F14}" type="presParOf" srcId="{BEF29B6B-720F-46E7-9A9F-732D797BF1FC}" destId="{70A60701-9D72-47B3-B270-4EBDAF85D26B}" srcOrd="1" destOrd="0" presId="urn:microsoft.com/office/officeart/2008/layout/VerticalAccentList"/>
    <dgm:cxn modelId="{A36C474B-AE73-4631-9B3B-F1FA314F1426}" type="presParOf" srcId="{BEF29B6B-720F-46E7-9A9F-732D797BF1FC}" destId="{F5B82183-ECFE-4EB6-B3DD-6253B3362597}" srcOrd="2" destOrd="0" presId="urn:microsoft.com/office/officeart/2008/layout/VerticalAccentList"/>
    <dgm:cxn modelId="{673F2EB8-31B5-4A0B-9911-CC8248F7EC2F}" type="presParOf" srcId="{BEF29B6B-720F-46E7-9A9F-732D797BF1FC}" destId="{D46C7015-CEAA-4AA3-84A4-A9F73A7C619C}" srcOrd="3" destOrd="0" presId="urn:microsoft.com/office/officeart/2008/layout/VerticalAccentList"/>
    <dgm:cxn modelId="{00C4E822-B026-44F1-AA75-94145D4A678C}" type="presParOf" srcId="{BEF29B6B-720F-46E7-9A9F-732D797BF1FC}" destId="{B321FF48-9A8D-4342-8665-64643468BB3E}" srcOrd="4" destOrd="0" presId="urn:microsoft.com/office/officeart/2008/layout/VerticalAccentList"/>
    <dgm:cxn modelId="{4A27E4F5-CFDD-40BE-B2A9-B578F7FAF02B}" type="presParOf" srcId="{BEF29B6B-720F-46E7-9A9F-732D797BF1FC}" destId="{2FD11D8D-0481-4061-A569-765800D223D0}" srcOrd="5" destOrd="0" presId="urn:microsoft.com/office/officeart/2008/layout/VerticalAccentList"/>
    <dgm:cxn modelId="{4530E57F-DE9E-446E-BAAD-71EFC980FF8D}" type="presParOf" srcId="{BEF29B6B-720F-46E7-9A9F-732D797BF1FC}" destId="{0A3824C1-D7C6-46EC-9984-15F0D426BE66}" srcOrd="6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CD53892-C0FC-426C-B471-267EFC32BB5C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D6E7723-CAB8-4273-ADB0-8EEB5D87D04F}">
      <dgm:prSet phldrT="[Text]"/>
      <dgm:spPr/>
      <dgm:t>
        <a:bodyPr/>
        <a:lstStyle/>
        <a:p>
          <a:pPr marL="0" indent="0"/>
          <a:r>
            <a:rPr lang="en-US" dirty="0" smtClean="0"/>
            <a:t>Safari on Mac</a:t>
          </a:r>
          <a:endParaRPr lang="en-US" dirty="0"/>
        </a:p>
      </dgm:t>
    </dgm:pt>
    <dgm:pt modelId="{1DB01572-6C16-4DAA-A551-4B54517616CF}" type="parTrans" cxnId="{F4BA7F55-0E3E-4169-8497-9E1778EFDEAC}">
      <dgm:prSet/>
      <dgm:spPr/>
      <dgm:t>
        <a:bodyPr/>
        <a:lstStyle/>
        <a:p>
          <a:endParaRPr lang="en-US"/>
        </a:p>
      </dgm:t>
    </dgm:pt>
    <dgm:pt modelId="{4F5E0066-9A5C-443A-A3E3-D3A6D64E1707}" type="sibTrans" cxnId="{F4BA7F55-0E3E-4169-8497-9E1778EFDEAC}">
      <dgm:prSet/>
      <dgm:spPr/>
      <dgm:t>
        <a:bodyPr/>
        <a:lstStyle/>
        <a:p>
          <a:endParaRPr lang="en-US"/>
        </a:p>
      </dgm:t>
    </dgm:pt>
    <dgm:pt modelId="{FC1EB66F-B843-41FC-8B22-CFC8F7920255}">
      <dgm:prSet phldrT="[Text]"/>
      <dgm:spPr/>
      <dgm:t>
        <a:bodyPr/>
        <a:lstStyle/>
        <a:p>
          <a:r>
            <a:rPr lang="en-US" dirty="0" smtClean="0"/>
            <a:t>iPod Touch</a:t>
          </a:r>
          <a:endParaRPr lang="en-US" dirty="0"/>
        </a:p>
      </dgm:t>
    </dgm:pt>
    <dgm:pt modelId="{FD1132DA-DB12-45BA-91EA-19E3F375B06A}" type="parTrans" cxnId="{F5F9421B-F659-4891-9B02-87CF27D43DE2}">
      <dgm:prSet/>
      <dgm:spPr/>
      <dgm:t>
        <a:bodyPr/>
        <a:lstStyle/>
        <a:p>
          <a:endParaRPr lang="en-US"/>
        </a:p>
      </dgm:t>
    </dgm:pt>
    <dgm:pt modelId="{56818C80-E2D1-4443-9B01-B25D8A315449}" type="sibTrans" cxnId="{F5F9421B-F659-4891-9B02-87CF27D43DE2}">
      <dgm:prSet/>
      <dgm:spPr/>
      <dgm:t>
        <a:bodyPr/>
        <a:lstStyle/>
        <a:p>
          <a:endParaRPr lang="en-US"/>
        </a:p>
      </dgm:t>
    </dgm:pt>
    <dgm:pt modelId="{815417BA-CCC2-4CB1-B71B-E6A09FCF4D2F}">
      <dgm:prSet phldrT="[Text]"/>
      <dgm:spPr/>
      <dgm:t>
        <a:bodyPr/>
        <a:lstStyle/>
        <a:p>
          <a:r>
            <a:rPr lang="en-US" dirty="0" smtClean="0"/>
            <a:t>iPhone</a:t>
          </a:r>
          <a:endParaRPr lang="en-US" dirty="0"/>
        </a:p>
      </dgm:t>
    </dgm:pt>
    <dgm:pt modelId="{BB3D3FF6-665B-4DF3-9180-2DEF3A99631C}" type="parTrans" cxnId="{B8ECC254-74A3-46DB-96EA-FFD030E3BE68}">
      <dgm:prSet/>
      <dgm:spPr/>
      <dgm:t>
        <a:bodyPr/>
        <a:lstStyle/>
        <a:p>
          <a:endParaRPr lang="en-US"/>
        </a:p>
      </dgm:t>
    </dgm:pt>
    <dgm:pt modelId="{49132E43-F2AF-4558-84C7-2C03E11B72F6}" type="sibTrans" cxnId="{B8ECC254-74A3-46DB-96EA-FFD030E3BE68}">
      <dgm:prSet/>
      <dgm:spPr/>
      <dgm:t>
        <a:bodyPr/>
        <a:lstStyle/>
        <a:p>
          <a:endParaRPr lang="en-US"/>
        </a:p>
      </dgm:t>
    </dgm:pt>
    <dgm:pt modelId="{B5EFA5C7-19DE-4EDA-89CB-0A630633F50F}">
      <dgm:prSet phldrT="[Text]"/>
      <dgm:spPr/>
      <dgm:t>
        <a:bodyPr/>
        <a:lstStyle/>
        <a:p>
          <a:r>
            <a:rPr lang="en-US" dirty="0" err="1" smtClean="0"/>
            <a:t>iPad</a:t>
          </a:r>
          <a:endParaRPr lang="en-US" dirty="0"/>
        </a:p>
      </dgm:t>
    </dgm:pt>
    <dgm:pt modelId="{9D3E4EE2-A17C-49FD-9E0E-45AC21B303B0}" type="parTrans" cxnId="{0CE960BE-F92F-4DA8-97C5-EA76D9F733B9}">
      <dgm:prSet/>
      <dgm:spPr/>
      <dgm:t>
        <a:bodyPr/>
        <a:lstStyle/>
        <a:p>
          <a:endParaRPr lang="en-US"/>
        </a:p>
      </dgm:t>
    </dgm:pt>
    <dgm:pt modelId="{B874706E-BF93-45F6-AD42-663ADB3E300C}" type="sibTrans" cxnId="{0CE960BE-F92F-4DA8-97C5-EA76D9F733B9}">
      <dgm:prSet/>
      <dgm:spPr/>
      <dgm:t>
        <a:bodyPr/>
        <a:lstStyle/>
        <a:p>
          <a:endParaRPr lang="en-US"/>
        </a:p>
      </dgm:t>
    </dgm:pt>
    <dgm:pt modelId="{6572DF4A-1124-42D7-B405-100A33C2D40A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 smtClean="0"/>
            <a:t>Windows (All Browsers)</a:t>
          </a:r>
          <a:endParaRPr lang="en-US" dirty="0"/>
        </a:p>
      </dgm:t>
    </dgm:pt>
    <dgm:pt modelId="{D0F2D2A3-DDBF-4917-980A-B1E512F96A41}" type="parTrans" cxnId="{AFACBC79-2990-4B49-9574-331C33632FCF}">
      <dgm:prSet/>
      <dgm:spPr/>
      <dgm:t>
        <a:bodyPr/>
        <a:lstStyle/>
        <a:p>
          <a:endParaRPr lang="en-US"/>
        </a:p>
      </dgm:t>
    </dgm:pt>
    <dgm:pt modelId="{65ABE1E6-5967-4B3E-B180-D979EA3D09AC}" type="sibTrans" cxnId="{AFACBC79-2990-4B49-9574-331C33632FCF}">
      <dgm:prSet/>
      <dgm:spPr/>
      <dgm:t>
        <a:bodyPr/>
        <a:lstStyle/>
        <a:p>
          <a:endParaRPr lang="en-US"/>
        </a:p>
      </dgm:t>
    </dgm:pt>
    <dgm:pt modelId="{F37942B0-2275-4023-905D-0C6B09CDAE20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 smtClean="0"/>
            <a:t>Chrome and Firefox on Mac</a:t>
          </a:r>
          <a:endParaRPr lang="en-US" dirty="0"/>
        </a:p>
      </dgm:t>
    </dgm:pt>
    <dgm:pt modelId="{39E24829-53FC-450F-A096-871E723F4FB1}" type="parTrans" cxnId="{1718A1CC-204C-488A-B445-FC6B2C70426B}">
      <dgm:prSet/>
      <dgm:spPr/>
      <dgm:t>
        <a:bodyPr/>
        <a:lstStyle/>
        <a:p>
          <a:endParaRPr lang="en-US"/>
        </a:p>
      </dgm:t>
    </dgm:pt>
    <dgm:pt modelId="{F64F3BD3-DA87-48A5-966C-B1EB2C9F85F7}" type="sibTrans" cxnId="{1718A1CC-204C-488A-B445-FC6B2C70426B}">
      <dgm:prSet/>
      <dgm:spPr/>
      <dgm:t>
        <a:bodyPr/>
        <a:lstStyle/>
        <a:p>
          <a:endParaRPr lang="en-US"/>
        </a:p>
      </dgm:t>
    </dgm:pt>
    <dgm:pt modelId="{6CCC7C0E-90D3-492F-BD82-976136D058E5}" type="pres">
      <dgm:prSet presAssocID="{3CD53892-C0FC-426C-B471-267EFC32BB5C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A30C13B-1842-4555-8C83-11466E4D56AB}" type="pres">
      <dgm:prSet presAssocID="{6D6E7723-CAB8-4273-ADB0-8EEB5D87D04F}" presName="comp" presStyleCnt="0"/>
      <dgm:spPr/>
    </dgm:pt>
    <dgm:pt modelId="{B2D82817-0439-4A26-8EC5-1E4EF3F54196}" type="pres">
      <dgm:prSet presAssocID="{6D6E7723-CAB8-4273-ADB0-8EEB5D87D04F}" presName="box" presStyleLbl="node1" presStyleIdx="0" presStyleCnt="6"/>
      <dgm:spPr/>
      <dgm:t>
        <a:bodyPr/>
        <a:lstStyle/>
        <a:p>
          <a:endParaRPr lang="en-US"/>
        </a:p>
      </dgm:t>
    </dgm:pt>
    <dgm:pt modelId="{0DDC836E-A8D5-4629-BDFA-4BED75123CDA}" type="pres">
      <dgm:prSet presAssocID="{6D6E7723-CAB8-4273-ADB0-8EEB5D87D04F}" presName="img" presStyleLbl="fgImgPlace1" presStyleIdx="0" presStyleCnt="6" custScaleX="45869" custLinFactNeighborX="-15625"/>
      <dgm:spPr>
        <a:blipFill rotWithShape="1">
          <a:blip xmlns:r="http://schemas.openxmlformats.org/officeDocument/2006/relationships" r:embed="rId1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0EF52F26-B1C4-46E8-BD4F-C735F9C0B599}" type="pres">
      <dgm:prSet presAssocID="{6D6E7723-CAB8-4273-ADB0-8EEB5D87D04F}" presName="text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F70E23-B8B6-47D1-9357-E526613B30E8}" type="pres">
      <dgm:prSet presAssocID="{4F5E0066-9A5C-443A-A3E3-D3A6D64E1707}" presName="spacer" presStyleCnt="0"/>
      <dgm:spPr/>
    </dgm:pt>
    <dgm:pt modelId="{FD760E2C-D6DA-468F-AD85-18E70F206326}" type="pres">
      <dgm:prSet presAssocID="{FC1EB66F-B843-41FC-8B22-CFC8F7920255}" presName="comp" presStyleCnt="0"/>
      <dgm:spPr/>
    </dgm:pt>
    <dgm:pt modelId="{837D508E-558E-4931-A700-44865710216C}" type="pres">
      <dgm:prSet presAssocID="{FC1EB66F-B843-41FC-8B22-CFC8F7920255}" presName="box" presStyleLbl="node1" presStyleIdx="1" presStyleCnt="6"/>
      <dgm:spPr/>
      <dgm:t>
        <a:bodyPr/>
        <a:lstStyle/>
        <a:p>
          <a:endParaRPr lang="en-US"/>
        </a:p>
      </dgm:t>
    </dgm:pt>
    <dgm:pt modelId="{623B928A-09B7-49DA-BB31-1C968012DADD}" type="pres">
      <dgm:prSet presAssocID="{FC1EB66F-B843-41FC-8B22-CFC8F7920255}" presName="img" presStyleLbl="fgImgPlace1" presStyleIdx="1" presStyleCnt="6" custScaleX="45869" custLinFactNeighborX="-15625"/>
      <dgm:spPr>
        <a:blipFill rotWithShape="1">
          <a:blip xmlns:r="http://schemas.openxmlformats.org/officeDocument/2006/relationships" r:embed="rId1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6AE35105-5963-4F2B-908B-FC57C7AF27B4}" type="pres">
      <dgm:prSet presAssocID="{FC1EB66F-B843-41FC-8B22-CFC8F7920255}" presName="text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CD2C70-5BE3-4DCF-988C-F5FDEDE3D6FD}" type="pres">
      <dgm:prSet presAssocID="{56818C80-E2D1-4443-9B01-B25D8A315449}" presName="spacer" presStyleCnt="0"/>
      <dgm:spPr/>
    </dgm:pt>
    <dgm:pt modelId="{CC13726A-AF0A-411D-820A-CB0EC132F94C}" type="pres">
      <dgm:prSet presAssocID="{815417BA-CCC2-4CB1-B71B-E6A09FCF4D2F}" presName="comp" presStyleCnt="0"/>
      <dgm:spPr/>
    </dgm:pt>
    <dgm:pt modelId="{0548BB63-9162-4533-88E1-25CF93D5FD37}" type="pres">
      <dgm:prSet presAssocID="{815417BA-CCC2-4CB1-B71B-E6A09FCF4D2F}" presName="box" presStyleLbl="node1" presStyleIdx="2" presStyleCnt="6"/>
      <dgm:spPr/>
      <dgm:t>
        <a:bodyPr/>
        <a:lstStyle/>
        <a:p>
          <a:endParaRPr lang="en-US"/>
        </a:p>
      </dgm:t>
    </dgm:pt>
    <dgm:pt modelId="{5736D641-2E48-4775-851B-077E82B96AB2}" type="pres">
      <dgm:prSet presAssocID="{815417BA-CCC2-4CB1-B71B-E6A09FCF4D2F}" presName="img" presStyleLbl="fgImgPlace1" presStyleIdx="2" presStyleCnt="6" custScaleX="45869" custLinFactNeighborX="-15625"/>
      <dgm:spPr>
        <a:blipFill rotWithShape="1">
          <a:blip xmlns:r="http://schemas.openxmlformats.org/officeDocument/2006/relationships" r:embed="rId1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72F75E21-7228-4BE1-A59F-26454334F688}" type="pres">
      <dgm:prSet presAssocID="{815417BA-CCC2-4CB1-B71B-E6A09FCF4D2F}" presName="text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AEAC21-7D94-4D44-8513-98D65D666463}" type="pres">
      <dgm:prSet presAssocID="{49132E43-F2AF-4558-84C7-2C03E11B72F6}" presName="spacer" presStyleCnt="0"/>
      <dgm:spPr/>
    </dgm:pt>
    <dgm:pt modelId="{A0A5E6BE-D9AA-4C4B-B1A8-D2491C087710}" type="pres">
      <dgm:prSet presAssocID="{B5EFA5C7-19DE-4EDA-89CB-0A630633F50F}" presName="comp" presStyleCnt="0"/>
      <dgm:spPr/>
    </dgm:pt>
    <dgm:pt modelId="{991A82FB-E13B-4522-B33D-9FE11AFB469B}" type="pres">
      <dgm:prSet presAssocID="{B5EFA5C7-19DE-4EDA-89CB-0A630633F50F}" presName="box" presStyleLbl="node1" presStyleIdx="3" presStyleCnt="6"/>
      <dgm:spPr/>
      <dgm:t>
        <a:bodyPr/>
        <a:lstStyle/>
        <a:p>
          <a:endParaRPr lang="en-US"/>
        </a:p>
      </dgm:t>
    </dgm:pt>
    <dgm:pt modelId="{D61CB682-51D1-4535-9397-D6E25F30BA06}" type="pres">
      <dgm:prSet presAssocID="{B5EFA5C7-19DE-4EDA-89CB-0A630633F50F}" presName="img" presStyleLbl="fgImgPlace1" presStyleIdx="3" presStyleCnt="6" custScaleX="45869" custLinFactNeighborX="-15625"/>
      <dgm:spPr>
        <a:blipFill rotWithShape="1">
          <a:blip xmlns:r="http://schemas.openxmlformats.org/officeDocument/2006/relationships" r:embed="rId1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E7796E49-4CCD-48F6-A0F0-255C9E58DE2E}" type="pres">
      <dgm:prSet presAssocID="{B5EFA5C7-19DE-4EDA-89CB-0A630633F50F}" presName="text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9F20B2-CB25-4D49-97B5-79EDE97C642A}" type="pres">
      <dgm:prSet presAssocID="{B874706E-BF93-45F6-AD42-663ADB3E300C}" presName="spacer" presStyleCnt="0"/>
      <dgm:spPr/>
    </dgm:pt>
    <dgm:pt modelId="{FDE5DC88-1BB5-4329-838E-79711815FF9B}" type="pres">
      <dgm:prSet presAssocID="{6572DF4A-1124-42D7-B405-100A33C2D40A}" presName="comp" presStyleCnt="0"/>
      <dgm:spPr/>
    </dgm:pt>
    <dgm:pt modelId="{A350B3CD-356B-428D-8740-FCC6AE422187}" type="pres">
      <dgm:prSet presAssocID="{6572DF4A-1124-42D7-B405-100A33C2D40A}" presName="box" presStyleLbl="node1" presStyleIdx="4" presStyleCnt="6"/>
      <dgm:spPr/>
      <dgm:t>
        <a:bodyPr/>
        <a:lstStyle/>
        <a:p>
          <a:endParaRPr lang="en-US"/>
        </a:p>
      </dgm:t>
    </dgm:pt>
    <dgm:pt modelId="{4E9CA68B-90E2-407E-9E8B-4716AD09CF6F}" type="pres">
      <dgm:prSet presAssocID="{6572DF4A-1124-42D7-B405-100A33C2D40A}" presName="img" presStyleLbl="fgImgPlace1" presStyleIdx="4" presStyleCnt="6" custScaleX="45869" custLinFactNeighborX="-15625"/>
      <dgm:spPr>
        <a:blipFill rotWithShape="1">
          <a:blip xmlns:r="http://schemas.openxmlformats.org/officeDocument/2006/relationships"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C1012B57-519C-473F-A586-2647E2BF1B06}" type="pres">
      <dgm:prSet presAssocID="{6572DF4A-1124-42D7-B405-100A33C2D40A}" presName="text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1209EF-5BF0-4276-853F-F3B3AF7C17F5}" type="pres">
      <dgm:prSet presAssocID="{65ABE1E6-5967-4B3E-B180-D979EA3D09AC}" presName="spacer" presStyleCnt="0"/>
      <dgm:spPr/>
    </dgm:pt>
    <dgm:pt modelId="{7528B98A-0D0C-40EC-A91E-57D41DD0F1F5}" type="pres">
      <dgm:prSet presAssocID="{F37942B0-2275-4023-905D-0C6B09CDAE20}" presName="comp" presStyleCnt="0"/>
      <dgm:spPr/>
    </dgm:pt>
    <dgm:pt modelId="{4FE1B718-E05B-4600-9FA4-FD8E4FFB9A2C}" type="pres">
      <dgm:prSet presAssocID="{F37942B0-2275-4023-905D-0C6B09CDAE20}" presName="box" presStyleLbl="node1" presStyleIdx="5" presStyleCnt="6"/>
      <dgm:spPr/>
      <dgm:t>
        <a:bodyPr/>
        <a:lstStyle/>
        <a:p>
          <a:endParaRPr lang="en-US"/>
        </a:p>
      </dgm:t>
    </dgm:pt>
    <dgm:pt modelId="{B05911C3-F5CC-41B9-AA47-47CD31F36334}" type="pres">
      <dgm:prSet presAssocID="{F37942B0-2275-4023-905D-0C6B09CDAE20}" presName="img" presStyleLbl="fgImgPlace1" presStyleIdx="5" presStyleCnt="6" custScaleX="45869" custLinFactNeighborX="-15625"/>
      <dgm:spPr>
        <a:blipFill rotWithShape="1">
          <a:blip xmlns:r="http://schemas.openxmlformats.org/officeDocument/2006/relationships"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03755B55-2497-4A6A-A8AB-ED20FD88125F}" type="pres">
      <dgm:prSet presAssocID="{F37942B0-2275-4023-905D-0C6B09CDAE20}" presName="text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3AE1602-0196-4CF5-A74B-4BF1B435DC0A}" type="presOf" srcId="{815417BA-CCC2-4CB1-B71B-E6A09FCF4D2F}" destId="{72F75E21-7228-4BE1-A59F-26454334F688}" srcOrd="1" destOrd="0" presId="urn:microsoft.com/office/officeart/2005/8/layout/vList4"/>
    <dgm:cxn modelId="{F5F9421B-F659-4891-9B02-87CF27D43DE2}" srcId="{3CD53892-C0FC-426C-B471-267EFC32BB5C}" destId="{FC1EB66F-B843-41FC-8B22-CFC8F7920255}" srcOrd="1" destOrd="0" parTransId="{FD1132DA-DB12-45BA-91EA-19E3F375B06A}" sibTransId="{56818C80-E2D1-4443-9B01-B25D8A315449}"/>
    <dgm:cxn modelId="{1718A1CC-204C-488A-B445-FC6B2C70426B}" srcId="{3CD53892-C0FC-426C-B471-267EFC32BB5C}" destId="{F37942B0-2275-4023-905D-0C6B09CDAE20}" srcOrd="5" destOrd="0" parTransId="{39E24829-53FC-450F-A096-871E723F4FB1}" sibTransId="{F64F3BD3-DA87-48A5-966C-B1EB2C9F85F7}"/>
    <dgm:cxn modelId="{9330CF36-30B2-4179-BE46-DC1DA057FC5F}" type="presOf" srcId="{B5EFA5C7-19DE-4EDA-89CB-0A630633F50F}" destId="{991A82FB-E13B-4522-B33D-9FE11AFB469B}" srcOrd="0" destOrd="0" presId="urn:microsoft.com/office/officeart/2005/8/layout/vList4"/>
    <dgm:cxn modelId="{DCDB88D0-7729-4983-93D8-249E69E5FE00}" type="presOf" srcId="{6572DF4A-1124-42D7-B405-100A33C2D40A}" destId="{C1012B57-519C-473F-A586-2647E2BF1B06}" srcOrd="1" destOrd="0" presId="urn:microsoft.com/office/officeart/2005/8/layout/vList4"/>
    <dgm:cxn modelId="{F4BA7F55-0E3E-4169-8497-9E1778EFDEAC}" srcId="{3CD53892-C0FC-426C-B471-267EFC32BB5C}" destId="{6D6E7723-CAB8-4273-ADB0-8EEB5D87D04F}" srcOrd="0" destOrd="0" parTransId="{1DB01572-6C16-4DAA-A551-4B54517616CF}" sibTransId="{4F5E0066-9A5C-443A-A3E3-D3A6D64E1707}"/>
    <dgm:cxn modelId="{69E4D806-017C-498B-ADEB-ECD716DFFE6E}" type="presOf" srcId="{815417BA-CCC2-4CB1-B71B-E6A09FCF4D2F}" destId="{0548BB63-9162-4533-88E1-25CF93D5FD37}" srcOrd="0" destOrd="0" presId="urn:microsoft.com/office/officeart/2005/8/layout/vList4"/>
    <dgm:cxn modelId="{7C56620A-295F-4E31-BBEF-1CEF6847069B}" type="presOf" srcId="{F37942B0-2275-4023-905D-0C6B09CDAE20}" destId="{03755B55-2497-4A6A-A8AB-ED20FD88125F}" srcOrd="1" destOrd="0" presId="urn:microsoft.com/office/officeart/2005/8/layout/vList4"/>
    <dgm:cxn modelId="{0CE960BE-F92F-4DA8-97C5-EA76D9F733B9}" srcId="{3CD53892-C0FC-426C-B471-267EFC32BB5C}" destId="{B5EFA5C7-19DE-4EDA-89CB-0A630633F50F}" srcOrd="3" destOrd="0" parTransId="{9D3E4EE2-A17C-49FD-9E0E-45AC21B303B0}" sibTransId="{B874706E-BF93-45F6-AD42-663ADB3E300C}"/>
    <dgm:cxn modelId="{523A9239-89AC-4F5A-BD22-6522C23E05A9}" type="presOf" srcId="{3CD53892-C0FC-426C-B471-267EFC32BB5C}" destId="{6CCC7C0E-90D3-492F-BD82-976136D058E5}" srcOrd="0" destOrd="0" presId="urn:microsoft.com/office/officeart/2005/8/layout/vList4"/>
    <dgm:cxn modelId="{8F4C906B-F508-4781-BE52-2BFC59EE0879}" type="presOf" srcId="{F37942B0-2275-4023-905D-0C6B09CDAE20}" destId="{4FE1B718-E05B-4600-9FA4-FD8E4FFB9A2C}" srcOrd="0" destOrd="0" presId="urn:microsoft.com/office/officeart/2005/8/layout/vList4"/>
    <dgm:cxn modelId="{7CF9F644-FB93-48E2-8E7F-EC313A100AEE}" type="presOf" srcId="{FC1EB66F-B843-41FC-8B22-CFC8F7920255}" destId="{837D508E-558E-4931-A700-44865710216C}" srcOrd="0" destOrd="0" presId="urn:microsoft.com/office/officeart/2005/8/layout/vList4"/>
    <dgm:cxn modelId="{AFACBC79-2990-4B49-9574-331C33632FCF}" srcId="{3CD53892-C0FC-426C-B471-267EFC32BB5C}" destId="{6572DF4A-1124-42D7-B405-100A33C2D40A}" srcOrd="4" destOrd="0" parTransId="{D0F2D2A3-DDBF-4917-980A-B1E512F96A41}" sibTransId="{65ABE1E6-5967-4B3E-B180-D979EA3D09AC}"/>
    <dgm:cxn modelId="{F2EB5418-101A-4ED6-9B00-0B4FE9C4A718}" type="presOf" srcId="{6D6E7723-CAB8-4273-ADB0-8EEB5D87D04F}" destId="{B2D82817-0439-4A26-8EC5-1E4EF3F54196}" srcOrd="0" destOrd="0" presId="urn:microsoft.com/office/officeart/2005/8/layout/vList4"/>
    <dgm:cxn modelId="{6C33B7BB-17B3-49A8-8A9A-A2C3D94B979F}" type="presOf" srcId="{B5EFA5C7-19DE-4EDA-89CB-0A630633F50F}" destId="{E7796E49-4CCD-48F6-A0F0-255C9E58DE2E}" srcOrd="1" destOrd="0" presId="urn:microsoft.com/office/officeart/2005/8/layout/vList4"/>
    <dgm:cxn modelId="{73490EEF-5497-4B6B-A9BC-B78130FE9107}" type="presOf" srcId="{FC1EB66F-B843-41FC-8B22-CFC8F7920255}" destId="{6AE35105-5963-4F2B-908B-FC57C7AF27B4}" srcOrd="1" destOrd="0" presId="urn:microsoft.com/office/officeart/2005/8/layout/vList4"/>
    <dgm:cxn modelId="{8B15119D-14C0-4381-9D49-D4982053DC70}" type="presOf" srcId="{6572DF4A-1124-42D7-B405-100A33C2D40A}" destId="{A350B3CD-356B-428D-8740-FCC6AE422187}" srcOrd="0" destOrd="0" presId="urn:microsoft.com/office/officeart/2005/8/layout/vList4"/>
    <dgm:cxn modelId="{B8ECC254-74A3-46DB-96EA-FFD030E3BE68}" srcId="{3CD53892-C0FC-426C-B471-267EFC32BB5C}" destId="{815417BA-CCC2-4CB1-B71B-E6A09FCF4D2F}" srcOrd="2" destOrd="0" parTransId="{BB3D3FF6-665B-4DF3-9180-2DEF3A99631C}" sibTransId="{49132E43-F2AF-4558-84C7-2C03E11B72F6}"/>
    <dgm:cxn modelId="{DDDF1AA1-CB08-4EE6-95F0-CA8E75EEEFCA}" type="presOf" srcId="{6D6E7723-CAB8-4273-ADB0-8EEB5D87D04F}" destId="{0EF52F26-B1C4-46E8-BD4F-C735F9C0B599}" srcOrd="1" destOrd="0" presId="urn:microsoft.com/office/officeart/2005/8/layout/vList4"/>
    <dgm:cxn modelId="{53840C3C-AA8A-40CB-B67F-7847D2AEA596}" type="presParOf" srcId="{6CCC7C0E-90D3-492F-BD82-976136D058E5}" destId="{4A30C13B-1842-4555-8C83-11466E4D56AB}" srcOrd="0" destOrd="0" presId="urn:microsoft.com/office/officeart/2005/8/layout/vList4"/>
    <dgm:cxn modelId="{BDE776F2-FEA9-406E-8CFA-67A03FC83359}" type="presParOf" srcId="{4A30C13B-1842-4555-8C83-11466E4D56AB}" destId="{B2D82817-0439-4A26-8EC5-1E4EF3F54196}" srcOrd="0" destOrd="0" presId="urn:microsoft.com/office/officeart/2005/8/layout/vList4"/>
    <dgm:cxn modelId="{9D92D4D1-A1B5-4344-BD30-B3C19CA89D28}" type="presParOf" srcId="{4A30C13B-1842-4555-8C83-11466E4D56AB}" destId="{0DDC836E-A8D5-4629-BDFA-4BED75123CDA}" srcOrd="1" destOrd="0" presId="urn:microsoft.com/office/officeart/2005/8/layout/vList4"/>
    <dgm:cxn modelId="{C774DB47-549C-4F9F-A15E-BF9E77E3C6A1}" type="presParOf" srcId="{4A30C13B-1842-4555-8C83-11466E4D56AB}" destId="{0EF52F26-B1C4-46E8-BD4F-C735F9C0B599}" srcOrd="2" destOrd="0" presId="urn:microsoft.com/office/officeart/2005/8/layout/vList4"/>
    <dgm:cxn modelId="{FEA8F8CE-F31F-45E6-ABBB-39F61816AF11}" type="presParOf" srcId="{6CCC7C0E-90D3-492F-BD82-976136D058E5}" destId="{3AF70E23-B8B6-47D1-9357-E526613B30E8}" srcOrd="1" destOrd="0" presId="urn:microsoft.com/office/officeart/2005/8/layout/vList4"/>
    <dgm:cxn modelId="{93DEAB40-0B17-4F7B-BFC3-C5492589F82F}" type="presParOf" srcId="{6CCC7C0E-90D3-492F-BD82-976136D058E5}" destId="{FD760E2C-D6DA-468F-AD85-18E70F206326}" srcOrd="2" destOrd="0" presId="urn:microsoft.com/office/officeart/2005/8/layout/vList4"/>
    <dgm:cxn modelId="{7E8726BC-7A50-4DCE-8E7B-686F86FD3804}" type="presParOf" srcId="{FD760E2C-D6DA-468F-AD85-18E70F206326}" destId="{837D508E-558E-4931-A700-44865710216C}" srcOrd="0" destOrd="0" presId="urn:microsoft.com/office/officeart/2005/8/layout/vList4"/>
    <dgm:cxn modelId="{907538FC-FABE-49E0-B7FC-AD0CFDA476A4}" type="presParOf" srcId="{FD760E2C-D6DA-468F-AD85-18E70F206326}" destId="{623B928A-09B7-49DA-BB31-1C968012DADD}" srcOrd="1" destOrd="0" presId="urn:microsoft.com/office/officeart/2005/8/layout/vList4"/>
    <dgm:cxn modelId="{085F5D86-7866-4D18-BE9F-974B5E9CC374}" type="presParOf" srcId="{FD760E2C-D6DA-468F-AD85-18E70F206326}" destId="{6AE35105-5963-4F2B-908B-FC57C7AF27B4}" srcOrd="2" destOrd="0" presId="urn:microsoft.com/office/officeart/2005/8/layout/vList4"/>
    <dgm:cxn modelId="{954635D1-A7E9-4D92-BA7A-B24C2326D3A7}" type="presParOf" srcId="{6CCC7C0E-90D3-492F-BD82-976136D058E5}" destId="{67CD2C70-5BE3-4DCF-988C-F5FDEDE3D6FD}" srcOrd="3" destOrd="0" presId="urn:microsoft.com/office/officeart/2005/8/layout/vList4"/>
    <dgm:cxn modelId="{7E4421EF-C966-4613-9483-B6CDB00E4331}" type="presParOf" srcId="{6CCC7C0E-90D3-492F-BD82-976136D058E5}" destId="{CC13726A-AF0A-411D-820A-CB0EC132F94C}" srcOrd="4" destOrd="0" presId="urn:microsoft.com/office/officeart/2005/8/layout/vList4"/>
    <dgm:cxn modelId="{88A741FC-C7BB-4F50-A7CD-BEC635BD8731}" type="presParOf" srcId="{CC13726A-AF0A-411D-820A-CB0EC132F94C}" destId="{0548BB63-9162-4533-88E1-25CF93D5FD37}" srcOrd="0" destOrd="0" presId="urn:microsoft.com/office/officeart/2005/8/layout/vList4"/>
    <dgm:cxn modelId="{F75C1C39-EF99-413E-B4B3-B8E88C30626F}" type="presParOf" srcId="{CC13726A-AF0A-411D-820A-CB0EC132F94C}" destId="{5736D641-2E48-4775-851B-077E82B96AB2}" srcOrd="1" destOrd="0" presId="urn:microsoft.com/office/officeart/2005/8/layout/vList4"/>
    <dgm:cxn modelId="{3B7BE63E-4157-43FA-9C73-4F5D54A2F81F}" type="presParOf" srcId="{CC13726A-AF0A-411D-820A-CB0EC132F94C}" destId="{72F75E21-7228-4BE1-A59F-26454334F688}" srcOrd="2" destOrd="0" presId="urn:microsoft.com/office/officeart/2005/8/layout/vList4"/>
    <dgm:cxn modelId="{F27B4155-9E3E-4B6B-AFE4-40BF32E4D3D8}" type="presParOf" srcId="{6CCC7C0E-90D3-492F-BD82-976136D058E5}" destId="{42AEAC21-7D94-4D44-8513-98D65D666463}" srcOrd="5" destOrd="0" presId="urn:microsoft.com/office/officeart/2005/8/layout/vList4"/>
    <dgm:cxn modelId="{0898C58F-E571-408F-A5FF-BEC94D977EF7}" type="presParOf" srcId="{6CCC7C0E-90D3-492F-BD82-976136D058E5}" destId="{A0A5E6BE-D9AA-4C4B-B1A8-D2491C087710}" srcOrd="6" destOrd="0" presId="urn:microsoft.com/office/officeart/2005/8/layout/vList4"/>
    <dgm:cxn modelId="{1B5E87FF-E2D3-4D47-92E3-23AFE469851E}" type="presParOf" srcId="{A0A5E6BE-D9AA-4C4B-B1A8-D2491C087710}" destId="{991A82FB-E13B-4522-B33D-9FE11AFB469B}" srcOrd="0" destOrd="0" presId="urn:microsoft.com/office/officeart/2005/8/layout/vList4"/>
    <dgm:cxn modelId="{C29D6E7F-1788-4FA5-9047-1A3C902BFBEE}" type="presParOf" srcId="{A0A5E6BE-D9AA-4C4B-B1A8-D2491C087710}" destId="{D61CB682-51D1-4535-9397-D6E25F30BA06}" srcOrd="1" destOrd="0" presId="urn:microsoft.com/office/officeart/2005/8/layout/vList4"/>
    <dgm:cxn modelId="{145389D9-D895-47B2-A014-A15057369E76}" type="presParOf" srcId="{A0A5E6BE-D9AA-4C4B-B1A8-D2491C087710}" destId="{E7796E49-4CCD-48F6-A0F0-255C9E58DE2E}" srcOrd="2" destOrd="0" presId="urn:microsoft.com/office/officeart/2005/8/layout/vList4"/>
    <dgm:cxn modelId="{FFD0BF1F-6990-4C1A-9B9D-7D067B6C6980}" type="presParOf" srcId="{6CCC7C0E-90D3-492F-BD82-976136D058E5}" destId="{A79F20B2-CB25-4D49-97B5-79EDE97C642A}" srcOrd="7" destOrd="0" presId="urn:microsoft.com/office/officeart/2005/8/layout/vList4"/>
    <dgm:cxn modelId="{404EC538-B1CA-48CD-9EA6-4C304472501D}" type="presParOf" srcId="{6CCC7C0E-90D3-492F-BD82-976136D058E5}" destId="{FDE5DC88-1BB5-4329-838E-79711815FF9B}" srcOrd="8" destOrd="0" presId="urn:microsoft.com/office/officeart/2005/8/layout/vList4"/>
    <dgm:cxn modelId="{1EEA1E3E-A472-47CA-A93A-5C8450F9D9F0}" type="presParOf" srcId="{FDE5DC88-1BB5-4329-838E-79711815FF9B}" destId="{A350B3CD-356B-428D-8740-FCC6AE422187}" srcOrd="0" destOrd="0" presId="urn:microsoft.com/office/officeart/2005/8/layout/vList4"/>
    <dgm:cxn modelId="{7218FAD0-6A1A-4F3E-A894-4887964E22C8}" type="presParOf" srcId="{FDE5DC88-1BB5-4329-838E-79711815FF9B}" destId="{4E9CA68B-90E2-407E-9E8B-4716AD09CF6F}" srcOrd="1" destOrd="0" presId="urn:microsoft.com/office/officeart/2005/8/layout/vList4"/>
    <dgm:cxn modelId="{CBA59E64-61DF-4A3F-8974-833B9323DBC8}" type="presParOf" srcId="{FDE5DC88-1BB5-4329-838E-79711815FF9B}" destId="{C1012B57-519C-473F-A586-2647E2BF1B06}" srcOrd="2" destOrd="0" presId="urn:microsoft.com/office/officeart/2005/8/layout/vList4"/>
    <dgm:cxn modelId="{59093FA9-0C40-4987-AD2E-C7145762C62A}" type="presParOf" srcId="{6CCC7C0E-90D3-492F-BD82-976136D058E5}" destId="{B41209EF-5BF0-4276-853F-F3B3AF7C17F5}" srcOrd="9" destOrd="0" presId="urn:microsoft.com/office/officeart/2005/8/layout/vList4"/>
    <dgm:cxn modelId="{C3DF962E-6B0B-4F5F-914F-D695E53F1081}" type="presParOf" srcId="{6CCC7C0E-90D3-492F-BD82-976136D058E5}" destId="{7528B98A-0D0C-40EC-A91E-57D41DD0F1F5}" srcOrd="10" destOrd="0" presId="urn:microsoft.com/office/officeart/2005/8/layout/vList4"/>
    <dgm:cxn modelId="{55F3C84F-71A7-407D-8BCE-A5A62EF7A382}" type="presParOf" srcId="{7528B98A-0D0C-40EC-A91E-57D41DD0F1F5}" destId="{4FE1B718-E05B-4600-9FA4-FD8E4FFB9A2C}" srcOrd="0" destOrd="0" presId="urn:microsoft.com/office/officeart/2005/8/layout/vList4"/>
    <dgm:cxn modelId="{B900EF9E-D682-4E3E-8613-D1455FABA550}" type="presParOf" srcId="{7528B98A-0D0C-40EC-A91E-57D41DD0F1F5}" destId="{B05911C3-F5CC-41B9-AA47-47CD31F36334}" srcOrd="1" destOrd="0" presId="urn:microsoft.com/office/officeart/2005/8/layout/vList4"/>
    <dgm:cxn modelId="{29D2947B-9B5A-46D1-8D30-4A1FDB9496AA}" type="presParOf" srcId="{7528B98A-0D0C-40EC-A91E-57D41DD0F1F5}" destId="{03755B55-2497-4A6A-A8AB-ED20FD88125F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AB8026B-57AC-41E3-9ADB-A18DD1AE6139}" type="doc">
      <dgm:prSet loTypeId="urn:microsoft.com/office/officeart/2008/layout/Vertical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624B7D2-D421-4EF2-9E22-689290AD36FF}">
      <dgm:prSet phldrT="[Text]" custT="1"/>
      <dgm:spPr/>
      <dgm:t>
        <a:bodyPr/>
        <a:lstStyle/>
        <a:p>
          <a:r>
            <a:rPr lang="en-US" sz="2000" dirty="0" smtClean="0"/>
            <a:t>Cannot play in Windows or Linux</a:t>
          </a:r>
          <a:endParaRPr lang="en-US" sz="2000" dirty="0"/>
        </a:p>
      </dgm:t>
    </dgm:pt>
    <dgm:pt modelId="{0B284580-AC25-42C3-80C0-E98D71B30817}" type="parTrans" cxnId="{D121DF62-CB9D-4339-B23C-ED4F34B32030}">
      <dgm:prSet/>
      <dgm:spPr/>
      <dgm:t>
        <a:bodyPr/>
        <a:lstStyle/>
        <a:p>
          <a:endParaRPr lang="en-US" sz="2000"/>
        </a:p>
      </dgm:t>
    </dgm:pt>
    <dgm:pt modelId="{CAFD754D-9347-47D4-A78F-6F72500FF373}" type="sibTrans" cxnId="{D121DF62-CB9D-4339-B23C-ED4F34B32030}">
      <dgm:prSet/>
      <dgm:spPr/>
      <dgm:t>
        <a:bodyPr/>
        <a:lstStyle/>
        <a:p>
          <a:endParaRPr lang="en-US" sz="2000"/>
        </a:p>
      </dgm:t>
    </dgm:pt>
    <dgm:pt modelId="{D85E6118-DA03-4488-A430-D3EB94557774}">
      <dgm:prSet custT="1"/>
      <dgm:spPr/>
      <dgm:t>
        <a:bodyPr/>
        <a:lstStyle/>
        <a:p>
          <a:r>
            <a:rPr lang="en-US" sz="2000" smtClean="0"/>
            <a:t>Requires conversion ahead of time</a:t>
          </a:r>
          <a:endParaRPr lang="en-US" sz="2000" dirty="0" smtClean="0"/>
        </a:p>
      </dgm:t>
    </dgm:pt>
    <dgm:pt modelId="{E6A55A95-FB84-4E3E-A4E7-4C8E2589D84E}" type="parTrans" cxnId="{539BC250-F5EB-4595-A82F-52AD6F96878B}">
      <dgm:prSet/>
      <dgm:spPr/>
      <dgm:t>
        <a:bodyPr/>
        <a:lstStyle/>
        <a:p>
          <a:endParaRPr lang="en-US" sz="2000"/>
        </a:p>
      </dgm:t>
    </dgm:pt>
    <dgm:pt modelId="{F2B4EAE9-BD12-4C26-B5A6-84D381C8BB39}" type="sibTrans" cxnId="{539BC250-F5EB-4595-A82F-52AD6F96878B}">
      <dgm:prSet/>
      <dgm:spPr/>
      <dgm:t>
        <a:bodyPr/>
        <a:lstStyle/>
        <a:p>
          <a:endParaRPr lang="en-US" sz="2000"/>
        </a:p>
      </dgm:t>
    </dgm:pt>
    <dgm:pt modelId="{DC50D2AC-D4A1-47DA-A6B1-542B4105E1D9}">
      <dgm:prSet custT="1"/>
      <dgm:spPr/>
      <dgm:t>
        <a:bodyPr/>
        <a:lstStyle/>
        <a:p>
          <a:r>
            <a:rPr lang="en-US" sz="2000" dirty="0" smtClean="0"/>
            <a:t>Requires iPhone Developer’s Account</a:t>
          </a:r>
        </a:p>
      </dgm:t>
    </dgm:pt>
    <dgm:pt modelId="{C02CAE58-6692-4144-B48D-D08F3B7A9144}" type="parTrans" cxnId="{BE672277-4BDA-495E-9F5C-EFE7340134C8}">
      <dgm:prSet/>
      <dgm:spPr/>
      <dgm:t>
        <a:bodyPr/>
        <a:lstStyle/>
        <a:p>
          <a:endParaRPr lang="en-US" sz="2000"/>
        </a:p>
      </dgm:t>
    </dgm:pt>
    <dgm:pt modelId="{76D0D4F8-7E6E-4A3A-945B-B50AABC8268C}" type="sibTrans" cxnId="{BE672277-4BDA-495E-9F5C-EFE7340134C8}">
      <dgm:prSet/>
      <dgm:spPr/>
      <dgm:t>
        <a:bodyPr/>
        <a:lstStyle/>
        <a:p>
          <a:endParaRPr lang="en-US" sz="2000"/>
        </a:p>
      </dgm:t>
    </dgm:pt>
    <dgm:pt modelId="{B19C56D1-AEC7-4F9D-853E-83C3F2F8A02C}">
      <dgm:prSet phldrT="[Text]" custT="1"/>
      <dgm:spPr/>
      <dgm:t>
        <a:bodyPr/>
        <a:lstStyle/>
        <a:p>
          <a:r>
            <a:rPr lang="en-US" sz="2000" smtClean="0"/>
            <a:t>Doesn’t work in Chrome or Firefox</a:t>
          </a:r>
          <a:endParaRPr lang="en-US" sz="2000" dirty="0"/>
        </a:p>
      </dgm:t>
    </dgm:pt>
    <dgm:pt modelId="{EA0CFC4F-8286-4A1E-A60D-19DC1325E151}" type="parTrans" cxnId="{4E07446B-9028-4EB2-8A27-B6828347EEF8}">
      <dgm:prSet/>
      <dgm:spPr/>
      <dgm:t>
        <a:bodyPr/>
        <a:lstStyle/>
        <a:p>
          <a:endParaRPr lang="en-US"/>
        </a:p>
      </dgm:t>
    </dgm:pt>
    <dgm:pt modelId="{B0D8FA2B-4969-4DE5-A2BE-4A971DECBDCB}" type="sibTrans" cxnId="{4E07446B-9028-4EB2-8A27-B6828347EEF8}">
      <dgm:prSet/>
      <dgm:spPr/>
      <dgm:t>
        <a:bodyPr/>
        <a:lstStyle/>
        <a:p>
          <a:endParaRPr lang="en-US"/>
        </a:p>
      </dgm:t>
    </dgm:pt>
    <dgm:pt modelId="{5AE54E5D-934D-4F47-99C4-B6217941C736}" type="pres">
      <dgm:prSet presAssocID="{DAB8026B-57AC-41E3-9ADB-A18DD1AE6139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95D66A68-FD17-4044-A534-6EC10F394DFF}" type="pres">
      <dgm:prSet presAssocID="{5624B7D2-D421-4EF2-9E22-689290AD36FF}" presName="parenttextcomposite" presStyleCnt="0"/>
      <dgm:spPr/>
    </dgm:pt>
    <dgm:pt modelId="{BB664CFE-1A06-4AF7-969F-09DDD2056570}" type="pres">
      <dgm:prSet presAssocID="{5624B7D2-D421-4EF2-9E22-689290AD36FF}" presName="parenttext" presStyleLbl="revTx" presStyleIdx="0" presStyleCnt="4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B1FD18-0933-4259-B1E5-201801EF8E55}" type="pres">
      <dgm:prSet presAssocID="{5624B7D2-D421-4EF2-9E22-689290AD36FF}" presName="parallelogramComposite" presStyleCnt="0"/>
      <dgm:spPr/>
    </dgm:pt>
    <dgm:pt modelId="{EA3E554C-CDFC-461D-B2FB-C7AAFAC39B5E}" type="pres">
      <dgm:prSet presAssocID="{5624B7D2-D421-4EF2-9E22-689290AD36FF}" presName="parallelogram1" presStyleLbl="alignNode1" presStyleIdx="0" presStyleCnt="28"/>
      <dgm:spPr/>
    </dgm:pt>
    <dgm:pt modelId="{7EBF0ED0-7AF3-4B88-8487-65C90206BE4C}" type="pres">
      <dgm:prSet presAssocID="{5624B7D2-D421-4EF2-9E22-689290AD36FF}" presName="parallelogram2" presStyleLbl="alignNode1" presStyleIdx="1" presStyleCnt="28"/>
      <dgm:spPr/>
    </dgm:pt>
    <dgm:pt modelId="{BE759CC6-3C6F-4DE6-8B15-98309424C6FD}" type="pres">
      <dgm:prSet presAssocID="{5624B7D2-D421-4EF2-9E22-689290AD36FF}" presName="parallelogram3" presStyleLbl="alignNode1" presStyleIdx="2" presStyleCnt="28"/>
      <dgm:spPr/>
    </dgm:pt>
    <dgm:pt modelId="{85B62A7A-4AF6-4637-9E83-CB5C676D67D5}" type="pres">
      <dgm:prSet presAssocID="{5624B7D2-D421-4EF2-9E22-689290AD36FF}" presName="parallelogram4" presStyleLbl="alignNode1" presStyleIdx="3" presStyleCnt="28"/>
      <dgm:spPr/>
    </dgm:pt>
    <dgm:pt modelId="{7D683E56-A973-4C5F-8896-50C6390E85BA}" type="pres">
      <dgm:prSet presAssocID="{5624B7D2-D421-4EF2-9E22-689290AD36FF}" presName="parallelogram5" presStyleLbl="alignNode1" presStyleIdx="4" presStyleCnt="28"/>
      <dgm:spPr/>
    </dgm:pt>
    <dgm:pt modelId="{01DE5FA3-54A6-4E39-9E0D-511A59E31E17}" type="pres">
      <dgm:prSet presAssocID="{5624B7D2-D421-4EF2-9E22-689290AD36FF}" presName="parallelogram6" presStyleLbl="alignNode1" presStyleIdx="5" presStyleCnt="28"/>
      <dgm:spPr/>
    </dgm:pt>
    <dgm:pt modelId="{7632BCEA-9965-48DB-9BC2-8B293FA0679E}" type="pres">
      <dgm:prSet presAssocID="{5624B7D2-D421-4EF2-9E22-689290AD36FF}" presName="parallelogram7" presStyleLbl="alignNode1" presStyleIdx="6" presStyleCnt="28"/>
      <dgm:spPr/>
    </dgm:pt>
    <dgm:pt modelId="{37A876E2-AC48-4198-8A1F-8E901716CE82}" type="pres">
      <dgm:prSet presAssocID="{CAFD754D-9347-47D4-A78F-6F72500FF373}" presName="sibTrans" presStyleCnt="0"/>
      <dgm:spPr/>
    </dgm:pt>
    <dgm:pt modelId="{144EF15E-948F-42D7-BD66-0FEB55C242A2}" type="pres">
      <dgm:prSet presAssocID="{B19C56D1-AEC7-4F9D-853E-83C3F2F8A02C}" presName="parenttextcomposite" presStyleCnt="0"/>
      <dgm:spPr/>
    </dgm:pt>
    <dgm:pt modelId="{C793F7BB-1D75-46C3-BC4B-32122AD8B6CE}" type="pres">
      <dgm:prSet presAssocID="{B19C56D1-AEC7-4F9D-853E-83C3F2F8A02C}" presName="parenttext" presStyleLbl="revTx" presStyleIdx="1" presStyleCnt="4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6CEF78-613D-4750-93A9-7328D91F9551}" type="pres">
      <dgm:prSet presAssocID="{B19C56D1-AEC7-4F9D-853E-83C3F2F8A02C}" presName="parallelogramComposite" presStyleCnt="0"/>
      <dgm:spPr/>
    </dgm:pt>
    <dgm:pt modelId="{108FDB5B-3D0D-4F25-996A-052D2F587162}" type="pres">
      <dgm:prSet presAssocID="{B19C56D1-AEC7-4F9D-853E-83C3F2F8A02C}" presName="parallelogram1" presStyleLbl="alignNode1" presStyleIdx="7" presStyleCnt="28"/>
      <dgm:spPr/>
    </dgm:pt>
    <dgm:pt modelId="{267E71CC-B57E-4E43-8297-D451AB8685AE}" type="pres">
      <dgm:prSet presAssocID="{B19C56D1-AEC7-4F9D-853E-83C3F2F8A02C}" presName="parallelogram2" presStyleLbl="alignNode1" presStyleIdx="8" presStyleCnt="28"/>
      <dgm:spPr/>
    </dgm:pt>
    <dgm:pt modelId="{1FD86810-93D9-48D6-B0F9-5DCF26E46189}" type="pres">
      <dgm:prSet presAssocID="{B19C56D1-AEC7-4F9D-853E-83C3F2F8A02C}" presName="parallelogram3" presStyleLbl="alignNode1" presStyleIdx="9" presStyleCnt="28"/>
      <dgm:spPr/>
    </dgm:pt>
    <dgm:pt modelId="{F8C8C902-D0BF-42F1-9773-B17155F888FB}" type="pres">
      <dgm:prSet presAssocID="{B19C56D1-AEC7-4F9D-853E-83C3F2F8A02C}" presName="parallelogram4" presStyleLbl="alignNode1" presStyleIdx="10" presStyleCnt="28"/>
      <dgm:spPr/>
    </dgm:pt>
    <dgm:pt modelId="{1BA318ED-03BD-46D7-9C30-99EC281F8734}" type="pres">
      <dgm:prSet presAssocID="{B19C56D1-AEC7-4F9D-853E-83C3F2F8A02C}" presName="parallelogram5" presStyleLbl="alignNode1" presStyleIdx="11" presStyleCnt="28"/>
      <dgm:spPr/>
    </dgm:pt>
    <dgm:pt modelId="{5C358883-3D57-48AA-BD79-4CAB759B18FD}" type="pres">
      <dgm:prSet presAssocID="{B19C56D1-AEC7-4F9D-853E-83C3F2F8A02C}" presName="parallelogram6" presStyleLbl="alignNode1" presStyleIdx="12" presStyleCnt="28"/>
      <dgm:spPr/>
    </dgm:pt>
    <dgm:pt modelId="{242A7964-AA3D-4F52-A157-471277E139FD}" type="pres">
      <dgm:prSet presAssocID="{B19C56D1-AEC7-4F9D-853E-83C3F2F8A02C}" presName="parallelogram7" presStyleLbl="alignNode1" presStyleIdx="13" presStyleCnt="28"/>
      <dgm:spPr/>
    </dgm:pt>
    <dgm:pt modelId="{ADD41ED6-4CE5-4E2B-9587-236E0EB0113B}" type="pres">
      <dgm:prSet presAssocID="{B0D8FA2B-4969-4DE5-A2BE-4A971DECBDCB}" presName="sibTrans" presStyleCnt="0"/>
      <dgm:spPr/>
    </dgm:pt>
    <dgm:pt modelId="{A1A9C5BE-F30E-419D-8202-1E10881113F9}" type="pres">
      <dgm:prSet presAssocID="{D85E6118-DA03-4488-A430-D3EB94557774}" presName="parenttextcomposite" presStyleCnt="0"/>
      <dgm:spPr/>
    </dgm:pt>
    <dgm:pt modelId="{D3B461EB-6E8C-4671-B6ED-A0C9B04CF441}" type="pres">
      <dgm:prSet presAssocID="{D85E6118-DA03-4488-A430-D3EB94557774}" presName="parenttext" presStyleLbl="revTx" presStyleIdx="2" presStyleCnt="4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C4B1DC-E8E4-4D32-A578-A74D9948BC46}" type="pres">
      <dgm:prSet presAssocID="{D85E6118-DA03-4488-A430-D3EB94557774}" presName="parallelogramComposite" presStyleCnt="0"/>
      <dgm:spPr/>
    </dgm:pt>
    <dgm:pt modelId="{19D0AB69-2EBB-4284-A5D7-EABF5E93A65F}" type="pres">
      <dgm:prSet presAssocID="{D85E6118-DA03-4488-A430-D3EB94557774}" presName="parallelogram1" presStyleLbl="alignNode1" presStyleIdx="14" presStyleCnt="28"/>
      <dgm:spPr/>
    </dgm:pt>
    <dgm:pt modelId="{EB8400B1-961C-4D46-8AAA-094F09B03F31}" type="pres">
      <dgm:prSet presAssocID="{D85E6118-DA03-4488-A430-D3EB94557774}" presName="parallelogram2" presStyleLbl="alignNode1" presStyleIdx="15" presStyleCnt="28"/>
      <dgm:spPr/>
    </dgm:pt>
    <dgm:pt modelId="{80B33239-0FA6-4D7C-A6CA-A329CC10DFF4}" type="pres">
      <dgm:prSet presAssocID="{D85E6118-DA03-4488-A430-D3EB94557774}" presName="parallelogram3" presStyleLbl="alignNode1" presStyleIdx="16" presStyleCnt="28"/>
      <dgm:spPr/>
    </dgm:pt>
    <dgm:pt modelId="{DB04D944-313A-49AF-96AF-76325A57DDA8}" type="pres">
      <dgm:prSet presAssocID="{D85E6118-DA03-4488-A430-D3EB94557774}" presName="parallelogram4" presStyleLbl="alignNode1" presStyleIdx="17" presStyleCnt="28"/>
      <dgm:spPr/>
    </dgm:pt>
    <dgm:pt modelId="{8B8036BD-4FD0-4C62-9725-F4A0FAB3D652}" type="pres">
      <dgm:prSet presAssocID="{D85E6118-DA03-4488-A430-D3EB94557774}" presName="parallelogram5" presStyleLbl="alignNode1" presStyleIdx="18" presStyleCnt="28"/>
      <dgm:spPr/>
    </dgm:pt>
    <dgm:pt modelId="{4DBDE6B6-8B1F-4387-BAC7-812F77D06606}" type="pres">
      <dgm:prSet presAssocID="{D85E6118-DA03-4488-A430-D3EB94557774}" presName="parallelogram6" presStyleLbl="alignNode1" presStyleIdx="19" presStyleCnt="28"/>
      <dgm:spPr/>
    </dgm:pt>
    <dgm:pt modelId="{4A1AAB8C-8B47-4453-94B6-9596C724135E}" type="pres">
      <dgm:prSet presAssocID="{D85E6118-DA03-4488-A430-D3EB94557774}" presName="parallelogram7" presStyleLbl="alignNode1" presStyleIdx="20" presStyleCnt="28"/>
      <dgm:spPr/>
    </dgm:pt>
    <dgm:pt modelId="{110DF58F-6DE8-417A-9119-59AC2EEB2E50}" type="pres">
      <dgm:prSet presAssocID="{F2B4EAE9-BD12-4C26-B5A6-84D381C8BB39}" presName="sibTrans" presStyleCnt="0"/>
      <dgm:spPr/>
    </dgm:pt>
    <dgm:pt modelId="{D3B8B433-11A9-4FEE-B6E4-5CF1A13738F6}" type="pres">
      <dgm:prSet presAssocID="{DC50D2AC-D4A1-47DA-A6B1-542B4105E1D9}" presName="parenttextcomposite" presStyleCnt="0"/>
      <dgm:spPr/>
    </dgm:pt>
    <dgm:pt modelId="{0DF2DC5E-119C-4506-9694-676FDD8E5A37}" type="pres">
      <dgm:prSet presAssocID="{DC50D2AC-D4A1-47DA-A6B1-542B4105E1D9}" presName="parenttext" presStyleLbl="revTx" presStyleIdx="3" presStyleCnt="4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E267D4-9AC3-4FD1-AE71-FD78906E7AF8}" type="pres">
      <dgm:prSet presAssocID="{DC50D2AC-D4A1-47DA-A6B1-542B4105E1D9}" presName="parallelogramComposite" presStyleCnt="0"/>
      <dgm:spPr/>
    </dgm:pt>
    <dgm:pt modelId="{3A810FC4-B826-4A4C-BB5E-C357934B5767}" type="pres">
      <dgm:prSet presAssocID="{DC50D2AC-D4A1-47DA-A6B1-542B4105E1D9}" presName="parallelogram1" presStyleLbl="alignNode1" presStyleIdx="21" presStyleCnt="28"/>
      <dgm:spPr/>
    </dgm:pt>
    <dgm:pt modelId="{752D5857-86DB-4353-9D4E-1BC360522145}" type="pres">
      <dgm:prSet presAssocID="{DC50D2AC-D4A1-47DA-A6B1-542B4105E1D9}" presName="parallelogram2" presStyleLbl="alignNode1" presStyleIdx="22" presStyleCnt="28"/>
      <dgm:spPr/>
    </dgm:pt>
    <dgm:pt modelId="{81E8E6EE-1578-4D26-B49B-592D51A76396}" type="pres">
      <dgm:prSet presAssocID="{DC50D2AC-D4A1-47DA-A6B1-542B4105E1D9}" presName="parallelogram3" presStyleLbl="alignNode1" presStyleIdx="23" presStyleCnt="28"/>
      <dgm:spPr/>
    </dgm:pt>
    <dgm:pt modelId="{DBAE2908-3351-431D-AD5A-6982C38FB750}" type="pres">
      <dgm:prSet presAssocID="{DC50D2AC-D4A1-47DA-A6B1-542B4105E1D9}" presName="parallelogram4" presStyleLbl="alignNode1" presStyleIdx="24" presStyleCnt="28"/>
      <dgm:spPr/>
    </dgm:pt>
    <dgm:pt modelId="{C5691587-EB07-499B-8C57-2A17AA1E6F5B}" type="pres">
      <dgm:prSet presAssocID="{DC50D2AC-D4A1-47DA-A6B1-542B4105E1D9}" presName="parallelogram5" presStyleLbl="alignNode1" presStyleIdx="25" presStyleCnt="28"/>
      <dgm:spPr/>
    </dgm:pt>
    <dgm:pt modelId="{E9DB4B3C-65B5-4F94-ABEB-2EC84F2D3292}" type="pres">
      <dgm:prSet presAssocID="{DC50D2AC-D4A1-47DA-A6B1-542B4105E1D9}" presName="parallelogram6" presStyleLbl="alignNode1" presStyleIdx="26" presStyleCnt="28"/>
      <dgm:spPr/>
    </dgm:pt>
    <dgm:pt modelId="{800EA006-522B-412A-8DFC-7906CE69FACC}" type="pres">
      <dgm:prSet presAssocID="{DC50D2AC-D4A1-47DA-A6B1-542B4105E1D9}" presName="parallelogram7" presStyleLbl="alignNode1" presStyleIdx="27" presStyleCnt="28"/>
      <dgm:spPr/>
    </dgm:pt>
  </dgm:ptLst>
  <dgm:cxnLst>
    <dgm:cxn modelId="{82C2BC09-C904-483C-B8DD-8CCC6C549BEE}" type="presOf" srcId="{5624B7D2-D421-4EF2-9E22-689290AD36FF}" destId="{BB664CFE-1A06-4AF7-969F-09DDD2056570}" srcOrd="0" destOrd="0" presId="urn:microsoft.com/office/officeart/2008/layout/VerticalAccentList"/>
    <dgm:cxn modelId="{D121DF62-CB9D-4339-B23C-ED4F34B32030}" srcId="{DAB8026B-57AC-41E3-9ADB-A18DD1AE6139}" destId="{5624B7D2-D421-4EF2-9E22-689290AD36FF}" srcOrd="0" destOrd="0" parTransId="{0B284580-AC25-42C3-80C0-E98D71B30817}" sibTransId="{CAFD754D-9347-47D4-A78F-6F72500FF373}"/>
    <dgm:cxn modelId="{D8280B81-B20A-403E-AA06-95537A5E2482}" type="presOf" srcId="{DC50D2AC-D4A1-47DA-A6B1-542B4105E1D9}" destId="{0DF2DC5E-119C-4506-9694-676FDD8E5A37}" srcOrd="0" destOrd="0" presId="urn:microsoft.com/office/officeart/2008/layout/VerticalAccentList"/>
    <dgm:cxn modelId="{4E07446B-9028-4EB2-8A27-B6828347EEF8}" srcId="{DAB8026B-57AC-41E3-9ADB-A18DD1AE6139}" destId="{B19C56D1-AEC7-4F9D-853E-83C3F2F8A02C}" srcOrd="1" destOrd="0" parTransId="{EA0CFC4F-8286-4A1E-A60D-19DC1325E151}" sibTransId="{B0D8FA2B-4969-4DE5-A2BE-4A971DECBDCB}"/>
    <dgm:cxn modelId="{6F411648-27C7-4667-9067-4C5FC4901729}" type="presOf" srcId="{B19C56D1-AEC7-4F9D-853E-83C3F2F8A02C}" destId="{C793F7BB-1D75-46C3-BC4B-32122AD8B6CE}" srcOrd="0" destOrd="0" presId="urn:microsoft.com/office/officeart/2008/layout/VerticalAccentList"/>
    <dgm:cxn modelId="{76ED9F93-DAA3-4CC0-BEDB-6C6EDF253F61}" type="presOf" srcId="{DAB8026B-57AC-41E3-9ADB-A18DD1AE6139}" destId="{5AE54E5D-934D-4F47-99C4-B6217941C736}" srcOrd="0" destOrd="0" presId="urn:microsoft.com/office/officeart/2008/layout/VerticalAccentList"/>
    <dgm:cxn modelId="{BE672277-4BDA-495E-9F5C-EFE7340134C8}" srcId="{DAB8026B-57AC-41E3-9ADB-A18DD1AE6139}" destId="{DC50D2AC-D4A1-47DA-A6B1-542B4105E1D9}" srcOrd="3" destOrd="0" parTransId="{C02CAE58-6692-4144-B48D-D08F3B7A9144}" sibTransId="{76D0D4F8-7E6E-4A3A-945B-B50AABC8268C}"/>
    <dgm:cxn modelId="{F667601C-EC7F-42D3-B4D0-A5556321E4CE}" type="presOf" srcId="{D85E6118-DA03-4488-A430-D3EB94557774}" destId="{D3B461EB-6E8C-4671-B6ED-A0C9B04CF441}" srcOrd="0" destOrd="0" presId="urn:microsoft.com/office/officeart/2008/layout/VerticalAccentList"/>
    <dgm:cxn modelId="{539BC250-F5EB-4595-A82F-52AD6F96878B}" srcId="{DAB8026B-57AC-41E3-9ADB-A18DD1AE6139}" destId="{D85E6118-DA03-4488-A430-D3EB94557774}" srcOrd="2" destOrd="0" parTransId="{E6A55A95-FB84-4E3E-A4E7-4C8E2589D84E}" sibTransId="{F2B4EAE9-BD12-4C26-B5A6-84D381C8BB39}"/>
    <dgm:cxn modelId="{DEE67C1D-C34D-4FA3-8F17-71C418757242}" type="presParOf" srcId="{5AE54E5D-934D-4F47-99C4-B6217941C736}" destId="{95D66A68-FD17-4044-A534-6EC10F394DFF}" srcOrd="0" destOrd="0" presId="urn:microsoft.com/office/officeart/2008/layout/VerticalAccentList"/>
    <dgm:cxn modelId="{A0DB6517-801B-4F0A-B185-75029544631B}" type="presParOf" srcId="{95D66A68-FD17-4044-A534-6EC10F394DFF}" destId="{BB664CFE-1A06-4AF7-969F-09DDD2056570}" srcOrd="0" destOrd="0" presId="urn:microsoft.com/office/officeart/2008/layout/VerticalAccentList"/>
    <dgm:cxn modelId="{69469A93-3A6A-4473-A5DF-797046C0430C}" type="presParOf" srcId="{5AE54E5D-934D-4F47-99C4-B6217941C736}" destId="{04B1FD18-0933-4259-B1E5-201801EF8E55}" srcOrd="1" destOrd="0" presId="urn:microsoft.com/office/officeart/2008/layout/VerticalAccentList"/>
    <dgm:cxn modelId="{8B51E9E7-75D2-40FB-8B6A-D69D36B83E1F}" type="presParOf" srcId="{04B1FD18-0933-4259-B1E5-201801EF8E55}" destId="{EA3E554C-CDFC-461D-B2FB-C7AAFAC39B5E}" srcOrd="0" destOrd="0" presId="urn:microsoft.com/office/officeart/2008/layout/VerticalAccentList"/>
    <dgm:cxn modelId="{350299B3-933A-4555-9D25-02E12FB33878}" type="presParOf" srcId="{04B1FD18-0933-4259-B1E5-201801EF8E55}" destId="{7EBF0ED0-7AF3-4B88-8487-65C90206BE4C}" srcOrd="1" destOrd="0" presId="urn:microsoft.com/office/officeart/2008/layout/VerticalAccentList"/>
    <dgm:cxn modelId="{46D5EA5C-0BF0-493E-AAE3-834880B0E0C0}" type="presParOf" srcId="{04B1FD18-0933-4259-B1E5-201801EF8E55}" destId="{BE759CC6-3C6F-4DE6-8B15-98309424C6FD}" srcOrd="2" destOrd="0" presId="urn:microsoft.com/office/officeart/2008/layout/VerticalAccentList"/>
    <dgm:cxn modelId="{1DD0A029-8777-405F-950E-97DE1DFDCE75}" type="presParOf" srcId="{04B1FD18-0933-4259-B1E5-201801EF8E55}" destId="{85B62A7A-4AF6-4637-9E83-CB5C676D67D5}" srcOrd="3" destOrd="0" presId="urn:microsoft.com/office/officeart/2008/layout/VerticalAccentList"/>
    <dgm:cxn modelId="{6E881159-CE67-49C9-8C74-3E18CAE1DD09}" type="presParOf" srcId="{04B1FD18-0933-4259-B1E5-201801EF8E55}" destId="{7D683E56-A973-4C5F-8896-50C6390E85BA}" srcOrd="4" destOrd="0" presId="urn:microsoft.com/office/officeart/2008/layout/VerticalAccentList"/>
    <dgm:cxn modelId="{7B975BD7-80CA-4418-945A-B048A3A1CE69}" type="presParOf" srcId="{04B1FD18-0933-4259-B1E5-201801EF8E55}" destId="{01DE5FA3-54A6-4E39-9E0D-511A59E31E17}" srcOrd="5" destOrd="0" presId="urn:microsoft.com/office/officeart/2008/layout/VerticalAccentList"/>
    <dgm:cxn modelId="{77757E05-9832-4CCA-9CAB-10D2DF643EA5}" type="presParOf" srcId="{04B1FD18-0933-4259-B1E5-201801EF8E55}" destId="{7632BCEA-9965-48DB-9BC2-8B293FA0679E}" srcOrd="6" destOrd="0" presId="urn:microsoft.com/office/officeart/2008/layout/VerticalAccentList"/>
    <dgm:cxn modelId="{FE3E4B76-AC03-4461-80CC-B4911DB334B4}" type="presParOf" srcId="{5AE54E5D-934D-4F47-99C4-B6217941C736}" destId="{37A876E2-AC48-4198-8A1F-8E901716CE82}" srcOrd="2" destOrd="0" presId="urn:microsoft.com/office/officeart/2008/layout/VerticalAccentList"/>
    <dgm:cxn modelId="{25001243-AACB-4B81-98D2-F8226030B06E}" type="presParOf" srcId="{5AE54E5D-934D-4F47-99C4-B6217941C736}" destId="{144EF15E-948F-42D7-BD66-0FEB55C242A2}" srcOrd="3" destOrd="0" presId="urn:microsoft.com/office/officeart/2008/layout/VerticalAccentList"/>
    <dgm:cxn modelId="{27556715-F168-473B-A265-99FB8C53C12F}" type="presParOf" srcId="{144EF15E-948F-42D7-BD66-0FEB55C242A2}" destId="{C793F7BB-1D75-46C3-BC4B-32122AD8B6CE}" srcOrd="0" destOrd="0" presId="urn:microsoft.com/office/officeart/2008/layout/VerticalAccentList"/>
    <dgm:cxn modelId="{497440BC-05BF-43F7-8560-A7731EA23DBE}" type="presParOf" srcId="{5AE54E5D-934D-4F47-99C4-B6217941C736}" destId="{356CEF78-613D-4750-93A9-7328D91F9551}" srcOrd="4" destOrd="0" presId="urn:microsoft.com/office/officeart/2008/layout/VerticalAccentList"/>
    <dgm:cxn modelId="{AB74E680-843B-4E45-A4AB-6F238785808C}" type="presParOf" srcId="{356CEF78-613D-4750-93A9-7328D91F9551}" destId="{108FDB5B-3D0D-4F25-996A-052D2F587162}" srcOrd="0" destOrd="0" presId="urn:microsoft.com/office/officeart/2008/layout/VerticalAccentList"/>
    <dgm:cxn modelId="{FE25826E-E6AC-4CF5-AEC6-D97B3D49EC0D}" type="presParOf" srcId="{356CEF78-613D-4750-93A9-7328D91F9551}" destId="{267E71CC-B57E-4E43-8297-D451AB8685AE}" srcOrd="1" destOrd="0" presId="urn:microsoft.com/office/officeart/2008/layout/VerticalAccentList"/>
    <dgm:cxn modelId="{9C0CAFE6-8858-4A4C-9843-F3B3AF27AD45}" type="presParOf" srcId="{356CEF78-613D-4750-93A9-7328D91F9551}" destId="{1FD86810-93D9-48D6-B0F9-5DCF26E46189}" srcOrd="2" destOrd="0" presId="urn:microsoft.com/office/officeart/2008/layout/VerticalAccentList"/>
    <dgm:cxn modelId="{333C6623-1CE3-46E0-9CE3-86AA192A18CC}" type="presParOf" srcId="{356CEF78-613D-4750-93A9-7328D91F9551}" destId="{F8C8C902-D0BF-42F1-9773-B17155F888FB}" srcOrd="3" destOrd="0" presId="urn:microsoft.com/office/officeart/2008/layout/VerticalAccentList"/>
    <dgm:cxn modelId="{CF50C4B7-3829-43FC-BA2E-1683927FEC11}" type="presParOf" srcId="{356CEF78-613D-4750-93A9-7328D91F9551}" destId="{1BA318ED-03BD-46D7-9C30-99EC281F8734}" srcOrd="4" destOrd="0" presId="urn:microsoft.com/office/officeart/2008/layout/VerticalAccentList"/>
    <dgm:cxn modelId="{80E6C333-7AF8-4F61-AE3D-4E80DD69FBD8}" type="presParOf" srcId="{356CEF78-613D-4750-93A9-7328D91F9551}" destId="{5C358883-3D57-48AA-BD79-4CAB759B18FD}" srcOrd="5" destOrd="0" presId="urn:microsoft.com/office/officeart/2008/layout/VerticalAccentList"/>
    <dgm:cxn modelId="{1146F77C-8411-4255-9717-6233EB72916D}" type="presParOf" srcId="{356CEF78-613D-4750-93A9-7328D91F9551}" destId="{242A7964-AA3D-4F52-A157-471277E139FD}" srcOrd="6" destOrd="0" presId="urn:microsoft.com/office/officeart/2008/layout/VerticalAccentList"/>
    <dgm:cxn modelId="{0D27554F-AAC0-4480-8275-23A340767911}" type="presParOf" srcId="{5AE54E5D-934D-4F47-99C4-B6217941C736}" destId="{ADD41ED6-4CE5-4E2B-9587-236E0EB0113B}" srcOrd="5" destOrd="0" presId="urn:microsoft.com/office/officeart/2008/layout/VerticalAccentList"/>
    <dgm:cxn modelId="{C75E0F4B-B51D-4F2F-9287-B98B7EA03F4C}" type="presParOf" srcId="{5AE54E5D-934D-4F47-99C4-B6217941C736}" destId="{A1A9C5BE-F30E-419D-8202-1E10881113F9}" srcOrd="6" destOrd="0" presId="urn:microsoft.com/office/officeart/2008/layout/VerticalAccentList"/>
    <dgm:cxn modelId="{A49570D4-63DB-42E7-8BE5-54CAF945CEB2}" type="presParOf" srcId="{A1A9C5BE-F30E-419D-8202-1E10881113F9}" destId="{D3B461EB-6E8C-4671-B6ED-A0C9B04CF441}" srcOrd="0" destOrd="0" presId="urn:microsoft.com/office/officeart/2008/layout/VerticalAccentList"/>
    <dgm:cxn modelId="{D226A918-9770-43BD-9EAD-889F5A927F83}" type="presParOf" srcId="{5AE54E5D-934D-4F47-99C4-B6217941C736}" destId="{1AC4B1DC-E8E4-4D32-A578-A74D9948BC46}" srcOrd="7" destOrd="0" presId="urn:microsoft.com/office/officeart/2008/layout/VerticalAccentList"/>
    <dgm:cxn modelId="{CE84A74E-9841-40AC-8FA1-EF8131FA714C}" type="presParOf" srcId="{1AC4B1DC-E8E4-4D32-A578-A74D9948BC46}" destId="{19D0AB69-2EBB-4284-A5D7-EABF5E93A65F}" srcOrd="0" destOrd="0" presId="urn:microsoft.com/office/officeart/2008/layout/VerticalAccentList"/>
    <dgm:cxn modelId="{F2DC79F2-FC30-4974-AD41-C88C06445DC9}" type="presParOf" srcId="{1AC4B1DC-E8E4-4D32-A578-A74D9948BC46}" destId="{EB8400B1-961C-4D46-8AAA-094F09B03F31}" srcOrd="1" destOrd="0" presId="urn:microsoft.com/office/officeart/2008/layout/VerticalAccentList"/>
    <dgm:cxn modelId="{B542C0CA-9EAD-45F4-84A4-8EE3B7F3973B}" type="presParOf" srcId="{1AC4B1DC-E8E4-4D32-A578-A74D9948BC46}" destId="{80B33239-0FA6-4D7C-A6CA-A329CC10DFF4}" srcOrd="2" destOrd="0" presId="urn:microsoft.com/office/officeart/2008/layout/VerticalAccentList"/>
    <dgm:cxn modelId="{4FD56118-BC17-496C-9C42-172A267FE9F1}" type="presParOf" srcId="{1AC4B1DC-E8E4-4D32-A578-A74D9948BC46}" destId="{DB04D944-313A-49AF-96AF-76325A57DDA8}" srcOrd="3" destOrd="0" presId="urn:microsoft.com/office/officeart/2008/layout/VerticalAccentList"/>
    <dgm:cxn modelId="{7456DF8A-7E55-441C-9D56-172C5682088E}" type="presParOf" srcId="{1AC4B1DC-E8E4-4D32-A578-A74D9948BC46}" destId="{8B8036BD-4FD0-4C62-9725-F4A0FAB3D652}" srcOrd="4" destOrd="0" presId="urn:microsoft.com/office/officeart/2008/layout/VerticalAccentList"/>
    <dgm:cxn modelId="{EF7E2A99-D963-49E2-AB2B-E91C2E14A059}" type="presParOf" srcId="{1AC4B1DC-E8E4-4D32-A578-A74D9948BC46}" destId="{4DBDE6B6-8B1F-4387-BAC7-812F77D06606}" srcOrd="5" destOrd="0" presId="urn:microsoft.com/office/officeart/2008/layout/VerticalAccentList"/>
    <dgm:cxn modelId="{E11B29C8-2152-4044-ACB0-7E770E8949CF}" type="presParOf" srcId="{1AC4B1DC-E8E4-4D32-A578-A74D9948BC46}" destId="{4A1AAB8C-8B47-4453-94B6-9596C724135E}" srcOrd="6" destOrd="0" presId="urn:microsoft.com/office/officeart/2008/layout/VerticalAccentList"/>
    <dgm:cxn modelId="{C22D0AF6-7878-4BA2-A38F-9C59B9009224}" type="presParOf" srcId="{5AE54E5D-934D-4F47-99C4-B6217941C736}" destId="{110DF58F-6DE8-417A-9119-59AC2EEB2E50}" srcOrd="8" destOrd="0" presId="urn:microsoft.com/office/officeart/2008/layout/VerticalAccentList"/>
    <dgm:cxn modelId="{EF0AFE98-8229-4786-A461-5E6EE60D43F2}" type="presParOf" srcId="{5AE54E5D-934D-4F47-99C4-B6217941C736}" destId="{D3B8B433-11A9-4FEE-B6E4-5CF1A13738F6}" srcOrd="9" destOrd="0" presId="urn:microsoft.com/office/officeart/2008/layout/VerticalAccentList"/>
    <dgm:cxn modelId="{73B4EDCF-E2D1-42FE-A4EE-01B983B6FD43}" type="presParOf" srcId="{D3B8B433-11A9-4FEE-B6E4-5CF1A13738F6}" destId="{0DF2DC5E-119C-4506-9694-676FDD8E5A37}" srcOrd="0" destOrd="0" presId="urn:microsoft.com/office/officeart/2008/layout/VerticalAccentList"/>
    <dgm:cxn modelId="{9944796F-9AC4-4956-A80D-4CC09A24A232}" type="presParOf" srcId="{5AE54E5D-934D-4F47-99C4-B6217941C736}" destId="{72E267D4-9AC3-4FD1-AE71-FD78906E7AF8}" srcOrd="10" destOrd="0" presId="urn:microsoft.com/office/officeart/2008/layout/VerticalAccentList"/>
    <dgm:cxn modelId="{0B14A57D-B77B-40FE-835C-31ED3A5E3CD2}" type="presParOf" srcId="{72E267D4-9AC3-4FD1-AE71-FD78906E7AF8}" destId="{3A810FC4-B826-4A4C-BB5E-C357934B5767}" srcOrd="0" destOrd="0" presId="urn:microsoft.com/office/officeart/2008/layout/VerticalAccentList"/>
    <dgm:cxn modelId="{89AB8C04-A44B-4896-9EEE-1C69198C7CE1}" type="presParOf" srcId="{72E267D4-9AC3-4FD1-AE71-FD78906E7AF8}" destId="{752D5857-86DB-4353-9D4E-1BC360522145}" srcOrd="1" destOrd="0" presId="urn:microsoft.com/office/officeart/2008/layout/VerticalAccentList"/>
    <dgm:cxn modelId="{3967E57E-3E9D-4E28-A871-5BD61CEA5AC6}" type="presParOf" srcId="{72E267D4-9AC3-4FD1-AE71-FD78906E7AF8}" destId="{81E8E6EE-1578-4D26-B49B-592D51A76396}" srcOrd="2" destOrd="0" presId="urn:microsoft.com/office/officeart/2008/layout/VerticalAccentList"/>
    <dgm:cxn modelId="{06CB1508-1068-464E-B1CE-10B5DE6C0D61}" type="presParOf" srcId="{72E267D4-9AC3-4FD1-AE71-FD78906E7AF8}" destId="{DBAE2908-3351-431D-AD5A-6982C38FB750}" srcOrd="3" destOrd="0" presId="urn:microsoft.com/office/officeart/2008/layout/VerticalAccentList"/>
    <dgm:cxn modelId="{1E6B41F0-068A-44D2-AD38-EF85DBCE1B18}" type="presParOf" srcId="{72E267D4-9AC3-4FD1-AE71-FD78906E7AF8}" destId="{C5691587-EB07-499B-8C57-2A17AA1E6F5B}" srcOrd="4" destOrd="0" presId="urn:microsoft.com/office/officeart/2008/layout/VerticalAccentList"/>
    <dgm:cxn modelId="{9317420A-2F78-4AF0-9BBE-F0D9E53DE19E}" type="presParOf" srcId="{72E267D4-9AC3-4FD1-AE71-FD78906E7AF8}" destId="{E9DB4B3C-65B5-4F94-ABEB-2EC84F2D3292}" srcOrd="5" destOrd="0" presId="urn:microsoft.com/office/officeart/2008/layout/VerticalAccentList"/>
    <dgm:cxn modelId="{CA690188-7884-41EE-8682-7C1BBE6F9357}" type="presParOf" srcId="{72E267D4-9AC3-4FD1-AE71-FD78906E7AF8}" destId="{800EA006-522B-412A-8DFC-7906CE69FACC}" srcOrd="6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379DC95-CA3C-4592-8D31-C0F8CFBB9CC5}" type="doc">
      <dgm:prSet loTypeId="urn:microsoft.com/office/officeart/2008/layout/Vertical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B520012-0A8D-4BA0-A069-70A224C962EA}">
      <dgm:prSet phldrT="[Text]" custT="1"/>
      <dgm:spPr/>
      <dgm:t>
        <a:bodyPr/>
        <a:lstStyle/>
        <a:p>
          <a:r>
            <a:rPr lang="en-US" sz="2000" dirty="0" smtClean="0"/>
            <a:t>Fallback for Windows/Flash</a:t>
          </a:r>
          <a:endParaRPr lang="en-US" sz="2000" dirty="0"/>
        </a:p>
      </dgm:t>
    </dgm:pt>
    <dgm:pt modelId="{6CF8C69B-B775-4279-A566-74FFE5AC3BF1}" type="parTrans" cxnId="{E992C7BE-5099-4A79-9826-CF17997A50E8}">
      <dgm:prSet/>
      <dgm:spPr/>
      <dgm:t>
        <a:bodyPr/>
        <a:lstStyle/>
        <a:p>
          <a:endParaRPr lang="en-US" sz="2000"/>
        </a:p>
      </dgm:t>
    </dgm:pt>
    <dgm:pt modelId="{2530C5B1-7968-47D1-AD5F-540DA5905279}" type="sibTrans" cxnId="{E992C7BE-5099-4A79-9826-CF17997A50E8}">
      <dgm:prSet/>
      <dgm:spPr/>
      <dgm:t>
        <a:bodyPr/>
        <a:lstStyle/>
        <a:p>
          <a:endParaRPr lang="en-US" sz="2000"/>
        </a:p>
      </dgm:t>
    </dgm:pt>
    <dgm:pt modelId="{E9D3BC9F-D596-4A81-A8AC-AC9FCE44DA90}">
      <dgm:prSet phldrT="[Text]" custT="1"/>
      <dgm:spPr/>
      <dgm:t>
        <a:bodyPr/>
        <a:lstStyle/>
        <a:p>
          <a:r>
            <a:rPr lang="en-US" sz="2000" dirty="0" smtClean="0"/>
            <a:t>Integrate with </a:t>
          </a:r>
          <a:r>
            <a:rPr lang="en-US" sz="2000" dirty="0" err="1" smtClean="0"/>
            <a:t>DSpace</a:t>
          </a:r>
          <a:endParaRPr lang="en-US" sz="2000" dirty="0"/>
        </a:p>
      </dgm:t>
    </dgm:pt>
    <dgm:pt modelId="{851AE725-C2FE-41EA-9D92-ED329A050068}" type="parTrans" cxnId="{78B516CA-FE6B-4BC2-8201-A10759887EC1}">
      <dgm:prSet/>
      <dgm:spPr/>
      <dgm:t>
        <a:bodyPr/>
        <a:lstStyle/>
        <a:p>
          <a:endParaRPr lang="en-US" sz="2000"/>
        </a:p>
      </dgm:t>
    </dgm:pt>
    <dgm:pt modelId="{0F06FE4A-6598-4CC5-B948-D9514E5D38E4}" type="sibTrans" cxnId="{78B516CA-FE6B-4BC2-8201-A10759887EC1}">
      <dgm:prSet/>
      <dgm:spPr/>
      <dgm:t>
        <a:bodyPr/>
        <a:lstStyle/>
        <a:p>
          <a:endParaRPr lang="en-US" sz="2000"/>
        </a:p>
      </dgm:t>
    </dgm:pt>
    <dgm:pt modelId="{8587A04A-D20B-4BC2-B6A6-703C1C05CDD1}">
      <dgm:prSet phldrT="[Text]" custT="1"/>
      <dgm:spPr/>
      <dgm:t>
        <a:bodyPr/>
        <a:lstStyle/>
        <a:p>
          <a:r>
            <a:rPr lang="en-US" sz="2000" dirty="0" smtClean="0"/>
            <a:t>Find way to automatically convert files</a:t>
          </a:r>
          <a:endParaRPr lang="en-US" sz="2000" dirty="0"/>
        </a:p>
      </dgm:t>
    </dgm:pt>
    <dgm:pt modelId="{E2D49F1C-E490-4836-A5B6-D7B38D9D1352}" type="parTrans" cxnId="{2A69E046-6A8B-4599-ADF3-57B0D30BDCE1}">
      <dgm:prSet/>
      <dgm:spPr/>
      <dgm:t>
        <a:bodyPr/>
        <a:lstStyle/>
        <a:p>
          <a:endParaRPr lang="en-US" sz="2000"/>
        </a:p>
      </dgm:t>
    </dgm:pt>
    <dgm:pt modelId="{A6D4F3E1-EADC-4B38-8605-4AD395971C17}" type="sibTrans" cxnId="{2A69E046-6A8B-4599-ADF3-57B0D30BDCE1}">
      <dgm:prSet/>
      <dgm:spPr/>
      <dgm:t>
        <a:bodyPr/>
        <a:lstStyle/>
        <a:p>
          <a:endParaRPr lang="en-US" sz="2000"/>
        </a:p>
      </dgm:t>
    </dgm:pt>
    <dgm:pt modelId="{1C5D3349-D631-48BC-BF6D-1AA40642DD16}" type="pres">
      <dgm:prSet presAssocID="{0379DC95-CA3C-4592-8D31-C0F8CFBB9CC5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E7E0DFC3-81B1-49C9-A78A-096B3D36AD50}" type="pres">
      <dgm:prSet presAssocID="{AB520012-0A8D-4BA0-A069-70A224C962EA}" presName="parenttextcomposite" presStyleCnt="0"/>
      <dgm:spPr/>
    </dgm:pt>
    <dgm:pt modelId="{490EEA44-271E-4060-A501-9391BF935D30}" type="pres">
      <dgm:prSet presAssocID="{AB520012-0A8D-4BA0-A069-70A224C962EA}" presName="parenttext" presStyleLbl="revTx" presStyleIdx="0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A34EFC-92C9-4604-8D5A-D1C0BABCEFB0}" type="pres">
      <dgm:prSet presAssocID="{AB520012-0A8D-4BA0-A069-70A224C962EA}" presName="parallelogramComposite" presStyleCnt="0"/>
      <dgm:spPr/>
    </dgm:pt>
    <dgm:pt modelId="{6A1E28CF-DD8A-4F58-8F73-DC5CA1FAAB1D}" type="pres">
      <dgm:prSet presAssocID="{AB520012-0A8D-4BA0-A069-70A224C962EA}" presName="parallelogram1" presStyleLbl="alignNode1" presStyleIdx="0" presStyleCnt="21"/>
      <dgm:spPr/>
    </dgm:pt>
    <dgm:pt modelId="{B3DF2DC5-1F6E-48FE-8B3E-315671ADB8A9}" type="pres">
      <dgm:prSet presAssocID="{AB520012-0A8D-4BA0-A069-70A224C962EA}" presName="parallelogram2" presStyleLbl="alignNode1" presStyleIdx="1" presStyleCnt="21"/>
      <dgm:spPr/>
    </dgm:pt>
    <dgm:pt modelId="{87D4A40A-EE60-4BB8-A4C5-7D144DA89AB4}" type="pres">
      <dgm:prSet presAssocID="{AB520012-0A8D-4BA0-A069-70A224C962EA}" presName="parallelogram3" presStyleLbl="alignNode1" presStyleIdx="2" presStyleCnt="21"/>
      <dgm:spPr/>
    </dgm:pt>
    <dgm:pt modelId="{E986652D-1052-4AD5-BEEB-76076EDEAE96}" type="pres">
      <dgm:prSet presAssocID="{AB520012-0A8D-4BA0-A069-70A224C962EA}" presName="parallelogram4" presStyleLbl="alignNode1" presStyleIdx="3" presStyleCnt="21"/>
      <dgm:spPr/>
    </dgm:pt>
    <dgm:pt modelId="{E33D1988-6720-44B0-9957-6FC7847A684F}" type="pres">
      <dgm:prSet presAssocID="{AB520012-0A8D-4BA0-A069-70A224C962EA}" presName="parallelogram5" presStyleLbl="alignNode1" presStyleIdx="4" presStyleCnt="21"/>
      <dgm:spPr/>
    </dgm:pt>
    <dgm:pt modelId="{35843C3D-2125-4419-9229-912BFB20467F}" type="pres">
      <dgm:prSet presAssocID="{AB520012-0A8D-4BA0-A069-70A224C962EA}" presName="parallelogram6" presStyleLbl="alignNode1" presStyleIdx="5" presStyleCnt="21"/>
      <dgm:spPr/>
    </dgm:pt>
    <dgm:pt modelId="{EF771C78-E1E8-4A82-9EFC-997110F1817B}" type="pres">
      <dgm:prSet presAssocID="{AB520012-0A8D-4BA0-A069-70A224C962EA}" presName="parallelogram7" presStyleLbl="alignNode1" presStyleIdx="6" presStyleCnt="21"/>
      <dgm:spPr/>
    </dgm:pt>
    <dgm:pt modelId="{4C8274AD-B2E5-4572-B261-4275438744A9}" type="pres">
      <dgm:prSet presAssocID="{2530C5B1-7968-47D1-AD5F-540DA5905279}" presName="sibTrans" presStyleCnt="0"/>
      <dgm:spPr/>
    </dgm:pt>
    <dgm:pt modelId="{E64746A1-72BC-4998-8998-E991F4B1252D}" type="pres">
      <dgm:prSet presAssocID="{E9D3BC9F-D596-4A81-A8AC-AC9FCE44DA90}" presName="parenttextcomposite" presStyleCnt="0"/>
      <dgm:spPr/>
    </dgm:pt>
    <dgm:pt modelId="{F5B3A390-0AF2-4206-8837-4FD7DE989E96}" type="pres">
      <dgm:prSet presAssocID="{E9D3BC9F-D596-4A81-A8AC-AC9FCE44DA90}" presName="parenttext" presStyleLbl="revTx" presStyleIdx="1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26D3EC-E387-44D2-BB64-9020886C6BE3}" type="pres">
      <dgm:prSet presAssocID="{E9D3BC9F-D596-4A81-A8AC-AC9FCE44DA90}" presName="parallelogramComposite" presStyleCnt="0"/>
      <dgm:spPr/>
    </dgm:pt>
    <dgm:pt modelId="{86E6078C-323C-46BD-9300-7BE9C916BFC3}" type="pres">
      <dgm:prSet presAssocID="{E9D3BC9F-D596-4A81-A8AC-AC9FCE44DA90}" presName="parallelogram1" presStyleLbl="alignNode1" presStyleIdx="7" presStyleCnt="21"/>
      <dgm:spPr/>
    </dgm:pt>
    <dgm:pt modelId="{6D4D8C4B-2F9C-4B8F-9494-F36144CD10FD}" type="pres">
      <dgm:prSet presAssocID="{E9D3BC9F-D596-4A81-A8AC-AC9FCE44DA90}" presName="parallelogram2" presStyleLbl="alignNode1" presStyleIdx="8" presStyleCnt="21"/>
      <dgm:spPr/>
    </dgm:pt>
    <dgm:pt modelId="{791D8412-84FB-417A-916D-F1A4A0E08F7A}" type="pres">
      <dgm:prSet presAssocID="{E9D3BC9F-D596-4A81-A8AC-AC9FCE44DA90}" presName="parallelogram3" presStyleLbl="alignNode1" presStyleIdx="9" presStyleCnt="21"/>
      <dgm:spPr/>
    </dgm:pt>
    <dgm:pt modelId="{3A3CFC7D-333A-4C86-9261-F9EA31BCDF70}" type="pres">
      <dgm:prSet presAssocID="{E9D3BC9F-D596-4A81-A8AC-AC9FCE44DA90}" presName="parallelogram4" presStyleLbl="alignNode1" presStyleIdx="10" presStyleCnt="21"/>
      <dgm:spPr/>
    </dgm:pt>
    <dgm:pt modelId="{B1D6267F-EF2E-49A3-AB1D-BCAF56E640E6}" type="pres">
      <dgm:prSet presAssocID="{E9D3BC9F-D596-4A81-A8AC-AC9FCE44DA90}" presName="parallelogram5" presStyleLbl="alignNode1" presStyleIdx="11" presStyleCnt="21"/>
      <dgm:spPr/>
    </dgm:pt>
    <dgm:pt modelId="{93818B29-0C9E-481B-8726-CA5E4BC8357B}" type="pres">
      <dgm:prSet presAssocID="{E9D3BC9F-D596-4A81-A8AC-AC9FCE44DA90}" presName="parallelogram6" presStyleLbl="alignNode1" presStyleIdx="12" presStyleCnt="21"/>
      <dgm:spPr/>
    </dgm:pt>
    <dgm:pt modelId="{91751EDA-20FD-41E9-A92D-DF7A9F6FF25C}" type="pres">
      <dgm:prSet presAssocID="{E9D3BC9F-D596-4A81-A8AC-AC9FCE44DA90}" presName="parallelogram7" presStyleLbl="alignNode1" presStyleIdx="13" presStyleCnt="21"/>
      <dgm:spPr/>
    </dgm:pt>
    <dgm:pt modelId="{9CAB2132-AF11-4D7E-ABAE-569FB61AE008}" type="pres">
      <dgm:prSet presAssocID="{0F06FE4A-6598-4CC5-B948-D9514E5D38E4}" presName="sibTrans" presStyleCnt="0"/>
      <dgm:spPr/>
    </dgm:pt>
    <dgm:pt modelId="{05686829-277C-4574-A645-1CCF2F83C0CC}" type="pres">
      <dgm:prSet presAssocID="{8587A04A-D20B-4BC2-B6A6-703C1C05CDD1}" presName="parenttextcomposite" presStyleCnt="0"/>
      <dgm:spPr/>
    </dgm:pt>
    <dgm:pt modelId="{64FF8E80-F64C-4DD4-8F9A-9412540F6893}" type="pres">
      <dgm:prSet presAssocID="{8587A04A-D20B-4BC2-B6A6-703C1C05CDD1}" presName="parenttext" presStyleLbl="revTx" presStyleIdx="2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7304A2-1A11-409A-8754-473558887155}" type="pres">
      <dgm:prSet presAssocID="{8587A04A-D20B-4BC2-B6A6-703C1C05CDD1}" presName="parallelogramComposite" presStyleCnt="0"/>
      <dgm:spPr/>
    </dgm:pt>
    <dgm:pt modelId="{F4376AD0-DBB5-4BAD-947B-FCABBDAF8BA2}" type="pres">
      <dgm:prSet presAssocID="{8587A04A-D20B-4BC2-B6A6-703C1C05CDD1}" presName="parallelogram1" presStyleLbl="alignNode1" presStyleIdx="14" presStyleCnt="21"/>
      <dgm:spPr/>
    </dgm:pt>
    <dgm:pt modelId="{A1619CAA-CD1A-4A17-9F01-515C83C6D4CE}" type="pres">
      <dgm:prSet presAssocID="{8587A04A-D20B-4BC2-B6A6-703C1C05CDD1}" presName="parallelogram2" presStyleLbl="alignNode1" presStyleIdx="15" presStyleCnt="21"/>
      <dgm:spPr/>
    </dgm:pt>
    <dgm:pt modelId="{C089D45F-3BEC-4844-925D-99D9532F66E5}" type="pres">
      <dgm:prSet presAssocID="{8587A04A-D20B-4BC2-B6A6-703C1C05CDD1}" presName="parallelogram3" presStyleLbl="alignNode1" presStyleIdx="16" presStyleCnt="21"/>
      <dgm:spPr/>
    </dgm:pt>
    <dgm:pt modelId="{3374EE4E-5DD6-4EE7-AAE1-97F2018536C0}" type="pres">
      <dgm:prSet presAssocID="{8587A04A-D20B-4BC2-B6A6-703C1C05CDD1}" presName="parallelogram4" presStyleLbl="alignNode1" presStyleIdx="17" presStyleCnt="21"/>
      <dgm:spPr/>
    </dgm:pt>
    <dgm:pt modelId="{2FD7C8F3-2753-42EE-ABBA-804070ADE5DE}" type="pres">
      <dgm:prSet presAssocID="{8587A04A-D20B-4BC2-B6A6-703C1C05CDD1}" presName="parallelogram5" presStyleLbl="alignNode1" presStyleIdx="18" presStyleCnt="21"/>
      <dgm:spPr/>
    </dgm:pt>
    <dgm:pt modelId="{EE88DAB7-11C6-4A47-B47E-1C5E9F65C225}" type="pres">
      <dgm:prSet presAssocID="{8587A04A-D20B-4BC2-B6A6-703C1C05CDD1}" presName="parallelogram6" presStyleLbl="alignNode1" presStyleIdx="19" presStyleCnt="21"/>
      <dgm:spPr/>
    </dgm:pt>
    <dgm:pt modelId="{6BE9542B-6F7F-423F-9FE6-D715D8D61B3F}" type="pres">
      <dgm:prSet presAssocID="{8587A04A-D20B-4BC2-B6A6-703C1C05CDD1}" presName="parallelogram7" presStyleLbl="alignNode1" presStyleIdx="20" presStyleCnt="21"/>
      <dgm:spPr/>
    </dgm:pt>
  </dgm:ptLst>
  <dgm:cxnLst>
    <dgm:cxn modelId="{F33C062F-7828-4EC2-A984-778EE2584AFE}" type="presOf" srcId="{AB520012-0A8D-4BA0-A069-70A224C962EA}" destId="{490EEA44-271E-4060-A501-9391BF935D30}" srcOrd="0" destOrd="0" presId="urn:microsoft.com/office/officeart/2008/layout/VerticalAccentList"/>
    <dgm:cxn modelId="{2A69E046-6A8B-4599-ADF3-57B0D30BDCE1}" srcId="{0379DC95-CA3C-4592-8D31-C0F8CFBB9CC5}" destId="{8587A04A-D20B-4BC2-B6A6-703C1C05CDD1}" srcOrd="2" destOrd="0" parTransId="{E2D49F1C-E490-4836-A5B6-D7B38D9D1352}" sibTransId="{A6D4F3E1-EADC-4B38-8605-4AD395971C17}"/>
    <dgm:cxn modelId="{6BC0E012-1C21-4AD9-AC24-DA21077A8A89}" type="presOf" srcId="{E9D3BC9F-D596-4A81-A8AC-AC9FCE44DA90}" destId="{F5B3A390-0AF2-4206-8837-4FD7DE989E96}" srcOrd="0" destOrd="0" presId="urn:microsoft.com/office/officeart/2008/layout/VerticalAccentList"/>
    <dgm:cxn modelId="{39DC095D-A865-415C-A51B-4543BC4755B4}" type="presOf" srcId="{8587A04A-D20B-4BC2-B6A6-703C1C05CDD1}" destId="{64FF8E80-F64C-4DD4-8F9A-9412540F6893}" srcOrd="0" destOrd="0" presId="urn:microsoft.com/office/officeart/2008/layout/VerticalAccentList"/>
    <dgm:cxn modelId="{E992C7BE-5099-4A79-9826-CF17997A50E8}" srcId="{0379DC95-CA3C-4592-8D31-C0F8CFBB9CC5}" destId="{AB520012-0A8D-4BA0-A069-70A224C962EA}" srcOrd="0" destOrd="0" parTransId="{6CF8C69B-B775-4279-A566-74FFE5AC3BF1}" sibTransId="{2530C5B1-7968-47D1-AD5F-540DA5905279}"/>
    <dgm:cxn modelId="{5E7167C9-C416-4097-AD52-E573D5621F54}" type="presOf" srcId="{0379DC95-CA3C-4592-8D31-C0F8CFBB9CC5}" destId="{1C5D3349-D631-48BC-BF6D-1AA40642DD16}" srcOrd="0" destOrd="0" presId="urn:microsoft.com/office/officeart/2008/layout/VerticalAccentList"/>
    <dgm:cxn modelId="{78B516CA-FE6B-4BC2-8201-A10759887EC1}" srcId="{0379DC95-CA3C-4592-8D31-C0F8CFBB9CC5}" destId="{E9D3BC9F-D596-4A81-A8AC-AC9FCE44DA90}" srcOrd="1" destOrd="0" parTransId="{851AE725-C2FE-41EA-9D92-ED329A050068}" sibTransId="{0F06FE4A-6598-4CC5-B948-D9514E5D38E4}"/>
    <dgm:cxn modelId="{EF0B4C81-4BFF-4717-8EC9-2F2C53EEEA3D}" type="presParOf" srcId="{1C5D3349-D631-48BC-BF6D-1AA40642DD16}" destId="{E7E0DFC3-81B1-49C9-A78A-096B3D36AD50}" srcOrd="0" destOrd="0" presId="urn:microsoft.com/office/officeart/2008/layout/VerticalAccentList"/>
    <dgm:cxn modelId="{D0B4E5A1-50EB-474B-85FD-15B388F7E74C}" type="presParOf" srcId="{E7E0DFC3-81B1-49C9-A78A-096B3D36AD50}" destId="{490EEA44-271E-4060-A501-9391BF935D30}" srcOrd="0" destOrd="0" presId="urn:microsoft.com/office/officeart/2008/layout/VerticalAccentList"/>
    <dgm:cxn modelId="{9DC8DBB3-0ACC-4B56-9FCF-D5BB1D8645A2}" type="presParOf" srcId="{1C5D3349-D631-48BC-BF6D-1AA40642DD16}" destId="{89A34EFC-92C9-4604-8D5A-D1C0BABCEFB0}" srcOrd="1" destOrd="0" presId="urn:microsoft.com/office/officeart/2008/layout/VerticalAccentList"/>
    <dgm:cxn modelId="{8476475B-99A1-4E77-83A5-DC4D694C3CD4}" type="presParOf" srcId="{89A34EFC-92C9-4604-8D5A-D1C0BABCEFB0}" destId="{6A1E28CF-DD8A-4F58-8F73-DC5CA1FAAB1D}" srcOrd="0" destOrd="0" presId="urn:microsoft.com/office/officeart/2008/layout/VerticalAccentList"/>
    <dgm:cxn modelId="{E956223F-4786-47E4-B962-222AB5A8D0D5}" type="presParOf" srcId="{89A34EFC-92C9-4604-8D5A-D1C0BABCEFB0}" destId="{B3DF2DC5-1F6E-48FE-8B3E-315671ADB8A9}" srcOrd="1" destOrd="0" presId="urn:microsoft.com/office/officeart/2008/layout/VerticalAccentList"/>
    <dgm:cxn modelId="{2F1729DD-E59F-44B8-9530-338F09FC0D76}" type="presParOf" srcId="{89A34EFC-92C9-4604-8D5A-D1C0BABCEFB0}" destId="{87D4A40A-EE60-4BB8-A4C5-7D144DA89AB4}" srcOrd="2" destOrd="0" presId="urn:microsoft.com/office/officeart/2008/layout/VerticalAccentList"/>
    <dgm:cxn modelId="{304A16E5-4949-437C-9EE6-51E9751ADA89}" type="presParOf" srcId="{89A34EFC-92C9-4604-8D5A-D1C0BABCEFB0}" destId="{E986652D-1052-4AD5-BEEB-76076EDEAE96}" srcOrd="3" destOrd="0" presId="urn:microsoft.com/office/officeart/2008/layout/VerticalAccentList"/>
    <dgm:cxn modelId="{00925474-8DE2-4475-A941-86841793E5EA}" type="presParOf" srcId="{89A34EFC-92C9-4604-8D5A-D1C0BABCEFB0}" destId="{E33D1988-6720-44B0-9957-6FC7847A684F}" srcOrd="4" destOrd="0" presId="urn:microsoft.com/office/officeart/2008/layout/VerticalAccentList"/>
    <dgm:cxn modelId="{87FC757F-1111-48EA-AE14-BE0879719330}" type="presParOf" srcId="{89A34EFC-92C9-4604-8D5A-D1C0BABCEFB0}" destId="{35843C3D-2125-4419-9229-912BFB20467F}" srcOrd="5" destOrd="0" presId="urn:microsoft.com/office/officeart/2008/layout/VerticalAccentList"/>
    <dgm:cxn modelId="{070B88BE-1381-49AA-8F49-25B1BA26BBA0}" type="presParOf" srcId="{89A34EFC-92C9-4604-8D5A-D1C0BABCEFB0}" destId="{EF771C78-E1E8-4A82-9EFC-997110F1817B}" srcOrd="6" destOrd="0" presId="urn:microsoft.com/office/officeart/2008/layout/VerticalAccentList"/>
    <dgm:cxn modelId="{05C29C6A-510D-4CAA-B528-5DF28EFD423D}" type="presParOf" srcId="{1C5D3349-D631-48BC-BF6D-1AA40642DD16}" destId="{4C8274AD-B2E5-4572-B261-4275438744A9}" srcOrd="2" destOrd="0" presId="urn:microsoft.com/office/officeart/2008/layout/VerticalAccentList"/>
    <dgm:cxn modelId="{D10975D5-3060-4F5B-B65C-4BD1D8BD06F7}" type="presParOf" srcId="{1C5D3349-D631-48BC-BF6D-1AA40642DD16}" destId="{E64746A1-72BC-4998-8998-E991F4B1252D}" srcOrd="3" destOrd="0" presId="urn:microsoft.com/office/officeart/2008/layout/VerticalAccentList"/>
    <dgm:cxn modelId="{524A1A23-B9BF-426E-BBE9-46037F188EE2}" type="presParOf" srcId="{E64746A1-72BC-4998-8998-E991F4B1252D}" destId="{F5B3A390-0AF2-4206-8837-4FD7DE989E96}" srcOrd="0" destOrd="0" presId="urn:microsoft.com/office/officeart/2008/layout/VerticalAccentList"/>
    <dgm:cxn modelId="{A0DDC875-DBEF-4AF0-AAB0-D93380058219}" type="presParOf" srcId="{1C5D3349-D631-48BC-BF6D-1AA40642DD16}" destId="{BB26D3EC-E387-44D2-BB64-9020886C6BE3}" srcOrd="4" destOrd="0" presId="urn:microsoft.com/office/officeart/2008/layout/VerticalAccentList"/>
    <dgm:cxn modelId="{76B0492F-0C6E-441F-88FF-D767C60D75D3}" type="presParOf" srcId="{BB26D3EC-E387-44D2-BB64-9020886C6BE3}" destId="{86E6078C-323C-46BD-9300-7BE9C916BFC3}" srcOrd="0" destOrd="0" presId="urn:microsoft.com/office/officeart/2008/layout/VerticalAccentList"/>
    <dgm:cxn modelId="{1D3FAC4B-33BD-405B-8032-CC6B5F859AF1}" type="presParOf" srcId="{BB26D3EC-E387-44D2-BB64-9020886C6BE3}" destId="{6D4D8C4B-2F9C-4B8F-9494-F36144CD10FD}" srcOrd="1" destOrd="0" presId="urn:microsoft.com/office/officeart/2008/layout/VerticalAccentList"/>
    <dgm:cxn modelId="{11322609-0819-4BC8-81D7-7BD27B6015BE}" type="presParOf" srcId="{BB26D3EC-E387-44D2-BB64-9020886C6BE3}" destId="{791D8412-84FB-417A-916D-F1A4A0E08F7A}" srcOrd="2" destOrd="0" presId="urn:microsoft.com/office/officeart/2008/layout/VerticalAccentList"/>
    <dgm:cxn modelId="{65AECF19-C8E7-4898-9346-BDDCD2A4B28C}" type="presParOf" srcId="{BB26D3EC-E387-44D2-BB64-9020886C6BE3}" destId="{3A3CFC7D-333A-4C86-9261-F9EA31BCDF70}" srcOrd="3" destOrd="0" presId="urn:microsoft.com/office/officeart/2008/layout/VerticalAccentList"/>
    <dgm:cxn modelId="{92F4BD88-1162-41F1-AA5F-E9AA70C85328}" type="presParOf" srcId="{BB26D3EC-E387-44D2-BB64-9020886C6BE3}" destId="{B1D6267F-EF2E-49A3-AB1D-BCAF56E640E6}" srcOrd="4" destOrd="0" presId="urn:microsoft.com/office/officeart/2008/layout/VerticalAccentList"/>
    <dgm:cxn modelId="{CFE50CA4-B19F-4DA2-8D84-E80A7C05E7BA}" type="presParOf" srcId="{BB26D3EC-E387-44D2-BB64-9020886C6BE3}" destId="{93818B29-0C9E-481B-8726-CA5E4BC8357B}" srcOrd="5" destOrd="0" presId="urn:microsoft.com/office/officeart/2008/layout/VerticalAccentList"/>
    <dgm:cxn modelId="{9CDE0E52-BAC9-406B-AD54-1F84A2E7B38E}" type="presParOf" srcId="{BB26D3EC-E387-44D2-BB64-9020886C6BE3}" destId="{91751EDA-20FD-41E9-A92D-DF7A9F6FF25C}" srcOrd="6" destOrd="0" presId="urn:microsoft.com/office/officeart/2008/layout/VerticalAccentList"/>
    <dgm:cxn modelId="{858B33C9-8659-4B5F-B2FF-B68DF18F223C}" type="presParOf" srcId="{1C5D3349-D631-48BC-BF6D-1AA40642DD16}" destId="{9CAB2132-AF11-4D7E-ABAE-569FB61AE008}" srcOrd="5" destOrd="0" presId="urn:microsoft.com/office/officeart/2008/layout/VerticalAccentList"/>
    <dgm:cxn modelId="{835B6134-C089-43CB-8399-82C61AC32ECE}" type="presParOf" srcId="{1C5D3349-D631-48BC-BF6D-1AA40642DD16}" destId="{05686829-277C-4574-A645-1CCF2F83C0CC}" srcOrd="6" destOrd="0" presId="urn:microsoft.com/office/officeart/2008/layout/VerticalAccentList"/>
    <dgm:cxn modelId="{5F384460-C4C1-436B-A19C-9F7D9F995AC5}" type="presParOf" srcId="{05686829-277C-4574-A645-1CCF2F83C0CC}" destId="{64FF8E80-F64C-4DD4-8F9A-9412540F6893}" srcOrd="0" destOrd="0" presId="urn:microsoft.com/office/officeart/2008/layout/VerticalAccentList"/>
    <dgm:cxn modelId="{F27E4A19-3AB0-4E59-BCBB-A9BA94D1975E}" type="presParOf" srcId="{1C5D3349-D631-48BC-BF6D-1AA40642DD16}" destId="{357304A2-1A11-409A-8754-473558887155}" srcOrd="7" destOrd="0" presId="urn:microsoft.com/office/officeart/2008/layout/VerticalAccentList"/>
    <dgm:cxn modelId="{FE2AD85C-E232-42C7-ACD4-94B810FF245F}" type="presParOf" srcId="{357304A2-1A11-409A-8754-473558887155}" destId="{F4376AD0-DBB5-4BAD-947B-FCABBDAF8BA2}" srcOrd="0" destOrd="0" presId="urn:microsoft.com/office/officeart/2008/layout/VerticalAccentList"/>
    <dgm:cxn modelId="{EA406F03-65CD-4065-A3CF-BBC1089D0C03}" type="presParOf" srcId="{357304A2-1A11-409A-8754-473558887155}" destId="{A1619CAA-CD1A-4A17-9F01-515C83C6D4CE}" srcOrd="1" destOrd="0" presId="urn:microsoft.com/office/officeart/2008/layout/VerticalAccentList"/>
    <dgm:cxn modelId="{14C72A2F-52E3-4BA7-A902-93376F15F7F9}" type="presParOf" srcId="{357304A2-1A11-409A-8754-473558887155}" destId="{C089D45F-3BEC-4844-925D-99D9532F66E5}" srcOrd="2" destOrd="0" presId="urn:microsoft.com/office/officeart/2008/layout/VerticalAccentList"/>
    <dgm:cxn modelId="{9615E292-7635-4D67-8651-C4060534BE3D}" type="presParOf" srcId="{357304A2-1A11-409A-8754-473558887155}" destId="{3374EE4E-5DD6-4EE7-AAE1-97F2018536C0}" srcOrd="3" destOrd="0" presId="urn:microsoft.com/office/officeart/2008/layout/VerticalAccentList"/>
    <dgm:cxn modelId="{5A1D790E-DF2B-471D-A64D-BEF5FC15BBF6}" type="presParOf" srcId="{357304A2-1A11-409A-8754-473558887155}" destId="{2FD7C8F3-2753-42EE-ABBA-804070ADE5DE}" srcOrd="4" destOrd="0" presId="urn:microsoft.com/office/officeart/2008/layout/VerticalAccentList"/>
    <dgm:cxn modelId="{515D11E7-DE02-4D78-955A-C09F144DB751}" type="presParOf" srcId="{357304A2-1A11-409A-8754-473558887155}" destId="{EE88DAB7-11C6-4A47-B47E-1C5E9F65C225}" srcOrd="5" destOrd="0" presId="urn:microsoft.com/office/officeart/2008/layout/VerticalAccentList"/>
    <dgm:cxn modelId="{3F85516A-A12F-4EDA-8E38-5F394F6C3611}" type="presParOf" srcId="{357304A2-1A11-409A-8754-473558887155}" destId="{6BE9542B-6F7F-423F-9FE6-D715D8D61B3F}" srcOrd="6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6D7DDAA-7527-439C-8F91-162A33CE9F83}" type="doc">
      <dgm:prSet loTypeId="urn:microsoft.com/office/officeart/2008/layout/Vertical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D2B70D6-DC61-4609-AA5A-EF7B22C12C2B}">
      <dgm:prSet phldrT="[Text]" custT="1"/>
      <dgm:spPr/>
      <dgm:t>
        <a:bodyPr/>
        <a:lstStyle/>
        <a:p>
          <a:r>
            <a:rPr lang="en-US" sz="2000" dirty="0" smtClean="0"/>
            <a:t>Legal issues with music files</a:t>
          </a:r>
          <a:endParaRPr lang="en-US" sz="2000" dirty="0"/>
        </a:p>
      </dgm:t>
    </dgm:pt>
    <dgm:pt modelId="{74B669B9-55E3-4BBA-B455-90AB319A5828}" type="parTrans" cxnId="{6BD556C5-F85B-4704-B674-D5FFE00456D1}">
      <dgm:prSet/>
      <dgm:spPr/>
      <dgm:t>
        <a:bodyPr/>
        <a:lstStyle/>
        <a:p>
          <a:endParaRPr lang="en-US" sz="2000"/>
        </a:p>
      </dgm:t>
    </dgm:pt>
    <dgm:pt modelId="{A4C1918D-72E4-4E82-A368-CB8959F172DB}" type="sibTrans" cxnId="{6BD556C5-F85B-4704-B674-D5FFE00456D1}">
      <dgm:prSet/>
      <dgm:spPr/>
      <dgm:t>
        <a:bodyPr/>
        <a:lstStyle/>
        <a:p>
          <a:endParaRPr lang="en-US" sz="2000"/>
        </a:p>
      </dgm:t>
    </dgm:pt>
    <dgm:pt modelId="{2D9952DA-0672-4A64-9991-5ACB5C516191}">
      <dgm:prSet custT="1"/>
      <dgm:spPr/>
      <dgm:t>
        <a:bodyPr/>
        <a:lstStyle/>
        <a:p>
          <a:r>
            <a:rPr lang="en-US" sz="2000" smtClean="0"/>
            <a:t>How to use HTTP Live Streaming</a:t>
          </a:r>
          <a:endParaRPr lang="en-US" sz="2000" dirty="0" smtClean="0"/>
        </a:p>
      </dgm:t>
    </dgm:pt>
    <dgm:pt modelId="{27B9579D-9804-403D-9C98-A8358E620012}" type="parTrans" cxnId="{9E1E18FE-7100-44CF-A2F8-61250ABDCA78}">
      <dgm:prSet/>
      <dgm:spPr/>
      <dgm:t>
        <a:bodyPr/>
        <a:lstStyle/>
        <a:p>
          <a:endParaRPr lang="en-US" sz="2000"/>
        </a:p>
      </dgm:t>
    </dgm:pt>
    <dgm:pt modelId="{713A3432-6B43-4237-9FCF-E91EAA772EC9}" type="sibTrans" cxnId="{9E1E18FE-7100-44CF-A2F8-61250ABDCA78}">
      <dgm:prSet/>
      <dgm:spPr/>
      <dgm:t>
        <a:bodyPr/>
        <a:lstStyle/>
        <a:p>
          <a:endParaRPr lang="en-US" sz="2000"/>
        </a:p>
      </dgm:t>
    </dgm:pt>
    <dgm:pt modelId="{73C7851A-9A4A-4686-B10D-C3CED5B25133}">
      <dgm:prSet custT="1"/>
      <dgm:spPr/>
      <dgm:t>
        <a:bodyPr/>
        <a:lstStyle/>
        <a:p>
          <a:r>
            <a:rPr lang="en-US" sz="2000" smtClean="0"/>
            <a:t>HTML5</a:t>
          </a:r>
          <a:endParaRPr lang="en-US" sz="2000" dirty="0" smtClean="0"/>
        </a:p>
      </dgm:t>
    </dgm:pt>
    <dgm:pt modelId="{3DE22210-D250-480D-B875-8AEB1C39F310}" type="parTrans" cxnId="{E4457387-9136-468B-B255-D62EFE36BF20}">
      <dgm:prSet/>
      <dgm:spPr/>
      <dgm:t>
        <a:bodyPr/>
        <a:lstStyle/>
        <a:p>
          <a:endParaRPr lang="en-US" sz="2000"/>
        </a:p>
      </dgm:t>
    </dgm:pt>
    <dgm:pt modelId="{ABE39443-677C-47EE-A776-3781E3CE1947}" type="sibTrans" cxnId="{E4457387-9136-468B-B255-D62EFE36BF20}">
      <dgm:prSet/>
      <dgm:spPr/>
      <dgm:t>
        <a:bodyPr/>
        <a:lstStyle/>
        <a:p>
          <a:endParaRPr lang="en-US" sz="2000"/>
        </a:p>
      </dgm:t>
    </dgm:pt>
    <dgm:pt modelId="{65B021ED-B5F2-46DC-A5C1-32F7FDDD9F17}" type="pres">
      <dgm:prSet presAssocID="{C6D7DDAA-7527-439C-8F91-162A33CE9F83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1497D442-5D62-4107-92C7-78C3AF175EB2}" type="pres">
      <dgm:prSet presAssocID="{DD2B70D6-DC61-4609-AA5A-EF7B22C12C2B}" presName="parenttextcomposite" presStyleCnt="0"/>
      <dgm:spPr/>
    </dgm:pt>
    <dgm:pt modelId="{DCA25F04-9E20-4FA9-BBD4-A92A52712C73}" type="pres">
      <dgm:prSet presAssocID="{DD2B70D6-DC61-4609-AA5A-EF7B22C12C2B}" presName="parenttext" presStyleLbl="revTx" presStyleIdx="0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8A8774-8ECC-4B68-A299-94DF0FA2BF76}" type="pres">
      <dgm:prSet presAssocID="{DD2B70D6-DC61-4609-AA5A-EF7B22C12C2B}" presName="parallelogramComposite" presStyleCnt="0"/>
      <dgm:spPr/>
    </dgm:pt>
    <dgm:pt modelId="{DC04FDB0-89EB-404C-A653-4A1605E5E34B}" type="pres">
      <dgm:prSet presAssocID="{DD2B70D6-DC61-4609-AA5A-EF7B22C12C2B}" presName="parallelogram1" presStyleLbl="alignNode1" presStyleIdx="0" presStyleCnt="21"/>
      <dgm:spPr/>
    </dgm:pt>
    <dgm:pt modelId="{AF09AEB1-B744-45E4-8E44-9EC0203C2E5A}" type="pres">
      <dgm:prSet presAssocID="{DD2B70D6-DC61-4609-AA5A-EF7B22C12C2B}" presName="parallelogram2" presStyleLbl="alignNode1" presStyleIdx="1" presStyleCnt="21"/>
      <dgm:spPr/>
    </dgm:pt>
    <dgm:pt modelId="{C51E4AF7-1E01-4C60-911F-A8C12048AA5C}" type="pres">
      <dgm:prSet presAssocID="{DD2B70D6-DC61-4609-AA5A-EF7B22C12C2B}" presName="parallelogram3" presStyleLbl="alignNode1" presStyleIdx="2" presStyleCnt="21"/>
      <dgm:spPr/>
    </dgm:pt>
    <dgm:pt modelId="{C3412F4D-8572-4B80-87CB-90BF58A0B1E2}" type="pres">
      <dgm:prSet presAssocID="{DD2B70D6-DC61-4609-AA5A-EF7B22C12C2B}" presName="parallelogram4" presStyleLbl="alignNode1" presStyleIdx="3" presStyleCnt="21"/>
      <dgm:spPr/>
    </dgm:pt>
    <dgm:pt modelId="{93F83313-55B5-489D-B71D-DB6BCE4E51B9}" type="pres">
      <dgm:prSet presAssocID="{DD2B70D6-DC61-4609-AA5A-EF7B22C12C2B}" presName="parallelogram5" presStyleLbl="alignNode1" presStyleIdx="4" presStyleCnt="21"/>
      <dgm:spPr/>
    </dgm:pt>
    <dgm:pt modelId="{21DF0E8B-5389-470B-B5A7-968AE260B893}" type="pres">
      <dgm:prSet presAssocID="{DD2B70D6-DC61-4609-AA5A-EF7B22C12C2B}" presName="parallelogram6" presStyleLbl="alignNode1" presStyleIdx="5" presStyleCnt="21"/>
      <dgm:spPr/>
    </dgm:pt>
    <dgm:pt modelId="{EE0AA829-E01B-42E8-A2F0-03E30808A8DA}" type="pres">
      <dgm:prSet presAssocID="{DD2B70D6-DC61-4609-AA5A-EF7B22C12C2B}" presName="parallelogram7" presStyleLbl="alignNode1" presStyleIdx="6" presStyleCnt="21"/>
      <dgm:spPr/>
    </dgm:pt>
    <dgm:pt modelId="{FBE03E96-8260-4DE4-B1BF-408C905F917B}" type="pres">
      <dgm:prSet presAssocID="{A4C1918D-72E4-4E82-A368-CB8959F172DB}" presName="sibTrans" presStyleCnt="0"/>
      <dgm:spPr/>
    </dgm:pt>
    <dgm:pt modelId="{E6A3C010-169F-4817-A0AB-8460350C8354}" type="pres">
      <dgm:prSet presAssocID="{2D9952DA-0672-4A64-9991-5ACB5C516191}" presName="parenttextcomposite" presStyleCnt="0"/>
      <dgm:spPr/>
    </dgm:pt>
    <dgm:pt modelId="{A3B11BE8-3B95-44FC-9295-45E933F7C842}" type="pres">
      <dgm:prSet presAssocID="{2D9952DA-0672-4A64-9991-5ACB5C516191}" presName="parenttext" presStyleLbl="revTx" presStyleIdx="1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1FB161-FA37-4CD0-B55A-93AE18F2B821}" type="pres">
      <dgm:prSet presAssocID="{2D9952DA-0672-4A64-9991-5ACB5C516191}" presName="parallelogramComposite" presStyleCnt="0"/>
      <dgm:spPr/>
    </dgm:pt>
    <dgm:pt modelId="{4A89BC8F-2F3F-43E7-BEB4-8F554954EEFF}" type="pres">
      <dgm:prSet presAssocID="{2D9952DA-0672-4A64-9991-5ACB5C516191}" presName="parallelogram1" presStyleLbl="alignNode1" presStyleIdx="7" presStyleCnt="21"/>
      <dgm:spPr/>
    </dgm:pt>
    <dgm:pt modelId="{1695ED16-5FB7-4192-8D8C-0A112F7844EA}" type="pres">
      <dgm:prSet presAssocID="{2D9952DA-0672-4A64-9991-5ACB5C516191}" presName="parallelogram2" presStyleLbl="alignNode1" presStyleIdx="8" presStyleCnt="21"/>
      <dgm:spPr/>
    </dgm:pt>
    <dgm:pt modelId="{FF9F7210-0762-4A47-A94A-B8B6CD5724CE}" type="pres">
      <dgm:prSet presAssocID="{2D9952DA-0672-4A64-9991-5ACB5C516191}" presName="parallelogram3" presStyleLbl="alignNode1" presStyleIdx="9" presStyleCnt="21"/>
      <dgm:spPr/>
    </dgm:pt>
    <dgm:pt modelId="{BC2525A5-95E4-4D4B-A287-ED088550627B}" type="pres">
      <dgm:prSet presAssocID="{2D9952DA-0672-4A64-9991-5ACB5C516191}" presName="parallelogram4" presStyleLbl="alignNode1" presStyleIdx="10" presStyleCnt="21"/>
      <dgm:spPr/>
    </dgm:pt>
    <dgm:pt modelId="{08AF482F-BD21-4880-A1F0-992FCF449214}" type="pres">
      <dgm:prSet presAssocID="{2D9952DA-0672-4A64-9991-5ACB5C516191}" presName="parallelogram5" presStyleLbl="alignNode1" presStyleIdx="11" presStyleCnt="21"/>
      <dgm:spPr/>
    </dgm:pt>
    <dgm:pt modelId="{294E22BF-BEA4-448F-837B-8FBB270ADEAE}" type="pres">
      <dgm:prSet presAssocID="{2D9952DA-0672-4A64-9991-5ACB5C516191}" presName="parallelogram6" presStyleLbl="alignNode1" presStyleIdx="12" presStyleCnt="21"/>
      <dgm:spPr/>
    </dgm:pt>
    <dgm:pt modelId="{7A916612-D81F-498D-989B-3D5A204E5837}" type="pres">
      <dgm:prSet presAssocID="{2D9952DA-0672-4A64-9991-5ACB5C516191}" presName="parallelogram7" presStyleLbl="alignNode1" presStyleIdx="13" presStyleCnt="21"/>
      <dgm:spPr/>
    </dgm:pt>
    <dgm:pt modelId="{0526F7CD-6CD0-47B1-99AD-4DF6839372BB}" type="pres">
      <dgm:prSet presAssocID="{713A3432-6B43-4237-9FCF-E91EAA772EC9}" presName="sibTrans" presStyleCnt="0"/>
      <dgm:spPr/>
    </dgm:pt>
    <dgm:pt modelId="{D6FC7D32-1119-439F-ABE0-C9F908BD5304}" type="pres">
      <dgm:prSet presAssocID="{73C7851A-9A4A-4686-B10D-C3CED5B25133}" presName="parenttextcomposite" presStyleCnt="0"/>
      <dgm:spPr/>
    </dgm:pt>
    <dgm:pt modelId="{C58C7A85-6CA7-4D02-940C-9F8DA23B3C7A}" type="pres">
      <dgm:prSet presAssocID="{73C7851A-9A4A-4686-B10D-C3CED5B25133}" presName="parenttext" presStyleLbl="revTx" presStyleIdx="2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5B7180-E109-4D2E-8E64-B33CCDF64432}" type="pres">
      <dgm:prSet presAssocID="{73C7851A-9A4A-4686-B10D-C3CED5B25133}" presName="parallelogramComposite" presStyleCnt="0"/>
      <dgm:spPr/>
    </dgm:pt>
    <dgm:pt modelId="{58B4774A-E0AF-4293-9F9F-6815EDE13FBD}" type="pres">
      <dgm:prSet presAssocID="{73C7851A-9A4A-4686-B10D-C3CED5B25133}" presName="parallelogram1" presStyleLbl="alignNode1" presStyleIdx="14" presStyleCnt="21"/>
      <dgm:spPr/>
    </dgm:pt>
    <dgm:pt modelId="{5D617983-6F13-4D1E-83D0-57109586E43E}" type="pres">
      <dgm:prSet presAssocID="{73C7851A-9A4A-4686-B10D-C3CED5B25133}" presName="parallelogram2" presStyleLbl="alignNode1" presStyleIdx="15" presStyleCnt="21"/>
      <dgm:spPr/>
    </dgm:pt>
    <dgm:pt modelId="{FCFB9D67-0BA8-4E2C-BCAE-5DDBAFB03DD2}" type="pres">
      <dgm:prSet presAssocID="{73C7851A-9A4A-4686-B10D-C3CED5B25133}" presName="parallelogram3" presStyleLbl="alignNode1" presStyleIdx="16" presStyleCnt="21"/>
      <dgm:spPr/>
    </dgm:pt>
    <dgm:pt modelId="{C2008E91-79EA-4D07-9379-B8F448872F9D}" type="pres">
      <dgm:prSet presAssocID="{73C7851A-9A4A-4686-B10D-C3CED5B25133}" presName="parallelogram4" presStyleLbl="alignNode1" presStyleIdx="17" presStyleCnt="21"/>
      <dgm:spPr/>
    </dgm:pt>
    <dgm:pt modelId="{A693C27E-0E6D-43DD-A460-2D71F73FCA57}" type="pres">
      <dgm:prSet presAssocID="{73C7851A-9A4A-4686-B10D-C3CED5B25133}" presName="parallelogram5" presStyleLbl="alignNode1" presStyleIdx="18" presStyleCnt="21"/>
      <dgm:spPr/>
    </dgm:pt>
    <dgm:pt modelId="{09DEB21E-C7A6-4964-9835-B9C3B38E70F4}" type="pres">
      <dgm:prSet presAssocID="{73C7851A-9A4A-4686-B10D-C3CED5B25133}" presName="parallelogram6" presStyleLbl="alignNode1" presStyleIdx="19" presStyleCnt="21"/>
      <dgm:spPr/>
    </dgm:pt>
    <dgm:pt modelId="{30BBDEBF-2DA9-4EE8-AE66-B43AA0804E55}" type="pres">
      <dgm:prSet presAssocID="{73C7851A-9A4A-4686-B10D-C3CED5B25133}" presName="parallelogram7" presStyleLbl="alignNode1" presStyleIdx="20" presStyleCnt="21"/>
      <dgm:spPr/>
    </dgm:pt>
  </dgm:ptLst>
  <dgm:cxnLst>
    <dgm:cxn modelId="{BC6FA9F0-AD14-4962-B350-9476808C80F5}" type="presOf" srcId="{DD2B70D6-DC61-4609-AA5A-EF7B22C12C2B}" destId="{DCA25F04-9E20-4FA9-BBD4-A92A52712C73}" srcOrd="0" destOrd="0" presId="urn:microsoft.com/office/officeart/2008/layout/VerticalAccentList"/>
    <dgm:cxn modelId="{C077D84F-6F3E-4F22-A0A4-7481F02B123B}" type="presOf" srcId="{73C7851A-9A4A-4686-B10D-C3CED5B25133}" destId="{C58C7A85-6CA7-4D02-940C-9F8DA23B3C7A}" srcOrd="0" destOrd="0" presId="urn:microsoft.com/office/officeart/2008/layout/VerticalAccentList"/>
    <dgm:cxn modelId="{3AD89EB5-4F38-443A-8691-AF1567657468}" type="presOf" srcId="{2D9952DA-0672-4A64-9991-5ACB5C516191}" destId="{A3B11BE8-3B95-44FC-9295-45E933F7C842}" srcOrd="0" destOrd="0" presId="urn:microsoft.com/office/officeart/2008/layout/VerticalAccentList"/>
    <dgm:cxn modelId="{9E1E18FE-7100-44CF-A2F8-61250ABDCA78}" srcId="{C6D7DDAA-7527-439C-8F91-162A33CE9F83}" destId="{2D9952DA-0672-4A64-9991-5ACB5C516191}" srcOrd="1" destOrd="0" parTransId="{27B9579D-9804-403D-9C98-A8358E620012}" sibTransId="{713A3432-6B43-4237-9FCF-E91EAA772EC9}"/>
    <dgm:cxn modelId="{A0A398DC-1E59-4530-B17B-145E1AB67E88}" type="presOf" srcId="{C6D7DDAA-7527-439C-8F91-162A33CE9F83}" destId="{65B021ED-B5F2-46DC-A5C1-32F7FDDD9F17}" srcOrd="0" destOrd="0" presId="urn:microsoft.com/office/officeart/2008/layout/VerticalAccentList"/>
    <dgm:cxn modelId="{6BD556C5-F85B-4704-B674-D5FFE00456D1}" srcId="{C6D7DDAA-7527-439C-8F91-162A33CE9F83}" destId="{DD2B70D6-DC61-4609-AA5A-EF7B22C12C2B}" srcOrd="0" destOrd="0" parTransId="{74B669B9-55E3-4BBA-B455-90AB319A5828}" sibTransId="{A4C1918D-72E4-4E82-A368-CB8959F172DB}"/>
    <dgm:cxn modelId="{E4457387-9136-468B-B255-D62EFE36BF20}" srcId="{C6D7DDAA-7527-439C-8F91-162A33CE9F83}" destId="{73C7851A-9A4A-4686-B10D-C3CED5B25133}" srcOrd="2" destOrd="0" parTransId="{3DE22210-D250-480D-B875-8AEB1C39F310}" sibTransId="{ABE39443-677C-47EE-A776-3781E3CE1947}"/>
    <dgm:cxn modelId="{AA7F5E76-F623-4122-827F-DBC30E27A7FA}" type="presParOf" srcId="{65B021ED-B5F2-46DC-A5C1-32F7FDDD9F17}" destId="{1497D442-5D62-4107-92C7-78C3AF175EB2}" srcOrd="0" destOrd="0" presId="urn:microsoft.com/office/officeart/2008/layout/VerticalAccentList"/>
    <dgm:cxn modelId="{027E1F92-E721-485E-BEC4-21956E0FCB7A}" type="presParOf" srcId="{1497D442-5D62-4107-92C7-78C3AF175EB2}" destId="{DCA25F04-9E20-4FA9-BBD4-A92A52712C73}" srcOrd="0" destOrd="0" presId="urn:microsoft.com/office/officeart/2008/layout/VerticalAccentList"/>
    <dgm:cxn modelId="{C9FF298A-A833-4AF8-AF00-FE4EECCD5E3E}" type="presParOf" srcId="{65B021ED-B5F2-46DC-A5C1-32F7FDDD9F17}" destId="{C48A8774-8ECC-4B68-A299-94DF0FA2BF76}" srcOrd="1" destOrd="0" presId="urn:microsoft.com/office/officeart/2008/layout/VerticalAccentList"/>
    <dgm:cxn modelId="{ECFF8122-CFC1-4143-A05B-2C45E32D7599}" type="presParOf" srcId="{C48A8774-8ECC-4B68-A299-94DF0FA2BF76}" destId="{DC04FDB0-89EB-404C-A653-4A1605E5E34B}" srcOrd="0" destOrd="0" presId="urn:microsoft.com/office/officeart/2008/layout/VerticalAccentList"/>
    <dgm:cxn modelId="{E1E4B280-8778-4A2D-98E2-AD27E29F4026}" type="presParOf" srcId="{C48A8774-8ECC-4B68-A299-94DF0FA2BF76}" destId="{AF09AEB1-B744-45E4-8E44-9EC0203C2E5A}" srcOrd="1" destOrd="0" presId="urn:microsoft.com/office/officeart/2008/layout/VerticalAccentList"/>
    <dgm:cxn modelId="{09D1B890-046A-49E9-B2D4-711B4FA386B5}" type="presParOf" srcId="{C48A8774-8ECC-4B68-A299-94DF0FA2BF76}" destId="{C51E4AF7-1E01-4C60-911F-A8C12048AA5C}" srcOrd="2" destOrd="0" presId="urn:microsoft.com/office/officeart/2008/layout/VerticalAccentList"/>
    <dgm:cxn modelId="{1137AFA2-9C55-4EF0-8F8B-FA1C46D72BC0}" type="presParOf" srcId="{C48A8774-8ECC-4B68-A299-94DF0FA2BF76}" destId="{C3412F4D-8572-4B80-87CB-90BF58A0B1E2}" srcOrd="3" destOrd="0" presId="urn:microsoft.com/office/officeart/2008/layout/VerticalAccentList"/>
    <dgm:cxn modelId="{51BDBB41-0E50-43B2-821B-95A8C8B235B8}" type="presParOf" srcId="{C48A8774-8ECC-4B68-A299-94DF0FA2BF76}" destId="{93F83313-55B5-489D-B71D-DB6BCE4E51B9}" srcOrd="4" destOrd="0" presId="urn:microsoft.com/office/officeart/2008/layout/VerticalAccentList"/>
    <dgm:cxn modelId="{D1746240-24DC-4284-944F-551B84D0C89E}" type="presParOf" srcId="{C48A8774-8ECC-4B68-A299-94DF0FA2BF76}" destId="{21DF0E8B-5389-470B-B5A7-968AE260B893}" srcOrd="5" destOrd="0" presId="urn:microsoft.com/office/officeart/2008/layout/VerticalAccentList"/>
    <dgm:cxn modelId="{FCA0CAB3-018E-405A-8CE9-0EB805CB0DED}" type="presParOf" srcId="{C48A8774-8ECC-4B68-A299-94DF0FA2BF76}" destId="{EE0AA829-E01B-42E8-A2F0-03E30808A8DA}" srcOrd="6" destOrd="0" presId="urn:microsoft.com/office/officeart/2008/layout/VerticalAccentList"/>
    <dgm:cxn modelId="{825FD9D2-4E36-4124-A6E8-C1151094D0B7}" type="presParOf" srcId="{65B021ED-B5F2-46DC-A5C1-32F7FDDD9F17}" destId="{FBE03E96-8260-4DE4-B1BF-408C905F917B}" srcOrd="2" destOrd="0" presId="urn:microsoft.com/office/officeart/2008/layout/VerticalAccentList"/>
    <dgm:cxn modelId="{504590A7-01DE-458A-AFB8-269CD7FD4E51}" type="presParOf" srcId="{65B021ED-B5F2-46DC-A5C1-32F7FDDD9F17}" destId="{E6A3C010-169F-4817-A0AB-8460350C8354}" srcOrd="3" destOrd="0" presId="urn:microsoft.com/office/officeart/2008/layout/VerticalAccentList"/>
    <dgm:cxn modelId="{75612DA2-4AB8-405C-96B2-E00C6319C309}" type="presParOf" srcId="{E6A3C010-169F-4817-A0AB-8460350C8354}" destId="{A3B11BE8-3B95-44FC-9295-45E933F7C842}" srcOrd="0" destOrd="0" presId="urn:microsoft.com/office/officeart/2008/layout/VerticalAccentList"/>
    <dgm:cxn modelId="{A1AC78F4-310E-4E3C-ABE3-BCD1658469E1}" type="presParOf" srcId="{65B021ED-B5F2-46DC-A5C1-32F7FDDD9F17}" destId="{A61FB161-FA37-4CD0-B55A-93AE18F2B821}" srcOrd="4" destOrd="0" presId="urn:microsoft.com/office/officeart/2008/layout/VerticalAccentList"/>
    <dgm:cxn modelId="{FBBBD01B-4576-4DE9-A495-8E4041587230}" type="presParOf" srcId="{A61FB161-FA37-4CD0-B55A-93AE18F2B821}" destId="{4A89BC8F-2F3F-43E7-BEB4-8F554954EEFF}" srcOrd="0" destOrd="0" presId="urn:microsoft.com/office/officeart/2008/layout/VerticalAccentList"/>
    <dgm:cxn modelId="{2C75A861-2258-4049-B7B3-8F8F2945FACD}" type="presParOf" srcId="{A61FB161-FA37-4CD0-B55A-93AE18F2B821}" destId="{1695ED16-5FB7-4192-8D8C-0A112F7844EA}" srcOrd="1" destOrd="0" presId="urn:microsoft.com/office/officeart/2008/layout/VerticalAccentList"/>
    <dgm:cxn modelId="{9B4A74AF-0C57-44F4-A08E-53D019684B5D}" type="presParOf" srcId="{A61FB161-FA37-4CD0-B55A-93AE18F2B821}" destId="{FF9F7210-0762-4A47-A94A-B8B6CD5724CE}" srcOrd="2" destOrd="0" presId="urn:microsoft.com/office/officeart/2008/layout/VerticalAccentList"/>
    <dgm:cxn modelId="{35110282-B52D-4695-81DE-A17BDFA29EC4}" type="presParOf" srcId="{A61FB161-FA37-4CD0-B55A-93AE18F2B821}" destId="{BC2525A5-95E4-4D4B-A287-ED088550627B}" srcOrd="3" destOrd="0" presId="urn:microsoft.com/office/officeart/2008/layout/VerticalAccentList"/>
    <dgm:cxn modelId="{F9372FC1-8FC7-4D18-B7BF-DB8C78431DB4}" type="presParOf" srcId="{A61FB161-FA37-4CD0-B55A-93AE18F2B821}" destId="{08AF482F-BD21-4880-A1F0-992FCF449214}" srcOrd="4" destOrd="0" presId="urn:microsoft.com/office/officeart/2008/layout/VerticalAccentList"/>
    <dgm:cxn modelId="{210E5E5E-5E6D-4A21-A2F3-C54FB67DB027}" type="presParOf" srcId="{A61FB161-FA37-4CD0-B55A-93AE18F2B821}" destId="{294E22BF-BEA4-448F-837B-8FBB270ADEAE}" srcOrd="5" destOrd="0" presId="urn:microsoft.com/office/officeart/2008/layout/VerticalAccentList"/>
    <dgm:cxn modelId="{6F75A512-A447-47BE-BDA9-A11C4CC5CE37}" type="presParOf" srcId="{A61FB161-FA37-4CD0-B55A-93AE18F2B821}" destId="{7A916612-D81F-498D-989B-3D5A204E5837}" srcOrd="6" destOrd="0" presId="urn:microsoft.com/office/officeart/2008/layout/VerticalAccentList"/>
    <dgm:cxn modelId="{BF6A2D6D-0E1A-4C4E-AE8B-B6344B10C113}" type="presParOf" srcId="{65B021ED-B5F2-46DC-A5C1-32F7FDDD9F17}" destId="{0526F7CD-6CD0-47B1-99AD-4DF6839372BB}" srcOrd="5" destOrd="0" presId="urn:microsoft.com/office/officeart/2008/layout/VerticalAccentList"/>
    <dgm:cxn modelId="{720FAB7C-0361-4922-A37E-1322E041C58D}" type="presParOf" srcId="{65B021ED-B5F2-46DC-A5C1-32F7FDDD9F17}" destId="{D6FC7D32-1119-439F-ABE0-C9F908BD5304}" srcOrd="6" destOrd="0" presId="urn:microsoft.com/office/officeart/2008/layout/VerticalAccentList"/>
    <dgm:cxn modelId="{50653766-60AB-40F5-895B-1204B3A5F845}" type="presParOf" srcId="{D6FC7D32-1119-439F-ABE0-C9F908BD5304}" destId="{C58C7A85-6CA7-4D02-940C-9F8DA23B3C7A}" srcOrd="0" destOrd="0" presId="urn:microsoft.com/office/officeart/2008/layout/VerticalAccentList"/>
    <dgm:cxn modelId="{FC0CCA48-3241-4AD1-8A9A-396ACF5EFD48}" type="presParOf" srcId="{65B021ED-B5F2-46DC-A5C1-32F7FDDD9F17}" destId="{FE5B7180-E109-4D2E-8E64-B33CCDF64432}" srcOrd="7" destOrd="0" presId="urn:microsoft.com/office/officeart/2008/layout/VerticalAccentList"/>
    <dgm:cxn modelId="{D7AFA407-0636-43BB-A197-39F8142A320C}" type="presParOf" srcId="{FE5B7180-E109-4D2E-8E64-B33CCDF64432}" destId="{58B4774A-E0AF-4293-9F9F-6815EDE13FBD}" srcOrd="0" destOrd="0" presId="urn:microsoft.com/office/officeart/2008/layout/VerticalAccentList"/>
    <dgm:cxn modelId="{A52B06BF-9922-4607-B4FA-CC0A080131A1}" type="presParOf" srcId="{FE5B7180-E109-4D2E-8E64-B33CCDF64432}" destId="{5D617983-6F13-4D1E-83D0-57109586E43E}" srcOrd="1" destOrd="0" presId="urn:microsoft.com/office/officeart/2008/layout/VerticalAccentList"/>
    <dgm:cxn modelId="{A40E8D0A-A885-4232-A063-E6D141754CCC}" type="presParOf" srcId="{FE5B7180-E109-4D2E-8E64-B33CCDF64432}" destId="{FCFB9D67-0BA8-4E2C-BCAE-5DDBAFB03DD2}" srcOrd="2" destOrd="0" presId="urn:microsoft.com/office/officeart/2008/layout/VerticalAccentList"/>
    <dgm:cxn modelId="{D229E04F-7676-4642-A3E0-F2D8C6304616}" type="presParOf" srcId="{FE5B7180-E109-4D2E-8E64-B33CCDF64432}" destId="{C2008E91-79EA-4D07-9379-B8F448872F9D}" srcOrd="3" destOrd="0" presId="urn:microsoft.com/office/officeart/2008/layout/VerticalAccentList"/>
    <dgm:cxn modelId="{DCDBD3BC-E211-464B-B04E-D8F56C5DDFCF}" type="presParOf" srcId="{FE5B7180-E109-4D2E-8E64-B33CCDF64432}" destId="{A693C27E-0E6D-43DD-A460-2D71F73FCA57}" srcOrd="4" destOrd="0" presId="urn:microsoft.com/office/officeart/2008/layout/VerticalAccentList"/>
    <dgm:cxn modelId="{42F77538-0450-4C67-9700-59B5A35AE465}" type="presParOf" srcId="{FE5B7180-E109-4D2E-8E64-B33CCDF64432}" destId="{09DEB21E-C7A6-4964-9835-B9C3B38E70F4}" srcOrd="5" destOrd="0" presId="urn:microsoft.com/office/officeart/2008/layout/VerticalAccentList"/>
    <dgm:cxn modelId="{2CDCAD55-BAEB-4B8C-B3E4-575D7899D0CC}" type="presParOf" srcId="{FE5B7180-E109-4D2E-8E64-B33CCDF64432}" destId="{30BBDEBF-2DA9-4EE8-AE66-B43AA0804E55}" srcOrd="6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6B6A1D-DA58-4310-B074-2235A63B3BBD}">
      <dsp:nvSpPr>
        <dsp:cNvPr id="0" name=""/>
        <dsp:cNvSpPr/>
      </dsp:nvSpPr>
      <dsp:spPr>
        <a:xfrm>
          <a:off x="0" y="37437"/>
          <a:ext cx="7315200" cy="46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Requirements</a:t>
          </a:r>
          <a:endParaRPr lang="en-US" sz="2000" kern="1200" dirty="0"/>
        </a:p>
      </dsp:txBody>
      <dsp:txXfrm>
        <a:off x="22846" y="60283"/>
        <a:ext cx="7269508" cy="422308"/>
      </dsp:txXfrm>
    </dsp:sp>
    <dsp:sp modelId="{774C55EB-CC3A-4AFD-9682-EAC020D94A8F}">
      <dsp:nvSpPr>
        <dsp:cNvPr id="0" name=""/>
        <dsp:cNvSpPr/>
      </dsp:nvSpPr>
      <dsp:spPr>
        <a:xfrm>
          <a:off x="0" y="577437"/>
          <a:ext cx="7315200" cy="46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Midterm Review</a:t>
          </a:r>
          <a:endParaRPr lang="en-US" sz="2000" kern="1200" dirty="0"/>
        </a:p>
      </dsp:txBody>
      <dsp:txXfrm>
        <a:off x="22846" y="600283"/>
        <a:ext cx="7269508" cy="422308"/>
      </dsp:txXfrm>
    </dsp:sp>
    <dsp:sp modelId="{7262CEA2-7A56-4948-BE94-2AA4771E4F6F}">
      <dsp:nvSpPr>
        <dsp:cNvPr id="0" name=""/>
        <dsp:cNvSpPr/>
      </dsp:nvSpPr>
      <dsp:spPr>
        <a:xfrm>
          <a:off x="0" y="1117437"/>
          <a:ext cx="7315200" cy="46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Work Since</a:t>
          </a:r>
          <a:endParaRPr lang="en-US" sz="2000" kern="1200" dirty="0"/>
        </a:p>
      </dsp:txBody>
      <dsp:txXfrm>
        <a:off x="22846" y="1140283"/>
        <a:ext cx="7269508" cy="422308"/>
      </dsp:txXfrm>
    </dsp:sp>
    <dsp:sp modelId="{F3EC4558-13AB-4035-80EE-DFFD476D8D29}">
      <dsp:nvSpPr>
        <dsp:cNvPr id="0" name=""/>
        <dsp:cNvSpPr/>
      </dsp:nvSpPr>
      <dsp:spPr>
        <a:xfrm>
          <a:off x="0" y="1585437"/>
          <a:ext cx="7315200" cy="1423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2258" tIns="91440" rIns="142240" bIns="914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HTTP Live Streaming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Implementation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Testing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Documentation</a:t>
          </a:r>
          <a:endParaRPr lang="en-US" sz="2000" kern="1200" dirty="0"/>
        </a:p>
      </dsp:txBody>
      <dsp:txXfrm>
        <a:off x="0" y="1585437"/>
        <a:ext cx="7315200" cy="1423125"/>
      </dsp:txXfrm>
    </dsp:sp>
    <dsp:sp modelId="{C52045F7-5778-4D39-8B73-68F4CCC0990A}">
      <dsp:nvSpPr>
        <dsp:cNvPr id="0" name=""/>
        <dsp:cNvSpPr/>
      </dsp:nvSpPr>
      <dsp:spPr>
        <a:xfrm>
          <a:off x="0" y="3008562"/>
          <a:ext cx="7315200" cy="46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Overview of the System</a:t>
          </a:r>
          <a:endParaRPr lang="en-US" sz="2000" kern="1200" dirty="0"/>
        </a:p>
      </dsp:txBody>
      <dsp:txXfrm>
        <a:off x="22846" y="3031408"/>
        <a:ext cx="7269508" cy="422308"/>
      </dsp:txXfrm>
    </dsp:sp>
    <dsp:sp modelId="{BDD9EC1A-EC0D-42F8-9879-84DD5600C3B4}">
      <dsp:nvSpPr>
        <dsp:cNvPr id="0" name=""/>
        <dsp:cNvSpPr/>
      </dsp:nvSpPr>
      <dsp:spPr>
        <a:xfrm>
          <a:off x="0" y="3476562"/>
          <a:ext cx="7315200" cy="1423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2258" tIns="91440" rIns="142240" bIns="914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How HTTP Live Streaming Works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Limitations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Ways to Improve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What We Learned</a:t>
          </a:r>
          <a:endParaRPr lang="en-US" sz="2000" kern="1200" dirty="0"/>
        </a:p>
      </dsp:txBody>
      <dsp:txXfrm>
        <a:off x="0" y="3476562"/>
        <a:ext cx="7315200" cy="14231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54E1B6-CC0B-4701-902D-7E3A97CB28BF}">
      <dsp:nvSpPr>
        <dsp:cNvPr id="0" name=""/>
        <dsp:cNvSpPr/>
      </dsp:nvSpPr>
      <dsp:spPr>
        <a:xfrm>
          <a:off x="365759" y="409026"/>
          <a:ext cx="6583680" cy="5985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Needed Proof of Concept</a:t>
          </a:r>
          <a:endParaRPr lang="en-US" sz="2000" kern="1200" dirty="0"/>
        </a:p>
      </dsp:txBody>
      <dsp:txXfrm>
        <a:off x="365759" y="409026"/>
        <a:ext cx="6583680" cy="598516"/>
      </dsp:txXfrm>
    </dsp:sp>
    <dsp:sp modelId="{C6ADBE3A-7028-4F9C-B084-9C0A6CF6ED33}">
      <dsp:nvSpPr>
        <dsp:cNvPr id="0" name=""/>
        <dsp:cNvSpPr/>
      </dsp:nvSpPr>
      <dsp:spPr>
        <a:xfrm>
          <a:off x="365759" y="1007542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CCCC07-9536-4127-93AB-B87BDFF9B0E4}">
      <dsp:nvSpPr>
        <dsp:cNvPr id="0" name=""/>
        <dsp:cNvSpPr/>
      </dsp:nvSpPr>
      <dsp:spPr>
        <a:xfrm>
          <a:off x="1294790" y="1007542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82C67B-F101-4903-8F65-1DC9AC9014D6}">
      <dsp:nvSpPr>
        <dsp:cNvPr id="0" name=""/>
        <dsp:cNvSpPr/>
      </dsp:nvSpPr>
      <dsp:spPr>
        <a:xfrm>
          <a:off x="2223820" y="1007542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77E6A0-8B91-40CB-BD5C-608338070D58}">
      <dsp:nvSpPr>
        <dsp:cNvPr id="0" name=""/>
        <dsp:cNvSpPr/>
      </dsp:nvSpPr>
      <dsp:spPr>
        <a:xfrm>
          <a:off x="3152851" y="1007542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B4F1BD-221D-425D-83D8-0FF84DD96939}">
      <dsp:nvSpPr>
        <dsp:cNvPr id="0" name=""/>
        <dsp:cNvSpPr/>
      </dsp:nvSpPr>
      <dsp:spPr>
        <a:xfrm>
          <a:off x="4081881" y="1007542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FB9D0E-2E7A-4CF0-8FA4-A4B42EC7099B}">
      <dsp:nvSpPr>
        <dsp:cNvPr id="0" name=""/>
        <dsp:cNvSpPr/>
      </dsp:nvSpPr>
      <dsp:spPr>
        <a:xfrm>
          <a:off x="5010912" y="1007542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C4BBF7-77A7-403F-A285-051AA9DFA377}">
      <dsp:nvSpPr>
        <dsp:cNvPr id="0" name=""/>
        <dsp:cNvSpPr/>
      </dsp:nvSpPr>
      <dsp:spPr>
        <a:xfrm>
          <a:off x="5939942" y="1007542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F146B4-5522-416E-A3DF-EAEE2E992AE2}">
      <dsp:nvSpPr>
        <dsp:cNvPr id="0" name=""/>
        <dsp:cNvSpPr/>
      </dsp:nvSpPr>
      <dsp:spPr>
        <a:xfrm>
          <a:off x="365759" y="1252589"/>
          <a:ext cx="6583680" cy="5985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Secure Streaming (Legal Issues)</a:t>
          </a:r>
          <a:endParaRPr lang="en-US" sz="2000" kern="1200" dirty="0"/>
        </a:p>
      </dsp:txBody>
      <dsp:txXfrm>
        <a:off x="365759" y="1252589"/>
        <a:ext cx="6583680" cy="598516"/>
      </dsp:txXfrm>
    </dsp:sp>
    <dsp:sp modelId="{603F19EB-8C85-4949-838E-7C98539668B0}">
      <dsp:nvSpPr>
        <dsp:cNvPr id="0" name=""/>
        <dsp:cNvSpPr/>
      </dsp:nvSpPr>
      <dsp:spPr>
        <a:xfrm>
          <a:off x="365759" y="1851105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546DF7-6781-47B3-861E-8346E1C86A61}">
      <dsp:nvSpPr>
        <dsp:cNvPr id="0" name=""/>
        <dsp:cNvSpPr/>
      </dsp:nvSpPr>
      <dsp:spPr>
        <a:xfrm>
          <a:off x="1294790" y="1851105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655FB2-C567-4C27-B0B5-B8963A5DE4FC}">
      <dsp:nvSpPr>
        <dsp:cNvPr id="0" name=""/>
        <dsp:cNvSpPr/>
      </dsp:nvSpPr>
      <dsp:spPr>
        <a:xfrm>
          <a:off x="2223820" y="1851105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E3C844-FFBE-4336-8651-E6794F19823A}">
      <dsp:nvSpPr>
        <dsp:cNvPr id="0" name=""/>
        <dsp:cNvSpPr/>
      </dsp:nvSpPr>
      <dsp:spPr>
        <a:xfrm>
          <a:off x="3152851" y="1851105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DC4CA6-D73A-4B8F-A16B-6CDA611D8D1D}">
      <dsp:nvSpPr>
        <dsp:cNvPr id="0" name=""/>
        <dsp:cNvSpPr/>
      </dsp:nvSpPr>
      <dsp:spPr>
        <a:xfrm>
          <a:off x="4081881" y="1851105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B22091-BAB6-46D1-A48E-1A6D17BBF6D9}">
      <dsp:nvSpPr>
        <dsp:cNvPr id="0" name=""/>
        <dsp:cNvSpPr/>
      </dsp:nvSpPr>
      <dsp:spPr>
        <a:xfrm>
          <a:off x="5010912" y="1851105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2E2E4D-5878-440D-9E51-502B6A9C9EAE}">
      <dsp:nvSpPr>
        <dsp:cNvPr id="0" name=""/>
        <dsp:cNvSpPr/>
      </dsp:nvSpPr>
      <dsp:spPr>
        <a:xfrm>
          <a:off x="5939942" y="1851105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7565AC-9556-4A51-B4E2-38DF558F553B}">
      <dsp:nvSpPr>
        <dsp:cNvPr id="0" name=""/>
        <dsp:cNvSpPr/>
      </dsp:nvSpPr>
      <dsp:spPr>
        <a:xfrm>
          <a:off x="365759" y="2096152"/>
          <a:ext cx="6583680" cy="5985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HTML5</a:t>
          </a:r>
          <a:endParaRPr lang="en-US" sz="2000" kern="1200" dirty="0"/>
        </a:p>
      </dsp:txBody>
      <dsp:txXfrm>
        <a:off x="365759" y="2096152"/>
        <a:ext cx="6583680" cy="598516"/>
      </dsp:txXfrm>
    </dsp:sp>
    <dsp:sp modelId="{57B825C8-4EDF-46E4-8A81-5E66DA607627}">
      <dsp:nvSpPr>
        <dsp:cNvPr id="0" name=""/>
        <dsp:cNvSpPr/>
      </dsp:nvSpPr>
      <dsp:spPr>
        <a:xfrm>
          <a:off x="365759" y="2694668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88DB7E-B654-4FAB-A362-78F023C33541}">
      <dsp:nvSpPr>
        <dsp:cNvPr id="0" name=""/>
        <dsp:cNvSpPr/>
      </dsp:nvSpPr>
      <dsp:spPr>
        <a:xfrm>
          <a:off x="1294790" y="2694668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A51515-952C-4D93-8016-30392FB0C111}">
      <dsp:nvSpPr>
        <dsp:cNvPr id="0" name=""/>
        <dsp:cNvSpPr/>
      </dsp:nvSpPr>
      <dsp:spPr>
        <a:xfrm>
          <a:off x="2223820" y="2694668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D066E5-5966-4FE2-9107-259ADD48E1AE}">
      <dsp:nvSpPr>
        <dsp:cNvPr id="0" name=""/>
        <dsp:cNvSpPr/>
      </dsp:nvSpPr>
      <dsp:spPr>
        <a:xfrm>
          <a:off x="3152851" y="2694668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109EDA-8629-49C6-916F-38E6A4DB3370}">
      <dsp:nvSpPr>
        <dsp:cNvPr id="0" name=""/>
        <dsp:cNvSpPr/>
      </dsp:nvSpPr>
      <dsp:spPr>
        <a:xfrm>
          <a:off x="4081881" y="2694668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A4D51C-0929-484F-9B36-98009791E7D6}">
      <dsp:nvSpPr>
        <dsp:cNvPr id="0" name=""/>
        <dsp:cNvSpPr/>
      </dsp:nvSpPr>
      <dsp:spPr>
        <a:xfrm>
          <a:off x="5010912" y="2694668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8859F8-097C-4EF9-A1ED-4C8429FAA771}">
      <dsp:nvSpPr>
        <dsp:cNvPr id="0" name=""/>
        <dsp:cNvSpPr/>
      </dsp:nvSpPr>
      <dsp:spPr>
        <a:xfrm>
          <a:off x="5939942" y="2694668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0737DA-58CD-47CD-BD38-FF240F78F426}">
      <dsp:nvSpPr>
        <dsp:cNvPr id="0" name=""/>
        <dsp:cNvSpPr/>
      </dsp:nvSpPr>
      <dsp:spPr>
        <a:xfrm>
          <a:off x="365759" y="2939715"/>
          <a:ext cx="6583680" cy="5985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Work on Red Hat Apache Server</a:t>
          </a:r>
          <a:endParaRPr lang="en-US" sz="2000" kern="1200" dirty="0"/>
        </a:p>
      </dsp:txBody>
      <dsp:txXfrm>
        <a:off x="365759" y="2939715"/>
        <a:ext cx="6583680" cy="598516"/>
      </dsp:txXfrm>
    </dsp:sp>
    <dsp:sp modelId="{59EE4AF4-6474-491E-B8CF-D8C0D9D82E70}">
      <dsp:nvSpPr>
        <dsp:cNvPr id="0" name=""/>
        <dsp:cNvSpPr/>
      </dsp:nvSpPr>
      <dsp:spPr>
        <a:xfrm>
          <a:off x="365759" y="3538231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E31924-066D-4210-AF20-B395A28CCC57}">
      <dsp:nvSpPr>
        <dsp:cNvPr id="0" name=""/>
        <dsp:cNvSpPr/>
      </dsp:nvSpPr>
      <dsp:spPr>
        <a:xfrm>
          <a:off x="1294790" y="3538231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CCE31F-1958-4E79-8EF5-B2B43A972B24}">
      <dsp:nvSpPr>
        <dsp:cNvPr id="0" name=""/>
        <dsp:cNvSpPr/>
      </dsp:nvSpPr>
      <dsp:spPr>
        <a:xfrm>
          <a:off x="2223820" y="3538231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0BD39A-F8C7-4262-A760-460E3F665B27}">
      <dsp:nvSpPr>
        <dsp:cNvPr id="0" name=""/>
        <dsp:cNvSpPr/>
      </dsp:nvSpPr>
      <dsp:spPr>
        <a:xfrm>
          <a:off x="3152851" y="3538231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A82294-A797-4E6F-B21F-82268C3D6705}">
      <dsp:nvSpPr>
        <dsp:cNvPr id="0" name=""/>
        <dsp:cNvSpPr/>
      </dsp:nvSpPr>
      <dsp:spPr>
        <a:xfrm>
          <a:off x="4081881" y="3538231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1FF094-44BF-48B3-8E8A-7B4EBAFDEA56}">
      <dsp:nvSpPr>
        <dsp:cNvPr id="0" name=""/>
        <dsp:cNvSpPr/>
      </dsp:nvSpPr>
      <dsp:spPr>
        <a:xfrm>
          <a:off x="5010912" y="3538231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7C0474-0435-445A-B46D-161860F0F3EC}">
      <dsp:nvSpPr>
        <dsp:cNvPr id="0" name=""/>
        <dsp:cNvSpPr/>
      </dsp:nvSpPr>
      <dsp:spPr>
        <a:xfrm>
          <a:off x="5939942" y="3538231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E957F1-71E5-46B9-8320-D7F7CBA2C323}">
      <dsp:nvSpPr>
        <dsp:cNvPr id="0" name=""/>
        <dsp:cNvSpPr/>
      </dsp:nvSpPr>
      <dsp:spPr>
        <a:xfrm>
          <a:off x="365759" y="3783278"/>
          <a:ext cx="6583680" cy="5985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Word on </a:t>
          </a:r>
          <a:r>
            <a:rPr lang="en-US" sz="2000" kern="1200" dirty="0" err="1" smtClean="0"/>
            <a:t>iOS</a:t>
          </a:r>
          <a:r>
            <a:rPr lang="en-US" sz="2000" kern="1200" dirty="0" smtClean="0"/>
            <a:t> Devices (</a:t>
          </a:r>
          <a:r>
            <a:rPr lang="en-US" sz="2000" kern="1200" dirty="0" err="1" smtClean="0"/>
            <a:t>iPad</a:t>
          </a:r>
          <a:r>
            <a:rPr lang="en-US" sz="2000" kern="1200" dirty="0" smtClean="0"/>
            <a:t>)</a:t>
          </a:r>
          <a:endParaRPr lang="en-US" sz="2000" kern="1200" dirty="0"/>
        </a:p>
      </dsp:txBody>
      <dsp:txXfrm>
        <a:off x="365759" y="3783278"/>
        <a:ext cx="6583680" cy="598516"/>
      </dsp:txXfrm>
    </dsp:sp>
    <dsp:sp modelId="{4E9E8FC7-E044-4A8D-8B19-15311AC928C1}">
      <dsp:nvSpPr>
        <dsp:cNvPr id="0" name=""/>
        <dsp:cNvSpPr/>
      </dsp:nvSpPr>
      <dsp:spPr>
        <a:xfrm>
          <a:off x="365759" y="4381794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036541-FDD1-49B9-8158-0410BA015123}">
      <dsp:nvSpPr>
        <dsp:cNvPr id="0" name=""/>
        <dsp:cNvSpPr/>
      </dsp:nvSpPr>
      <dsp:spPr>
        <a:xfrm>
          <a:off x="1294790" y="4381794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50CA03-47D6-41EE-B983-483DBC55620D}">
      <dsp:nvSpPr>
        <dsp:cNvPr id="0" name=""/>
        <dsp:cNvSpPr/>
      </dsp:nvSpPr>
      <dsp:spPr>
        <a:xfrm>
          <a:off x="2223820" y="4381794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FF0F6F-54E4-4CE7-A125-CE68968C4E6F}">
      <dsp:nvSpPr>
        <dsp:cNvPr id="0" name=""/>
        <dsp:cNvSpPr/>
      </dsp:nvSpPr>
      <dsp:spPr>
        <a:xfrm>
          <a:off x="3152851" y="4381794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17F874-3FD2-450A-9964-D41AFD18375D}">
      <dsp:nvSpPr>
        <dsp:cNvPr id="0" name=""/>
        <dsp:cNvSpPr/>
      </dsp:nvSpPr>
      <dsp:spPr>
        <a:xfrm>
          <a:off x="4081881" y="4381794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54E0DB-6492-4582-85EB-8EE9B4BECDFB}">
      <dsp:nvSpPr>
        <dsp:cNvPr id="0" name=""/>
        <dsp:cNvSpPr/>
      </dsp:nvSpPr>
      <dsp:spPr>
        <a:xfrm>
          <a:off x="5010912" y="4381794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D31578-6F0A-43F5-B874-2A7E11FE99A7}">
      <dsp:nvSpPr>
        <dsp:cNvPr id="0" name=""/>
        <dsp:cNvSpPr/>
      </dsp:nvSpPr>
      <dsp:spPr>
        <a:xfrm>
          <a:off x="5939942" y="4381794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716C74-FFFF-402E-B3E9-5203BA7EB683}">
      <dsp:nvSpPr>
        <dsp:cNvPr id="0" name=""/>
        <dsp:cNvSpPr/>
      </dsp:nvSpPr>
      <dsp:spPr>
        <a:xfrm>
          <a:off x="365759" y="830808"/>
          <a:ext cx="6583680" cy="5985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Project direction changed</a:t>
          </a:r>
          <a:endParaRPr lang="en-US" sz="2000" kern="1200" dirty="0"/>
        </a:p>
      </dsp:txBody>
      <dsp:txXfrm>
        <a:off x="365759" y="830808"/>
        <a:ext cx="6583680" cy="598516"/>
      </dsp:txXfrm>
    </dsp:sp>
    <dsp:sp modelId="{D50CCF29-FF44-4E4F-99EB-F2BFC7C3A3C2}">
      <dsp:nvSpPr>
        <dsp:cNvPr id="0" name=""/>
        <dsp:cNvSpPr/>
      </dsp:nvSpPr>
      <dsp:spPr>
        <a:xfrm>
          <a:off x="365759" y="1429324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B67E01-BAFE-4892-B612-4DFD57B912C9}">
      <dsp:nvSpPr>
        <dsp:cNvPr id="0" name=""/>
        <dsp:cNvSpPr/>
      </dsp:nvSpPr>
      <dsp:spPr>
        <a:xfrm>
          <a:off x="1294790" y="1429324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338B0C-CA33-47F4-B696-4D6CDFC93D42}">
      <dsp:nvSpPr>
        <dsp:cNvPr id="0" name=""/>
        <dsp:cNvSpPr/>
      </dsp:nvSpPr>
      <dsp:spPr>
        <a:xfrm>
          <a:off x="2223820" y="1429324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08ECF4-55DF-46C9-BE43-4422D7503537}">
      <dsp:nvSpPr>
        <dsp:cNvPr id="0" name=""/>
        <dsp:cNvSpPr/>
      </dsp:nvSpPr>
      <dsp:spPr>
        <a:xfrm>
          <a:off x="3152851" y="1429324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22108B-3001-41A2-B0D9-988F198137AE}">
      <dsp:nvSpPr>
        <dsp:cNvPr id="0" name=""/>
        <dsp:cNvSpPr/>
      </dsp:nvSpPr>
      <dsp:spPr>
        <a:xfrm>
          <a:off x="4081881" y="1429324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2A702A-C0AD-43C3-B8B3-A17EAA41C902}">
      <dsp:nvSpPr>
        <dsp:cNvPr id="0" name=""/>
        <dsp:cNvSpPr/>
      </dsp:nvSpPr>
      <dsp:spPr>
        <a:xfrm>
          <a:off x="5010912" y="1429324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902F19-F8D9-449D-8820-5754B56FF3F9}">
      <dsp:nvSpPr>
        <dsp:cNvPr id="0" name=""/>
        <dsp:cNvSpPr/>
      </dsp:nvSpPr>
      <dsp:spPr>
        <a:xfrm>
          <a:off x="5939942" y="1429324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6D1A6F-7BF0-4881-938E-C0BF9CCE7541}">
      <dsp:nvSpPr>
        <dsp:cNvPr id="0" name=""/>
        <dsp:cNvSpPr/>
      </dsp:nvSpPr>
      <dsp:spPr>
        <a:xfrm>
          <a:off x="365759" y="1674370"/>
          <a:ext cx="6583680" cy="5985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Researched secure streaming technologies and HTML5</a:t>
          </a:r>
          <a:endParaRPr lang="en-US" sz="2000" kern="1200" dirty="0"/>
        </a:p>
      </dsp:txBody>
      <dsp:txXfrm>
        <a:off x="365759" y="1674370"/>
        <a:ext cx="6583680" cy="598516"/>
      </dsp:txXfrm>
    </dsp:sp>
    <dsp:sp modelId="{79FE45B2-0EC8-40DB-B913-3ABFAEE31154}">
      <dsp:nvSpPr>
        <dsp:cNvPr id="0" name=""/>
        <dsp:cNvSpPr/>
      </dsp:nvSpPr>
      <dsp:spPr>
        <a:xfrm>
          <a:off x="365759" y="2272887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0EE53E-D7CD-4E74-A754-3B309250047B}">
      <dsp:nvSpPr>
        <dsp:cNvPr id="0" name=""/>
        <dsp:cNvSpPr/>
      </dsp:nvSpPr>
      <dsp:spPr>
        <a:xfrm>
          <a:off x="1294790" y="2272887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5B77E2-886A-47CA-976D-DA9CABFA404E}">
      <dsp:nvSpPr>
        <dsp:cNvPr id="0" name=""/>
        <dsp:cNvSpPr/>
      </dsp:nvSpPr>
      <dsp:spPr>
        <a:xfrm>
          <a:off x="2223820" y="2272887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00442B-BB42-4F7D-B713-5889F354EFFE}">
      <dsp:nvSpPr>
        <dsp:cNvPr id="0" name=""/>
        <dsp:cNvSpPr/>
      </dsp:nvSpPr>
      <dsp:spPr>
        <a:xfrm>
          <a:off x="3152851" y="2272887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7C6E70-24F2-483E-9176-67036BB5A2AF}">
      <dsp:nvSpPr>
        <dsp:cNvPr id="0" name=""/>
        <dsp:cNvSpPr/>
      </dsp:nvSpPr>
      <dsp:spPr>
        <a:xfrm>
          <a:off x="4081881" y="2272887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6DFF25-05A5-4DD2-90E8-E4D1C01A136B}">
      <dsp:nvSpPr>
        <dsp:cNvPr id="0" name=""/>
        <dsp:cNvSpPr/>
      </dsp:nvSpPr>
      <dsp:spPr>
        <a:xfrm>
          <a:off x="5010912" y="2272887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9FCB34-8F0D-4487-B1F3-1D82FC7E0ED0}">
      <dsp:nvSpPr>
        <dsp:cNvPr id="0" name=""/>
        <dsp:cNvSpPr/>
      </dsp:nvSpPr>
      <dsp:spPr>
        <a:xfrm>
          <a:off x="5939942" y="2272887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C89832-66B8-4174-A4A5-B58748F134F1}">
      <dsp:nvSpPr>
        <dsp:cNvPr id="0" name=""/>
        <dsp:cNvSpPr/>
      </dsp:nvSpPr>
      <dsp:spPr>
        <a:xfrm>
          <a:off x="365759" y="2517933"/>
          <a:ext cx="6583680" cy="5985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Found two possible solutions</a:t>
          </a:r>
          <a:endParaRPr lang="en-US" sz="2000" kern="1200" dirty="0"/>
        </a:p>
      </dsp:txBody>
      <dsp:txXfrm>
        <a:off x="365759" y="2517933"/>
        <a:ext cx="6583680" cy="598516"/>
      </dsp:txXfrm>
    </dsp:sp>
    <dsp:sp modelId="{8E1FCC09-2980-4908-AC09-8D36000D6FF3}">
      <dsp:nvSpPr>
        <dsp:cNvPr id="0" name=""/>
        <dsp:cNvSpPr/>
      </dsp:nvSpPr>
      <dsp:spPr>
        <a:xfrm>
          <a:off x="365759" y="3116450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DE16EB-963E-4E39-AED0-37BF2FD9E941}">
      <dsp:nvSpPr>
        <dsp:cNvPr id="0" name=""/>
        <dsp:cNvSpPr/>
      </dsp:nvSpPr>
      <dsp:spPr>
        <a:xfrm>
          <a:off x="1294790" y="3116450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CFD30D-8BAF-4E38-B8ED-07788D44F52D}">
      <dsp:nvSpPr>
        <dsp:cNvPr id="0" name=""/>
        <dsp:cNvSpPr/>
      </dsp:nvSpPr>
      <dsp:spPr>
        <a:xfrm>
          <a:off x="2223820" y="3116450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C589CD-F27A-4E69-A90C-97CB3E5D2123}">
      <dsp:nvSpPr>
        <dsp:cNvPr id="0" name=""/>
        <dsp:cNvSpPr/>
      </dsp:nvSpPr>
      <dsp:spPr>
        <a:xfrm>
          <a:off x="3152851" y="3116450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5415B8-BC4F-4D68-BE74-34791F5FD604}">
      <dsp:nvSpPr>
        <dsp:cNvPr id="0" name=""/>
        <dsp:cNvSpPr/>
      </dsp:nvSpPr>
      <dsp:spPr>
        <a:xfrm>
          <a:off x="4081881" y="3116450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04EB1A-FD4E-4B5C-8AA0-7850075D3D88}">
      <dsp:nvSpPr>
        <dsp:cNvPr id="0" name=""/>
        <dsp:cNvSpPr/>
      </dsp:nvSpPr>
      <dsp:spPr>
        <a:xfrm>
          <a:off x="5010912" y="3116450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95E404-6A85-4C64-96BD-E8C618D5F67D}">
      <dsp:nvSpPr>
        <dsp:cNvPr id="0" name=""/>
        <dsp:cNvSpPr/>
      </dsp:nvSpPr>
      <dsp:spPr>
        <a:xfrm>
          <a:off x="5939942" y="3116450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30B1AD-EFCB-42CD-A7A9-D26484E6A9E2}">
      <dsp:nvSpPr>
        <dsp:cNvPr id="0" name=""/>
        <dsp:cNvSpPr/>
      </dsp:nvSpPr>
      <dsp:spPr>
        <a:xfrm>
          <a:off x="365759" y="3361496"/>
          <a:ext cx="6583680" cy="5985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About to try implementing a solution</a:t>
          </a:r>
          <a:endParaRPr lang="en-US" sz="2000" kern="1200" dirty="0"/>
        </a:p>
      </dsp:txBody>
      <dsp:txXfrm>
        <a:off x="365759" y="3361496"/>
        <a:ext cx="6583680" cy="598516"/>
      </dsp:txXfrm>
    </dsp:sp>
    <dsp:sp modelId="{05AE0F51-FAA1-4D9E-8A12-72D046E8FE69}">
      <dsp:nvSpPr>
        <dsp:cNvPr id="0" name=""/>
        <dsp:cNvSpPr/>
      </dsp:nvSpPr>
      <dsp:spPr>
        <a:xfrm>
          <a:off x="365759" y="3960012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A60701-9D72-47B3-B270-4EBDAF85D26B}">
      <dsp:nvSpPr>
        <dsp:cNvPr id="0" name=""/>
        <dsp:cNvSpPr/>
      </dsp:nvSpPr>
      <dsp:spPr>
        <a:xfrm>
          <a:off x="1294790" y="3960012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B82183-ECFE-4EB6-B3DD-6253B3362597}">
      <dsp:nvSpPr>
        <dsp:cNvPr id="0" name=""/>
        <dsp:cNvSpPr/>
      </dsp:nvSpPr>
      <dsp:spPr>
        <a:xfrm>
          <a:off x="2223820" y="3960012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6C7015-CEAA-4AA3-84A4-A9F73A7C619C}">
      <dsp:nvSpPr>
        <dsp:cNvPr id="0" name=""/>
        <dsp:cNvSpPr/>
      </dsp:nvSpPr>
      <dsp:spPr>
        <a:xfrm>
          <a:off x="3152851" y="3960012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21FF48-9A8D-4342-8665-64643468BB3E}">
      <dsp:nvSpPr>
        <dsp:cNvPr id="0" name=""/>
        <dsp:cNvSpPr/>
      </dsp:nvSpPr>
      <dsp:spPr>
        <a:xfrm>
          <a:off x="4081881" y="3960012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D11D8D-0481-4061-A569-765800D223D0}">
      <dsp:nvSpPr>
        <dsp:cNvPr id="0" name=""/>
        <dsp:cNvSpPr/>
      </dsp:nvSpPr>
      <dsp:spPr>
        <a:xfrm>
          <a:off x="5010912" y="3960012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3824C1-D7C6-46EC-9984-15F0D426BE66}">
      <dsp:nvSpPr>
        <dsp:cNvPr id="0" name=""/>
        <dsp:cNvSpPr/>
      </dsp:nvSpPr>
      <dsp:spPr>
        <a:xfrm>
          <a:off x="5939942" y="3960012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D82817-0439-4A26-8EC5-1E4EF3F54196}">
      <dsp:nvSpPr>
        <dsp:cNvPr id="0" name=""/>
        <dsp:cNvSpPr/>
      </dsp:nvSpPr>
      <dsp:spPr>
        <a:xfrm>
          <a:off x="0" y="0"/>
          <a:ext cx="7315200" cy="7593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Safari on Mac</a:t>
          </a:r>
          <a:endParaRPr lang="en-US" sz="3500" kern="1200" dirty="0"/>
        </a:p>
      </dsp:txBody>
      <dsp:txXfrm>
        <a:off x="1538977" y="0"/>
        <a:ext cx="5776222" cy="759372"/>
      </dsp:txXfrm>
    </dsp:sp>
    <dsp:sp modelId="{0DDC836E-A8D5-4629-BDFA-4BED75123CDA}">
      <dsp:nvSpPr>
        <dsp:cNvPr id="0" name=""/>
        <dsp:cNvSpPr/>
      </dsp:nvSpPr>
      <dsp:spPr>
        <a:xfrm>
          <a:off x="243316" y="75937"/>
          <a:ext cx="671081" cy="60749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7D508E-558E-4931-A700-44865710216C}">
      <dsp:nvSpPr>
        <dsp:cNvPr id="0" name=""/>
        <dsp:cNvSpPr/>
      </dsp:nvSpPr>
      <dsp:spPr>
        <a:xfrm>
          <a:off x="0" y="835309"/>
          <a:ext cx="7315200" cy="7593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iPod Touch</a:t>
          </a:r>
          <a:endParaRPr lang="en-US" sz="3500" kern="1200" dirty="0"/>
        </a:p>
      </dsp:txBody>
      <dsp:txXfrm>
        <a:off x="1538977" y="835309"/>
        <a:ext cx="5776222" cy="759372"/>
      </dsp:txXfrm>
    </dsp:sp>
    <dsp:sp modelId="{623B928A-09B7-49DA-BB31-1C968012DADD}">
      <dsp:nvSpPr>
        <dsp:cNvPr id="0" name=""/>
        <dsp:cNvSpPr/>
      </dsp:nvSpPr>
      <dsp:spPr>
        <a:xfrm>
          <a:off x="243316" y="911246"/>
          <a:ext cx="671081" cy="60749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48BB63-9162-4533-88E1-25CF93D5FD37}">
      <dsp:nvSpPr>
        <dsp:cNvPr id="0" name=""/>
        <dsp:cNvSpPr/>
      </dsp:nvSpPr>
      <dsp:spPr>
        <a:xfrm>
          <a:off x="0" y="1670618"/>
          <a:ext cx="7315200" cy="7593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iPhone</a:t>
          </a:r>
          <a:endParaRPr lang="en-US" sz="3500" kern="1200" dirty="0"/>
        </a:p>
      </dsp:txBody>
      <dsp:txXfrm>
        <a:off x="1538977" y="1670618"/>
        <a:ext cx="5776222" cy="759372"/>
      </dsp:txXfrm>
    </dsp:sp>
    <dsp:sp modelId="{5736D641-2E48-4775-851B-077E82B96AB2}">
      <dsp:nvSpPr>
        <dsp:cNvPr id="0" name=""/>
        <dsp:cNvSpPr/>
      </dsp:nvSpPr>
      <dsp:spPr>
        <a:xfrm>
          <a:off x="243316" y="1746556"/>
          <a:ext cx="671081" cy="60749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1A82FB-E13B-4522-B33D-9FE11AFB469B}">
      <dsp:nvSpPr>
        <dsp:cNvPr id="0" name=""/>
        <dsp:cNvSpPr/>
      </dsp:nvSpPr>
      <dsp:spPr>
        <a:xfrm>
          <a:off x="0" y="2505928"/>
          <a:ext cx="7315200" cy="7593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err="1" smtClean="0"/>
            <a:t>iPad</a:t>
          </a:r>
          <a:endParaRPr lang="en-US" sz="3500" kern="1200" dirty="0"/>
        </a:p>
      </dsp:txBody>
      <dsp:txXfrm>
        <a:off x="1538977" y="2505928"/>
        <a:ext cx="5776222" cy="759372"/>
      </dsp:txXfrm>
    </dsp:sp>
    <dsp:sp modelId="{D61CB682-51D1-4535-9397-D6E25F30BA06}">
      <dsp:nvSpPr>
        <dsp:cNvPr id="0" name=""/>
        <dsp:cNvSpPr/>
      </dsp:nvSpPr>
      <dsp:spPr>
        <a:xfrm>
          <a:off x="243316" y="2581865"/>
          <a:ext cx="671081" cy="60749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50B3CD-356B-428D-8740-FCC6AE422187}">
      <dsp:nvSpPr>
        <dsp:cNvPr id="0" name=""/>
        <dsp:cNvSpPr/>
      </dsp:nvSpPr>
      <dsp:spPr>
        <a:xfrm>
          <a:off x="0" y="3341237"/>
          <a:ext cx="7315200" cy="759372"/>
        </a:xfrm>
        <a:prstGeom prst="roundRect">
          <a:avLst>
            <a:gd name="adj" fmla="val 10000"/>
          </a:avLst>
        </a:prstGeom>
        <a:solidFill>
          <a:srgbClr val="C0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Windows (All Browsers)</a:t>
          </a:r>
          <a:endParaRPr lang="en-US" sz="3500" kern="1200" dirty="0"/>
        </a:p>
      </dsp:txBody>
      <dsp:txXfrm>
        <a:off x="1538977" y="3341237"/>
        <a:ext cx="5776222" cy="759372"/>
      </dsp:txXfrm>
    </dsp:sp>
    <dsp:sp modelId="{4E9CA68B-90E2-407E-9E8B-4716AD09CF6F}">
      <dsp:nvSpPr>
        <dsp:cNvPr id="0" name=""/>
        <dsp:cNvSpPr/>
      </dsp:nvSpPr>
      <dsp:spPr>
        <a:xfrm>
          <a:off x="243316" y="3417175"/>
          <a:ext cx="671081" cy="60749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E1B718-E05B-4600-9FA4-FD8E4FFB9A2C}">
      <dsp:nvSpPr>
        <dsp:cNvPr id="0" name=""/>
        <dsp:cNvSpPr/>
      </dsp:nvSpPr>
      <dsp:spPr>
        <a:xfrm>
          <a:off x="0" y="4176547"/>
          <a:ext cx="7315200" cy="759372"/>
        </a:xfrm>
        <a:prstGeom prst="roundRect">
          <a:avLst>
            <a:gd name="adj" fmla="val 10000"/>
          </a:avLst>
        </a:prstGeom>
        <a:solidFill>
          <a:srgbClr val="C0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Chrome and Firefox on Mac</a:t>
          </a:r>
          <a:endParaRPr lang="en-US" sz="3500" kern="1200" dirty="0"/>
        </a:p>
      </dsp:txBody>
      <dsp:txXfrm>
        <a:off x="1538977" y="4176547"/>
        <a:ext cx="5776222" cy="759372"/>
      </dsp:txXfrm>
    </dsp:sp>
    <dsp:sp modelId="{B05911C3-F5CC-41B9-AA47-47CD31F36334}">
      <dsp:nvSpPr>
        <dsp:cNvPr id="0" name=""/>
        <dsp:cNvSpPr/>
      </dsp:nvSpPr>
      <dsp:spPr>
        <a:xfrm>
          <a:off x="243316" y="4252484"/>
          <a:ext cx="671081" cy="60749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664CFE-1A06-4AF7-969F-09DDD2056570}">
      <dsp:nvSpPr>
        <dsp:cNvPr id="0" name=""/>
        <dsp:cNvSpPr/>
      </dsp:nvSpPr>
      <dsp:spPr>
        <a:xfrm>
          <a:off x="369570" y="810814"/>
          <a:ext cx="6652260" cy="604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Cannot play in Windows or Linux</a:t>
          </a:r>
          <a:endParaRPr lang="en-US" sz="2000" kern="1200" dirty="0"/>
        </a:p>
      </dsp:txBody>
      <dsp:txXfrm>
        <a:off x="369570" y="810814"/>
        <a:ext cx="6652260" cy="604750"/>
      </dsp:txXfrm>
    </dsp:sp>
    <dsp:sp modelId="{EA3E554C-CDFC-461D-B2FB-C7AAFAC39B5E}">
      <dsp:nvSpPr>
        <dsp:cNvPr id="0" name=""/>
        <dsp:cNvSpPr/>
      </dsp:nvSpPr>
      <dsp:spPr>
        <a:xfrm>
          <a:off x="369570" y="1415565"/>
          <a:ext cx="886968" cy="14782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BF0ED0-7AF3-4B88-8487-65C90206BE4C}">
      <dsp:nvSpPr>
        <dsp:cNvPr id="0" name=""/>
        <dsp:cNvSpPr/>
      </dsp:nvSpPr>
      <dsp:spPr>
        <a:xfrm>
          <a:off x="1308277" y="1415565"/>
          <a:ext cx="886968" cy="14782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759CC6-3C6F-4DE6-8B15-98309424C6FD}">
      <dsp:nvSpPr>
        <dsp:cNvPr id="0" name=""/>
        <dsp:cNvSpPr/>
      </dsp:nvSpPr>
      <dsp:spPr>
        <a:xfrm>
          <a:off x="2246985" y="1415565"/>
          <a:ext cx="886968" cy="14782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B62A7A-4AF6-4637-9E83-CB5C676D67D5}">
      <dsp:nvSpPr>
        <dsp:cNvPr id="0" name=""/>
        <dsp:cNvSpPr/>
      </dsp:nvSpPr>
      <dsp:spPr>
        <a:xfrm>
          <a:off x="3185693" y="1415565"/>
          <a:ext cx="886968" cy="14782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683E56-A973-4C5F-8896-50C6390E85BA}">
      <dsp:nvSpPr>
        <dsp:cNvPr id="0" name=""/>
        <dsp:cNvSpPr/>
      </dsp:nvSpPr>
      <dsp:spPr>
        <a:xfrm>
          <a:off x="4124401" y="1415565"/>
          <a:ext cx="886968" cy="14782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DE5FA3-54A6-4E39-9E0D-511A59E31E17}">
      <dsp:nvSpPr>
        <dsp:cNvPr id="0" name=""/>
        <dsp:cNvSpPr/>
      </dsp:nvSpPr>
      <dsp:spPr>
        <a:xfrm>
          <a:off x="5063109" y="1415565"/>
          <a:ext cx="886968" cy="14782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32BCEA-9965-48DB-9BC2-8B293FA0679E}">
      <dsp:nvSpPr>
        <dsp:cNvPr id="0" name=""/>
        <dsp:cNvSpPr/>
      </dsp:nvSpPr>
      <dsp:spPr>
        <a:xfrm>
          <a:off x="6001816" y="1415565"/>
          <a:ext cx="886968" cy="14782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93F7BB-1D75-46C3-BC4B-32122AD8B6CE}">
      <dsp:nvSpPr>
        <dsp:cNvPr id="0" name=""/>
        <dsp:cNvSpPr/>
      </dsp:nvSpPr>
      <dsp:spPr>
        <a:xfrm>
          <a:off x="369570" y="1661945"/>
          <a:ext cx="6652260" cy="604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Doesn’t work in Chrome or Firefox</a:t>
          </a:r>
          <a:endParaRPr lang="en-US" sz="2000" kern="1200" dirty="0"/>
        </a:p>
      </dsp:txBody>
      <dsp:txXfrm>
        <a:off x="369570" y="1661945"/>
        <a:ext cx="6652260" cy="604750"/>
      </dsp:txXfrm>
    </dsp:sp>
    <dsp:sp modelId="{108FDB5B-3D0D-4F25-996A-052D2F587162}">
      <dsp:nvSpPr>
        <dsp:cNvPr id="0" name=""/>
        <dsp:cNvSpPr/>
      </dsp:nvSpPr>
      <dsp:spPr>
        <a:xfrm>
          <a:off x="369570" y="2266695"/>
          <a:ext cx="886968" cy="14782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7E71CC-B57E-4E43-8297-D451AB8685AE}">
      <dsp:nvSpPr>
        <dsp:cNvPr id="0" name=""/>
        <dsp:cNvSpPr/>
      </dsp:nvSpPr>
      <dsp:spPr>
        <a:xfrm>
          <a:off x="1308277" y="2266695"/>
          <a:ext cx="886968" cy="14782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D86810-93D9-48D6-B0F9-5DCF26E46189}">
      <dsp:nvSpPr>
        <dsp:cNvPr id="0" name=""/>
        <dsp:cNvSpPr/>
      </dsp:nvSpPr>
      <dsp:spPr>
        <a:xfrm>
          <a:off x="2246985" y="2266695"/>
          <a:ext cx="886968" cy="14782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C8C902-D0BF-42F1-9773-B17155F888FB}">
      <dsp:nvSpPr>
        <dsp:cNvPr id="0" name=""/>
        <dsp:cNvSpPr/>
      </dsp:nvSpPr>
      <dsp:spPr>
        <a:xfrm>
          <a:off x="3185693" y="2266695"/>
          <a:ext cx="886968" cy="14782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A318ED-03BD-46D7-9C30-99EC281F8734}">
      <dsp:nvSpPr>
        <dsp:cNvPr id="0" name=""/>
        <dsp:cNvSpPr/>
      </dsp:nvSpPr>
      <dsp:spPr>
        <a:xfrm>
          <a:off x="4124401" y="2266695"/>
          <a:ext cx="886968" cy="14782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358883-3D57-48AA-BD79-4CAB759B18FD}">
      <dsp:nvSpPr>
        <dsp:cNvPr id="0" name=""/>
        <dsp:cNvSpPr/>
      </dsp:nvSpPr>
      <dsp:spPr>
        <a:xfrm>
          <a:off x="5063109" y="2266695"/>
          <a:ext cx="886968" cy="14782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2A7964-AA3D-4F52-A157-471277E139FD}">
      <dsp:nvSpPr>
        <dsp:cNvPr id="0" name=""/>
        <dsp:cNvSpPr/>
      </dsp:nvSpPr>
      <dsp:spPr>
        <a:xfrm>
          <a:off x="6001816" y="2266695"/>
          <a:ext cx="886968" cy="14782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B461EB-6E8C-4671-B6ED-A0C9B04CF441}">
      <dsp:nvSpPr>
        <dsp:cNvPr id="0" name=""/>
        <dsp:cNvSpPr/>
      </dsp:nvSpPr>
      <dsp:spPr>
        <a:xfrm>
          <a:off x="369570" y="2513075"/>
          <a:ext cx="6652260" cy="604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Requires conversion ahead of time</a:t>
          </a:r>
          <a:endParaRPr lang="en-US" sz="2000" kern="1200" dirty="0" smtClean="0"/>
        </a:p>
      </dsp:txBody>
      <dsp:txXfrm>
        <a:off x="369570" y="2513075"/>
        <a:ext cx="6652260" cy="604750"/>
      </dsp:txXfrm>
    </dsp:sp>
    <dsp:sp modelId="{19D0AB69-2EBB-4284-A5D7-EABF5E93A65F}">
      <dsp:nvSpPr>
        <dsp:cNvPr id="0" name=""/>
        <dsp:cNvSpPr/>
      </dsp:nvSpPr>
      <dsp:spPr>
        <a:xfrm>
          <a:off x="369570" y="3117826"/>
          <a:ext cx="886968" cy="14782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8400B1-961C-4D46-8AAA-094F09B03F31}">
      <dsp:nvSpPr>
        <dsp:cNvPr id="0" name=""/>
        <dsp:cNvSpPr/>
      </dsp:nvSpPr>
      <dsp:spPr>
        <a:xfrm>
          <a:off x="1308277" y="3117826"/>
          <a:ext cx="886968" cy="14782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B33239-0FA6-4D7C-A6CA-A329CC10DFF4}">
      <dsp:nvSpPr>
        <dsp:cNvPr id="0" name=""/>
        <dsp:cNvSpPr/>
      </dsp:nvSpPr>
      <dsp:spPr>
        <a:xfrm>
          <a:off x="2246985" y="3117826"/>
          <a:ext cx="886968" cy="14782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04D944-313A-49AF-96AF-76325A57DDA8}">
      <dsp:nvSpPr>
        <dsp:cNvPr id="0" name=""/>
        <dsp:cNvSpPr/>
      </dsp:nvSpPr>
      <dsp:spPr>
        <a:xfrm>
          <a:off x="3185693" y="3117826"/>
          <a:ext cx="886968" cy="14782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8036BD-4FD0-4C62-9725-F4A0FAB3D652}">
      <dsp:nvSpPr>
        <dsp:cNvPr id="0" name=""/>
        <dsp:cNvSpPr/>
      </dsp:nvSpPr>
      <dsp:spPr>
        <a:xfrm>
          <a:off x="4124401" y="3117826"/>
          <a:ext cx="886968" cy="14782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BDE6B6-8B1F-4387-BAC7-812F77D06606}">
      <dsp:nvSpPr>
        <dsp:cNvPr id="0" name=""/>
        <dsp:cNvSpPr/>
      </dsp:nvSpPr>
      <dsp:spPr>
        <a:xfrm>
          <a:off x="5063109" y="3117826"/>
          <a:ext cx="886968" cy="14782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1AAB8C-8B47-4453-94B6-9596C724135E}">
      <dsp:nvSpPr>
        <dsp:cNvPr id="0" name=""/>
        <dsp:cNvSpPr/>
      </dsp:nvSpPr>
      <dsp:spPr>
        <a:xfrm>
          <a:off x="6001816" y="3117826"/>
          <a:ext cx="886968" cy="14782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F2DC5E-119C-4506-9694-676FDD8E5A37}">
      <dsp:nvSpPr>
        <dsp:cNvPr id="0" name=""/>
        <dsp:cNvSpPr/>
      </dsp:nvSpPr>
      <dsp:spPr>
        <a:xfrm>
          <a:off x="369570" y="3364206"/>
          <a:ext cx="6652260" cy="604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Requires iPhone Developer’s Account</a:t>
          </a:r>
        </a:p>
      </dsp:txBody>
      <dsp:txXfrm>
        <a:off x="369570" y="3364206"/>
        <a:ext cx="6652260" cy="604750"/>
      </dsp:txXfrm>
    </dsp:sp>
    <dsp:sp modelId="{3A810FC4-B826-4A4C-BB5E-C357934B5767}">
      <dsp:nvSpPr>
        <dsp:cNvPr id="0" name=""/>
        <dsp:cNvSpPr/>
      </dsp:nvSpPr>
      <dsp:spPr>
        <a:xfrm>
          <a:off x="369570" y="3968957"/>
          <a:ext cx="886968" cy="14782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2D5857-86DB-4353-9D4E-1BC360522145}">
      <dsp:nvSpPr>
        <dsp:cNvPr id="0" name=""/>
        <dsp:cNvSpPr/>
      </dsp:nvSpPr>
      <dsp:spPr>
        <a:xfrm>
          <a:off x="1308277" y="3968957"/>
          <a:ext cx="886968" cy="14782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E8E6EE-1578-4D26-B49B-592D51A76396}">
      <dsp:nvSpPr>
        <dsp:cNvPr id="0" name=""/>
        <dsp:cNvSpPr/>
      </dsp:nvSpPr>
      <dsp:spPr>
        <a:xfrm>
          <a:off x="2246985" y="3968957"/>
          <a:ext cx="886968" cy="14782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AE2908-3351-431D-AD5A-6982C38FB750}">
      <dsp:nvSpPr>
        <dsp:cNvPr id="0" name=""/>
        <dsp:cNvSpPr/>
      </dsp:nvSpPr>
      <dsp:spPr>
        <a:xfrm>
          <a:off x="3185693" y="3968957"/>
          <a:ext cx="886968" cy="14782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691587-EB07-499B-8C57-2A17AA1E6F5B}">
      <dsp:nvSpPr>
        <dsp:cNvPr id="0" name=""/>
        <dsp:cNvSpPr/>
      </dsp:nvSpPr>
      <dsp:spPr>
        <a:xfrm>
          <a:off x="4124401" y="3968957"/>
          <a:ext cx="886968" cy="14782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DB4B3C-65B5-4F94-ABEB-2EC84F2D3292}">
      <dsp:nvSpPr>
        <dsp:cNvPr id="0" name=""/>
        <dsp:cNvSpPr/>
      </dsp:nvSpPr>
      <dsp:spPr>
        <a:xfrm>
          <a:off x="5063109" y="3968957"/>
          <a:ext cx="886968" cy="14782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0EA006-522B-412A-8DFC-7906CE69FACC}">
      <dsp:nvSpPr>
        <dsp:cNvPr id="0" name=""/>
        <dsp:cNvSpPr/>
      </dsp:nvSpPr>
      <dsp:spPr>
        <a:xfrm>
          <a:off x="6001816" y="3968957"/>
          <a:ext cx="886968" cy="14782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0EEA44-271E-4060-A501-9391BF935D30}">
      <dsp:nvSpPr>
        <dsp:cNvPr id="0" name=""/>
        <dsp:cNvSpPr/>
      </dsp:nvSpPr>
      <dsp:spPr>
        <a:xfrm>
          <a:off x="365759" y="1252589"/>
          <a:ext cx="6583680" cy="5985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Fallback for Windows/Flash</a:t>
          </a:r>
          <a:endParaRPr lang="en-US" sz="2000" kern="1200" dirty="0"/>
        </a:p>
      </dsp:txBody>
      <dsp:txXfrm>
        <a:off x="365759" y="1252589"/>
        <a:ext cx="6583680" cy="598516"/>
      </dsp:txXfrm>
    </dsp:sp>
    <dsp:sp modelId="{6A1E28CF-DD8A-4F58-8F73-DC5CA1FAAB1D}">
      <dsp:nvSpPr>
        <dsp:cNvPr id="0" name=""/>
        <dsp:cNvSpPr/>
      </dsp:nvSpPr>
      <dsp:spPr>
        <a:xfrm>
          <a:off x="365759" y="1851105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DF2DC5-1F6E-48FE-8B3E-315671ADB8A9}">
      <dsp:nvSpPr>
        <dsp:cNvPr id="0" name=""/>
        <dsp:cNvSpPr/>
      </dsp:nvSpPr>
      <dsp:spPr>
        <a:xfrm>
          <a:off x="1294790" y="1851105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D4A40A-EE60-4BB8-A4C5-7D144DA89AB4}">
      <dsp:nvSpPr>
        <dsp:cNvPr id="0" name=""/>
        <dsp:cNvSpPr/>
      </dsp:nvSpPr>
      <dsp:spPr>
        <a:xfrm>
          <a:off x="2223820" y="1851105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86652D-1052-4AD5-BEEB-76076EDEAE96}">
      <dsp:nvSpPr>
        <dsp:cNvPr id="0" name=""/>
        <dsp:cNvSpPr/>
      </dsp:nvSpPr>
      <dsp:spPr>
        <a:xfrm>
          <a:off x="3152851" y="1851105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3D1988-6720-44B0-9957-6FC7847A684F}">
      <dsp:nvSpPr>
        <dsp:cNvPr id="0" name=""/>
        <dsp:cNvSpPr/>
      </dsp:nvSpPr>
      <dsp:spPr>
        <a:xfrm>
          <a:off x="4081881" y="1851105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843C3D-2125-4419-9229-912BFB20467F}">
      <dsp:nvSpPr>
        <dsp:cNvPr id="0" name=""/>
        <dsp:cNvSpPr/>
      </dsp:nvSpPr>
      <dsp:spPr>
        <a:xfrm>
          <a:off x="5010912" y="1851105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771C78-E1E8-4A82-9EFC-997110F1817B}">
      <dsp:nvSpPr>
        <dsp:cNvPr id="0" name=""/>
        <dsp:cNvSpPr/>
      </dsp:nvSpPr>
      <dsp:spPr>
        <a:xfrm>
          <a:off x="5939942" y="1851105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B3A390-0AF2-4206-8837-4FD7DE989E96}">
      <dsp:nvSpPr>
        <dsp:cNvPr id="0" name=""/>
        <dsp:cNvSpPr/>
      </dsp:nvSpPr>
      <dsp:spPr>
        <a:xfrm>
          <a:off x="365759" y="2096152"/>
          <a:ext cx="6583680" cy="5985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Integrate with </a:t>
          </a:r>
          <a:r>
            <a:rPr lang="en-US" sz="2000" kern="1200" dirty="0" err="1" smtClean="0"/>
            <a:t>DSpace</a:t>
          </a:r>
          <a:endParaRPr lang="en-US" sz="2000" kern="1200" dirty="0"/>
        </a:p>
      </dsp:txBody>
      <dsp:txXfrm>
        <a:off x="365759" y="2096152"/>
        <a:ext cx="6583680" cy="598516"/>
      </dsp:txXfrm>
    </dsp:sp>
    <dsp:sp modelId="{86E6078C-323C-46BD-9300-7BE9C916BFC3}">
      <dsp:nvSpPr>
        <dsp:cNvPr id="0" name=""/>
        <dsp:cNvSpPr/>
      </dsp:nvSpPr>
      <dsp:spPr>
        <a:xfrm>
          <a:off x="365759" y="2694668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4D8C4B-2F9C-4B8F-9494-F36144CD10FD}">
      <dsp:nvSpPr>
        <dsp:cNvPr id="0" name=""/>
        <dsp:cNvSpPr/>
      </dsp:nvSpPr>
      <dsp:spPr>
        <a:xfrm>
          <a:off x="1294790" y="2694668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1D8412-84FB-417A-916D-F1A4A0E08F7A}">
      <dsp:nvSpPr>
        <dsp:cNvPr id="0" name=""/>
        <dsp:cNvSpPr/>
      </dsp:nvSpPr>
      <dsp:spPr>
        <a:xfrm>
          <a:off x="2223820" y="2694668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3CFC7D-333A-4C86-9261-F9EA31BCDF70}">
      <dsp:nvSpPr>
        <dsp:cNvPr id="0" name=""/>
        <dsp:cNvSpPr/>
      </dsp:nvSpPr>
      <dsp:spPr>
        <a:xfrm>
          <a:off x="3152851" y="2694668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D6267F-EF2E-49A3-AB1D-BCAF56E640E6}">
      <dsp:nvSpPr>
        <dsp:cNvPr id="0" name=""/>
        <dsp:cNvSpPr/>
      </dsp:nvSpPr>
      <dsp:spPr>
        <a:xfrm>
          <a:off x="4081881" y="2694668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818B29-0C9E-481B-8726-CA5E4BC8357B}">
      <dsp:nvSpPr>
        <dsp:cNvPr id="0" name=""/>
        <dsp:cNvSpPr/>
      </dsp:nvSpPr>
      <dsp:spPr>
        <a:xfrm>
          <a:off x="5010912" y="2694668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751EDA-20FD-41E9-A92D-DF7A9F6FF25C}">
      <dsp:nvSpPr>
        <dsp:cNvPr id="0" name=""/>
        <dsp:cNvSpPr/>
      </dsp:nvSpPr>
      <dsp:spPr>
        <a:xfrm>
          <a:off x="5939942" y="2694668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FF8E80-F64C-4DD4-8F9A-9412540F6893}">
      <dsp:nvSpPr>
        <dsp:cNvPr id="0" name=""/>
        <dsp:cNvSpPr/>
      </dsp:nvSpPr>
      <dsp:spPr>
        <a:xfrm>
          <a:off x="365759" y="2939715"/>
          <a:ext cx="6583680" cy="5985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Find way to automatically convert files</a:t>
          </a:r>
          <a:endParaRPr lang="en-US" sz="2000" kern="1200" dirty="0"/>
        </a:p>
      </dsp:txBody>
      <dsp:txXfrm>
        <a:off x="365759" y="2939715"/>
        <a:ext cx="6583680" cy="598516"/>
      </dsp:txXfrm>
    </dsp:sp>
    <dsp:sp modelId="{F4376AD0-DBB5-4BAD-947B-FCABBDAF8BA2}">
      <dsp:nvSpPr>
        <dsp:cNvPr id="0" name=""/>
        <dsp:cNvSpPr/>
      </dsp:nvSpPr>
      <dsp:spPr>
        <a:xfrm>
          <a:off x="365759" y="3538231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619CAA-CD1A-4A17-9F01-515C83C6D4CE}">
      <dsp:nvSpPr>
        <dsp:cNvPr id="0" name=""/>
        <dsp:cNvSpPr/>
      </dsp:nvSpPr>
      <dsp:spPr>
        <a:xfrm>
          <a:off x="1294790" y="3538231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89D45F-3BEC-4844-925D-99D9532F66E5}">
      <dsp:nvSpPr>
        <dsp:cNvPr id="0" name=""/>
        <dsp:cNvSpPr/>
      </dsp:nvSpPr>
      <dsp:spPr>
        <a:xfrm>
          <a:off x="2223820" y="3538231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74EE4E-5DD6-4EE7-AAE1-97F2018536C0}">
      <dsp:nvSpPr>
        <dsp:cNvPr id="0" name=""/>
        <dsp:cNvSpPr/>
      </dsp:nvSpPr>
      <dsp:spPr>
        <a:xfrm>
          <a:off x="3152851" y="3538231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D7C8F3-2753-42EE-ABBA-804070ADE5DE}">
      <dsp:nvSpPr>
        <dsp:cNvPr id="0" name=""/>
        <dsp:cNvSpPr/>
      </dsp:nvSpPr>
      <dsp:spPr>
        <a:xfrm>
          <a:off x="4081881" y="3538231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88DAB7-11C6-4A47-B47E-1C5E9F65C225}">
      <dsp:nvSpPr>
        <dsp:cNvPr id="0" name=""/>
        <dsp:cNvSpPr/>
      </dsp:nvSpPr>
      <dsp:spPr>
        <a:xfrm>
          <a:off x="5010912" y="3538231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E9542B-6F7F-423F-9FE6-D715D8D61B3F}">
      <dsp:nvSpPr>
        <dsp:cNvPr id="0" name=""/>
        <dsp:cNvSpPr/>
      </dsp:nvSpPr>
      <dsp:spPr>
        <a:xfrm>
          <a:off x="5939942" y="3538231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A25F04-9E20-4FA9-BBD4-A92A52712C73}">
      <dsp:nvSpPr>
        <dsp:cNvPr id="0" name=""/>
        <dsp:cNvSpPr/>
      </dsp:nvSpPr>
      <dsp:spPr>
        <a:xfrm>
          <a:off x="365759" y="1252589"/>
          <a:ext cx="6583680" cy="5985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Legal issues with music files</a:t>
          </a:r>
          <a:endParaRPr lang="en-US" sz="2000" kern="1200" dirty="0"/>
        </a:p>
      </dsp:txBody>
      <dsp:txXfrm>
        <a:off x="365759" y="1252589"/>
        <a:ext cx="6583680" cy="598516"/>
      </dsp:txXfrm>
    </dsp:sp>
    <dsp:sp modelId="{DC04FDB0-89EB-404C-A653-4A1605E5E34B}">
      <dsp:nvSpPr>
        <dsp:cNvPr id="0" name=""/>
        <dsp:cNvSpPr/>
      </dsp:nvSpPr>
      <dsp:spPr>
        <a:xfrm>
          <a:off x="365759" y="1851105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09AEB1-B744-45E4-8E44-9EC0203C2E5A}">
      <dsp:nvSpPr>
        <dsp:cNvPr id="0" name=""/>
        <dsp:cNvSpPr/>
      </dsp:nvSpPr>
      <dsp:spPr>
        <a:xfrm>
          <a:off x="1294790" y="1851105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1E4AF7-1E01-4C60-911F-A8C12048AA5C}">
      <dsp:nvSpPr>
        <dsp:cNvPr id="0" name=""/>
        <dsp:cNvSpPr/>
      </dsp:nvSpPr>
      <dsp:spPr>
        <a:xfrm>
          <a:off x="2223820" y="1851105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412F4D-8572-4B80-87CB-90BF58A0B1E2}">
      <dsp:nvSpPr>
        <dsp:cNvPr id="0" name=""/>
        <dsp:cNvSpPr/>
      </dsp:nvSpPr>
      <dsp:spPr>
        <a:xfrm>
          <a:off x="3152851" y="1851105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F83313-55B5-489D-B71D-DB6BCE4E51B9}">
      <dsp:nvSpPr>
        <dsp:cNvPr id="0" name=""/>
        <dsp:cNvSpPr/>
      </dsp:nvSpPr>
      <dsp:spPr>
        <a:xfrm>
          <a:off x="4081881" y="1851105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DF0E8B-5389-470B-B5A7-968AE260B893}">
      <dsp:nvSpPr>
        <dsp:cNvPr id="0" name=""/>
        <dsp:cNvSpPr/>
      </dsp:nvSpPr>
      <dsp:spPr>
        <a:xfrm>
          <a:off x="5010912" y="1851105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0AA829-E01B-42E8-A2F0-03E30808A8DA}">
      <dsp:nvSpPr>
        <dsp:cNvPr id="0" name=""/>
        <dsp:cNvSpPr/>
      </dsp:nvSpPr>
      <dsp:spPr>
        <a:xfrm>
          <a:off x="5939942" y="1851105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B11BE8-3B95-44FC-9295-45E933F7C842}">
      <dsp:nvSpPr>
        <dsp:cNvPr id="0" name=""/>
        <dsp:cNvSpPr/>
      </dsp:nvSpPr>
      <dsp:spPr>
        <a:xfrm>
          <a:off x="365759" y="2096152"/>
          <a:ext cx="6583680" cy="5985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How to use HTTP Live Streaming</a:t>
          </a:r>
          <a:endParaRPr lang="en-US" sz="2000" kern="1200" dirty="0" smtClean="0"/>
        </a:p>
      </dsp:txBody>
      <dsp:txXfrm>
        <a:off x="365759" y="2096152"/>
        <a:ext cx="6583680" cy="598516"/>
      </dsp:txXfrm>
    </dsp:sp>
    <dsp:sp modelId="{4A89BC8F-2F3F-43E7-BEB4-8F554954EEFF}">
      <dsp:nvSpPr>
        <dsp:cNvPr id="0" name=""/>
        <dsp:cNvSpPr/>
      </dsp:nvSpPr>
      <dsp:spPr>
        <a:xfrm>
          <a:off x="365759" y="2694668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95ED16-5FB7-4192-8D8C-0A112F7844EA}">
      <dsp:nvSpPr>
        <dsp:cNvPr id="0" name=""/>
        <dsp:cNvSpPr/>
      </dsp:nvSpPr>
      <dsp:spPr>
        <a:xfrm>
          <a:off x="1294790" y="2694668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9F7210-0762-4A47-A94A-B8B6CD5724CE}">
      <dsp:nvSpPr>
        <dsp:cNvPr id="0" name=""/>
        <dsp:cNvSpPr/>
      </dsp:nvSpPr>
      <dsp:spPr>
        <a:xfrm>
          <a:off x="2223820" y="2694668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2525A5-95E4-4D4B-A287-ED088550627B}">
      <dsp:nvSpPr>
        <dsp:cNvPr id="0" name=""/>
        <dsp:cNvSpPr/>
      </dsp:nvSpPr>
      <dsp:spPr>
        <a:xfrm>
          <a:off x="3152851" y="2694668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AF482F-BD21-4880-A1F0-992FCF449214}">
      <dsp:nvSpPr>
        <dsp:cNvPr id="0" name=""/>
        <dsp:cNvSpPr/>
      </dsp:nvSpPr>
      <dsp:spPr>
        <a:xfrm>
          <a:off x="4081881" y="2694668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4E22BF-BEA4-448F-837B-8FBB270ADEAE}">
      <dsp:nvSpPr>
        <dsp:cNvPr id="0" name=""/>
        <dsp:cNvSpPr/>
      </dsp:nvSpPr>
      <dsp:spPr>
        <a:xfrm>
          <a:off x="5010912" y="2694668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916612-D81F-498D-989B-3D5A204E5837}">
      <dsp:nvSpPr>
        <dsp:cNvPr id="0" name=""/>
        <dsp:cNvSpPr/>
      </dsp:nvSpPr>
      <dsp:spPr>
        <a:xfrm>
          <a:off x="5939942" y="2694668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8C7A85-6CA7-4D02-940C-9F8DA23B3C7A}">
      <dsp:nvSpPr>
        <dsp:cNvPr id="0" name=""/>
        <dsp:cNvSpPr/>
      </dsp:nvSpPr>
      <dsp:spPr>
        <a:xfrm>
          <a:off x="365759" y="2939715"/>
          <a:ext cx="6583680" cy="5985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HTML5</a:t>
          </a:r>
          <a:endParaRPr lang="en-US" sz="2000" kern="1200" dirty="0" smtClean="0"/>
        </a:p>
      </dsp:txBody>
      <dsp:txXfrm>
        <a:off x="365759" y="2939715"/>
        <a:ext cx="6583680" cy="598516"/>
      </dsp:txXfrm>
    </dsp:sp>
    <dsp:sp modelId="{58B4774A-E0AF-4293-9F9F-6815EDE13FBD}">
      <dsp:nvSpPr>
        <dsp:cNvPr id="0" name=""/>
        <dsp:cNvSpPr/>
      </dsp:nvSpPr>
      <dsp:spPr>
        <a:xfrm>
          <a:off x="365759" y="3538231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617983-6F13-4D1E-83D0-57109586E43E}">
      <dsp:nvSpPr>
        <dsp:cNvPr id="0" name=""/>
        <dsp:cNvSpPr/>
      </dsp:nvSpPr>
      <dsp:spPr>
        <a:xfrm>
          <a:off x="1294790" y="3538231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FB9D67-0BA8-4E2C-BCAE-5DDBAFB03DD2}">
      <dsp:nvSpPr>
        <dsp:cNvPr id="0" name=""/>
        <dsp:cNvSpPr/>
      </dsp:nvSpPr>
      <dsp:spPr>
        <a:xfrm>
          <a:off x="2223820" y="3538231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008E91-79EA-4D07-9379-B8F448872F9D}">
      <dsp:nvSpPr>
        <dsp:cNvPr id="0" name=""/>
        <dsp:cNvSpPr/>
      </dsp:nvSpPr>
      <dsp:spPr>
        <a:xfrm>
          <a:off x="3152851" y="3538231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93C27E-0E6D-43DD-A460-2D71F73FCA57}">
      <dsp:nvSpPr>
        <dsp:cNvPr id="0" name=""/>
        <dsp:cNvSpPr/>
      </dsp:nvSpPr>
      <dsp:spPr>
        <a:xfrm>
          <a:off x="4081881" y="3538231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DEB21E-C7A6-4964-9835-B9C3B38E70F4}">
      <dsp:nvSpPr>
        <dsp:cNvPr id="0" name=""/>
        <dsp:cNvSpPr/>
      </dsp:nvSpPr>
      <dsp:spPr>
        <a:xfrm>
          <a:off x="5010912" y="3538231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BBDEBF-2DA9-4EE8-AE66-B43AA0804E55}">
      <dsp:nvSpPr>
        <dsp:cNvPr id="0" name=""/>
        <dsp:cNvSpPr/>
      </dsp:nvSpPr>
      <dsp:spPr>
        <a:xfrm>
          <a:off x="5939942" y="3538231"/>
          <a:ext cx="877824" cy="14630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5CD155-0F30-4D9F-BE14-8BCCDC2656BD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389A9A-5D6D-4E3E-911B-336677B414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301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Bobby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89A9A-5D6D-4E3E-911B-336677B414A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1735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Bobby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89A9A-5D6D-4E3E-911B-336677B414A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7628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Bobby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89A9A-5D6D-4E3E-911B-336677B414A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691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Luke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89A9A-5D6D-4E3E-911B-336677B414A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2313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Luke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89A9A-5D6D-4E3E-911B-336677B414A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2142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Luke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89A9A-5D6D-4E3E-911B-336677B414A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4860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Luke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89A9A-5D6D-4E3E-911B-336677B414A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825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Bobby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89A9A-5D6D-4E3E-911B-336677B414A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6349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Bobby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89A9A-5D6D-4E3E-911B-336677B414A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0593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Luke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89A9A-5D6D-4E3E-911B-336677B414A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5710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Bobby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89A9A-5D6D-4E3E-911B-336677B414A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2791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89A9A-5D6D-4E3E-911B-336677B414A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5455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Bobby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89A9A-5D6D-4E3E-911B-336677B414A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4261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Luke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89A9A-5D6D-4E3E-911B-336677B414A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729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Luke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89A9A-5D6D-4E3E-911B-336677B414A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94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Bobby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89A9A-5D6D-4E3E-911B-336677B414A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5707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Bobby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89A9A-5D6D-4E3E-911B-336677B414A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6488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Luke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89A9A-5D6D-4E3E-911B-336677B414A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8467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Luke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89A9A-5D6D-4E3E-911B-336677B414A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954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8FA03-DCC8-43AA-9EE0-DAF4F34B7E3C}" type="datetime1">
              <a:rPr lang="en-US" smtClean="0"/>
              <a:t>5/2/2012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16C0-4571-43D9-B952-98275CB844FB}" type="datetime1">
              <a:rPr lang="en-US" smtClean="0"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/>
          <a:lstStyle/>
          <a:p>
            <a:fld id="{D76109A8-A38F-42CE-B9EE-761C099D74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C688F-D0C0-40B9-8561-EDA102B6A66F}" type="datetime1">
              <a:rPr lang="en-US" smtClean="0"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/>
          <a:lstStyle/>
          <a:p>
            <a:fld id="{D76109A8-A38F-42CE-B9EE-761C099D74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1"/>
            <a:ext cx="7315200" cy="493776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A69C4-F0F4-4507-AA6B-E773699A4F19}" type="datetime1">
              <a:rPr lang="en-US" smtClean="0"/>
              <a:t>5/2/2012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BBC0-A65C-4136-A1D5-B5311B95EF57}" type="datetime1">
              <a:rPr lang="en-US" smtClean="0"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664C-7F4D-480D-B806-CDC7AACD93E4}" type="datetime1">
              <a:rPr lang="en-US" smtClean="0"/>
              <a:t>5/2/2012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2400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1371600"/>
            <a:ext cx="3566160" cy="49651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1371600"/>
            <a:ext cx="3566160" cy="4967287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C27C6-31D1-4362-AA72-90D03DB019D1}" type="datetime1">
              <a:rPr lang="en-US" smtClean="0"/>
              <a:t>5/2/2012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/>
          <a:lstStyle/>
          <a:p>
            <a:fld id="{D76109A8-A38F-42CE-B9EE-761C099D746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04AF7-F2D6-42D5-98D8-C089C78377FD}" type="datetime1">
              <a:rPr lang="en-US" smtClean="0"/>
              <a:t>5/2/2012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/>
          <a:lstStyle/>
          <a:p>
            <a:fld id="{D76109A8-A38F-42CE-B9EE-761C099D74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58573-C3A7-404A-BAAB-445F8ADC84D7}" type="datetime1">
              <a:rPr lang="en-US" smtClean="0"/>
              <a:t>5/2/2012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2D14F-05A7-4DA8-AB4A-C0BA95CBB1F6}" type="datetime1">
              <a:rPr lang="en-US" smtClean="0"/>
              <a:t>5/2/2012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/>
          <a:lstStyle/>
          <a:p>
            <a:fld id="{D76109A8-A38F-42CE-B9EE-761C099D74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F8129-7468-4326-9C32-93D38B087D46}" type="datetime1">
              <a:rPr lang="en-US" smtClean="0"/>
              <a:t>5/2/2012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/>
          <a:lstStyle/>
          <a:p>
            <a:fld id="{D76109A8-A38F-42CE-B9EE-761C099D74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C3CCB060-2677-44A6-906E-617C21D9E2B0}" type="datetime1">
              <a:rPr lang="en-US" smtClean="0"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153400" y="6553200"/>
            <a:ext cx="941203" cy="30175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87C9F26-F2C5-46DC-855F-235362C30886}" type="slidenum">
              <a:rPr lang="en-US" sz="1000" baseline="0" smtClean="0"/>
              <a:pPr algn="r"/>
              <a:t>‹#›</a:t>
            </a:fld>
            <a:endParaRPr lang="en-US" sz="1000" baseline="0" dirty="0"/>
          </a:p>
        </p:txBody>
      </p:sp>
      <p:sp>
        <p:nvSpPr>
          <p:cNvPr id="15" name="Footer Placeholder 4"/>
          <p:cNvSpPr txBox="1">
            <a:spLocks/>
          </p:cNvSpPr>
          <p:nvPr userDrawn="1"/>
        </p:nvSpPr>
        <p:spPr>
          <a:xfrm>
            <a:off x="0" y="6629400"/>
            <a:ext cx="2590800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aseline="0" dirty="0" smtClean="0"/>
              <a:t>Secure Streaming Solution for VT Library</a:t>
            </a:r>
            <a:endParaRPr lang="en-US" sz="1000" baseline="0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blog.kyri0s.org/post/271121944/deploying-apples-http-live-streaming-in-a-gnu-linux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ietf.org/rfc/rfc2326.txt" TargetMode="External"/><Relationship Id="rId4" Type="http://schemas.openxmlformats.org/officeDocument/2006/relationships/hyperlink" Target="https://developer.apple.com/resources/http-streaming/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Secure Streaming Solution for VT Library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Robert </a:t>
            </a:r>
            <a:r>
              <a:rPr lang="en-US" dirty="0" err="1" smtClean="0"/>
              <a:t>Kania</a:t>
            </a:r>
            <a:r>
              <a:rPr lang="en-US" dirty="0" smtClean="0"/>
              <a:t> and Luke </a:t>
            </a:r>
            <a:r>
              <a:rPr lang="en-US" dirty="0" err="1" smtClean="0"/>
              <a:t>Gusukuma</a:t>
            </a:r>
            <a:endParaRPr lang="en-US" dirty="0" smtClean="0"/>
          </a:p>
          <a:p>
            <a:r>
              <a:rPr lang="en-US" dirty="0" smtClean="0"/>
              <a:t>CS 4624</a:t>
            </a:r>
          </a:p>
          <a:p>
            <a:fld id="{C225D74D-2585-462A-AD04-CA2BDF5A1906}" type="datetime1">
              <a:rPr lang="en-US" smtClean="0"/>
              <a:t>5/2/2012</a:t>
            </a:fld>
            <a:endParaRPr lang="en-US" dirty="0" smtClean="0"/>
          </a:p>
          <a:p>
            <a:r>
              <a:rPr lang="en-US" dirty="0" smtClean="0"/>
              <a:t>Client: Keith Gilbertson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57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Installed HTTP Live Streaming on Mac</a:t>
            </a:r>
          </a:p>
          <a:p>
            <a:r>
              <a:rPr lang="en-US" dirty="0" smtClean="0"/>
              <a:t>Ran following commands:</a:t>
            </a:r>
          </a:p>
          <a:p>
            <a:endParaRPr lang="en-US" dirty="0"/>
          </a:p>
          <a:p>
            <a:pPr marL="320040" lvl="1" indent="0">
              <a:buNone/>
            </a:pPr>
            <a:r>
              <a:rPr lang="en-US" sz="1400" i="1" dirty="0" err="1">
                <a:ln>
                  <a:solidFill>
                    <a:schemeClr val="accent1"/>
                  </a:solidFill>
                </a:ln>
                <a:latin typeface="Courier New" pitchFamily="49" charset="0"/>
                <a:cs typeface="Courier New" pitchFamily="49" charset="0"/>
              </a:rPr>
              <a:t>mediafilesegmenter</a:t>
            </a:r>
            <a:r>
              <a:rPr lang="en-US" sz="1400" i="1" dirty="0">
                <a:ln>
                  <a:solidFill>
                    <a:schemeClr val="accent1"/>
                  </a:solidFill>
                </a:ln>
                <a:latin typeface="Courier New" pitchFamily="49" charset="0"/>
                <a:cs typeface="Courier New" pitchFamily="49" charset="0"/>
              </a:rPr>
              <a:t> --audio-only –b URL -I –f ./</a:t>
            </a:r>
            <a:r>
              <a:rPr lang="en-US" sz="1400" i="1" dirty="0" smtClean="0">
                <a:ln>
                  <a:solidFill>
                    <a:schemeClr val="accent1"/>
                  </a:solidFill>
                </a:ln>
                <a:latin typeface="Courier New" pitchFamily="49" charset="0"/>
                <a:cs typeface="Courier New" pitchFamily="49" charset="0"/>
              </a:rPr>
              <a:t>stream FILE_NAME</a:t>
            </a:r>
          </a:p>
          <a:p>
            <a:pPr lvl="1"/>
            <a:r>
              <a:rPr lang="en-US" sz="1400" i="1" dirty="0" smtClean="0">
                <a:latin typeface="Courier New" pitchFamily="49" charset="0"/>
                <a:cs typeface="Courier New" pitchFamily="49" charset="0"/>
              </a:rPr>
              <a:t>Segments the files into .</a:t>
            </a:r>
            <a:r>
              <a:rPr lang="en-US" sz="1400" i="1" dirty="0" err="1" smtClean="0">
                <a:latin typeface="Courier New" pitchFamily="49" charset="0"/>
                <a:cs typeface="Courier New" pitchFamily="49" charset="0"/>
              </a:rPr>
              <a:t>ts</a:t>
            </a:r>
            <a:r>
              <a:rPr lang="en-US" sz="1400" i="1" dirty="0" smtClean="0">
                <a:latin typeface="Courier New" pitchFamily="49" charset="0"/>
                <a:cs typeface="Courier New" pitchFamily="49" charset="0"/>
              </a:rPr>
              <a:t> or .</a:t>
            </a:r>
            <a:r>
              <a:rPr lang="en-US" sz="1400" i="1" dirty="0" err="1" smtClean="0">
                <a:latin typeface="Courier New" pitchFamily="49" charset="0"/>
                <a:cs typeface="Courier New" pitchFamily="49" charset="0"/>
              </a:rPr>
              <a:t>aac</a:t>
            </a:r>
            <a:r>
              <a:rPr lang="en-US" sz="1400" i="1" dirty="0" smtClean="0">
                <a:latin typeface="Courier New" pitchFamily="49" charset="0"/>
                <a:cs typeface="Courier New" pitchFamily="49" charset="0"/>
              </a:rPr>
              <a:t> files</a:t>
            </a:r>
          </a:p>
          <a:p>
            <a:pPr lvl="1"/>
            <a:r>
              <a:rPr lang="en-US" sz="1400" i="1" dirty="0" smtClean="0">
                <a:latin typeface="Courier New" pitchFamily="49" charset="0"/>
                <a:cs typeface="Courier New" pitchFamily="49" charset="0"/>
              </a:rPr>
              <a:t>Produces a .</a:t>
            </a:r>
            <a:r>
              <a:rPr lang="en-US" sz="1400" i="1" dirty="0" err="1" smtClean="0">
                <a:latin typeface="Courier New" pitchFamily="49" charset="0"/>
                <a:cs typeface="Courier New" pitchFamily="49" charset="0"/>
              </a:rPr>
              <a:t>plist</a:t>
            </a:r>
            <a:r>
              <a:rPr lang="en-US" sz="1400" i="1" dirty="0" smtClean="0">
                <a:latin typeface="Courier New" pitchFamily="49" charset="0"/>
                <a:cs typeface="Courier New" pitchFamily="49" charset="0"/>
              </a:rPr>
              <a:t> file </a:t>
            </a:r>
          </a:p>
          <a:p>
            <a:pPr lvl="1"/>
            <a:endParaRPr lang="en-US" sz="1400" i="1" dirty="0">
              <a:latin typeface="Courier New" pitchFamily="49" charset="0"/>
              <a:cs typeface="Courier New" pitchFamily="49" charset="0"/>
            </a:endParaRPr>
          </a:p>
          <a:p>
            <a:pPr marL="320040" lvl="1" indent="0">
              <a:buNone/>
            </a:pPr>
            <a:r>
              <a:rPr lang="en-US" sz="1400" i="1" dirty="0" err="1">
                <a:ln>
                  <a:solidFill>
                    <a:schemeClr val="accent1"/>
                  </a:solidFill>
                </a:ln>
                <a:latin typeface="Courier New" pitchFamily="49" charset="0"/>
                <a:cs typeface="Courier New" pitchFamily="49" charset="0"/>
              </a:rPr>
              <a:t>variantplaylistcreator</a:t>
            </a:r>
            <a:r>
              <a:rPr lang="en-US" sz="1400" i="1" dirty="0">
                <a:ln>
                  <a:solidFill>
                    <a:schemeClr val="accent1"/>
                  </a:solidFill>
                </a:ln>
                <a:latin typeface="Courier New" pitchFamily="49" charset="0"/>
                <a:cs typeface="Courier New" pitchFamily="49" charset="0"/>
              </a:rPr>
              <a:t> –o </a:t>
            </a:r>
            <a:r>
              <a:rPr lang="en-US" sz="1400" i="1" dirty="0" smtClean="0">
                <a:ln>
                  <a:solidFill>
                    <a:schemeClr val="accent1"/>
                  </a:solidFill>
                </a:ln>
                <a:latin typeface="Courier New" pitchFamily="49" charset="0"/>
                <a:cs typeface="Courier New" pitchFamily="49" charset="0"/>
              </a:rPr>
              <a:t>NEW_NAME.m3u8 URL/prog_index.m3u8 </a:t>
            </a:r>
            <a:r>
              <a:rPr lang="en-US" sz="1400" i="1" dirty="0">
                <a:ln>
                  <a:solidFill>
                    <a:schemeClr val="accent1"/>
                  </a:solidFill>
                </a:ln>
                <a:latin typeface="Courier New" pitchFamily="49" charset="0"/>
                <a:cs typeface="Courier New" pitchFamily="49" charset="0"/>
              </a:rPr>
              <a:t>./</a:t>
            </a:r>
            <a:r>
              <a:rPr lang="en-US" sz="1400" i="1" dirty="0" err="1" smtClean="0">
                <a:ln>
                  <a:solidFill>
                    <a:schemeClr val="accent1"/>
                  </a:solidFill>
                </a:ln>
                <a:latin typeface="Courier New" pitchFamily="49" charset="0"/>
                <a:cs typeface="Courier New" pitchFamily="49" charset="0"/>
              </a:rPr>
              <a:t>OLD_NAME.plist</a:t>
            </a:r>
            <a:endParaRPr lang="en-US" sz="1400" i="1" dirty="0" smtClean="0">
              <a:ln>
                <a:solidFill>
                  <a:schemeClr val="accent1"/>
                </a:solidFill>
              </a:ln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en-US" sz="1400" i="1" dirty="0" smtClean="0">
                <a:latin typeface="Courier New" pitchFamily="49" charset="0"/>
                <a:cs typeface="Courier New" pitchFamily="49" charset="0"/>
              </a:rPr>
              <a:t>Creates a final playlist based on varying bitrates in files</a:t>
            </a:r>
          </a:p>
          <a:p>
            <a:pPr lvl="1"/>
            <a:r>
              <a:rPr lang="en-US" sz="1400" i="1" dirty="0" smtClean="0">
                <a:latin typeface="Courier New" pitchFamily="49" charset="0"/>
                <a:cs typeface="Courier New" pitchFamily="49" charset="0"/>
              </a:rPr>
              <a:t>Produces final .m3u8 file</a:t>
            </a:r>
          </a:p>
          <a:p>
            <a:pPr lvl="1"/>
            <a:endParaRPr lang="en-US" sz="1400" i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/>
              <a:t>Created HTML file using &lt;video&gt; tags</a:t>
            </a:r>
          </a:p>
          <a:p>
            <a:r>
              <a:rPr lang="en-US" dirty="0" smtClean="0"/>
              <a:t>Uploaded files to web server</a:t>
            </a:r>
            <a:endParaRPr lang="en-US" dirty="0"/>
          </a:p>
          <a:p>
            <a:endParaRPr lang="en-US" sz="1600" i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299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7521655"/>
              </p:ext>
            </p:extLst>
          </p:nvPr>
        </p:nvGraphicFramePr>
        <p:xfrm>
          <a:off x="914400" y="1371600"/>
          <a:ext cx="73152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0550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Detailed instructions on how to operate HTTP Live Streaming</a:t>
            </a:r>
          </a:p>
          <a:p>
            <a:pPr lvl="1"/>
            <a:r>
              <a:rPr lang="en-US" dirty="0" smtClean="0"/>
              <a:t>Photos</a:t>
            </a:r>
          </a:p>
          <a:p>
            <a:pPr lvl="1"/>
            <a:r>
              <a:rPr lang="en-US" dirty="0" smtClean="0"/>
              <a:t>Step-by-step Instructions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sz="1600" i="1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84584">
            <a:off x="1053298" y="3172563"/>
            <a:ext cx="3486150" cy="26808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9525">
            <a:solidFill>
              <a:schemeClr val="bg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reflection blurRad="12700" stA="38000" endPos="28000" dist="5000" dir="5400000" sy="-100000" algn="bl" rotWithShape="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14461">
            <a:off x="4269789" y="3087137"/>
            <a:ext cx="3378269" cy="28517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9525">
            <a:solidFill>
              <a:schemeClr val="bg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reflection blurRad="12700" stA="38000" endPos="28000" dist="5000" dir="5400000" sy="-100000" algn="bl" rotWithShape="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170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  <p:pic>
        <p:nvPicPr>
          <p:cNvPr id="4" name="M4H01715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14400" y="1782763"/>
            <a:ext cx="7315200" cy="4114800"/>
          </a:xfrm>
        </p:spPr>
      </p:pic>
    </p:spTree>
    <p:extLst>
      <p:ext uri="{BB962C8B-B14F-4D97-AF65-F5344CB8AC3E}">
        <p14:creationId xmlns:p14="http://schemas.microsoft.com/office/powerpoint/2010/main" val="4250730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reflection blurRad="6350" stA="55000" endA="300" endPos="45500" dir="5400000" sy="-100000" algn="bl" rotWithShape="0"/>
                </a:effectLst>
              </a:rPr>
              <a:t>Overview of the System</a:t>
            </a:r>
            <a:endParaRPr lang="en-US" dirty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08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HTTP Live Streaming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478314"/>
            <a:ext cx="3657600" cy="228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9" name="Picture 7" descr="C:\Users\bobby\Dropbox\College\Spring 2012\Hypertext\Project\images\Mac OSX Snow Leopard 10.6.7-2012-04-20-00-36-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687" y="2145194"/>
            <a:ext cx="4405313" cy="33296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13768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HTTP Live Streaming </a:t>
            </a:r>
            <a:r>
              <a:rPr lang="en-US" dirty="0" err="1" smtClean="0"/>
              <a:t>Cont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s://developer.apple.com/library/mac/documentation/NetworkingInternet/Conceptual/StreamingMediaGuide/art/trasnsport_strea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913" y="1916113"/>
            <a:ext cx="5972175" cy="36766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13403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518208570"/>
              </p:ext>
            </p:extLst>
          </p:nvPr>
        </p:nvGraphicFramePr>
        <p:xfrm>
          <a:off x="914400" y="1397000"/>
          <a:ext cx="7391400" cy="492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0589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to Improve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5638603"/>
              </p:ext>
            </p:extLst>
          </p:nvPr>
        </p:nvGraphicFramePr>
        <p:xfrm>
          <a:off x="914400" y="1371600"/>
          <a:ext cx="73152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6730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Learned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0591683"/>
              </p:ext>
            </p:extLst>
          </p:nvPr>
        </p:nvGraphicFramePr>
        <p:xfrm>
          <a:off x="914400" y="1371600"/>
          <a:ext cx="73152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3943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Robert </a:t>
            </a:r>
            <a:r>
              <a:rPr lang="en-US" b="1" dirty="0" err="1" smtClean="0"/>
              <a:t>Kania</a:t>
            </a:r>
            <a:endParaRPr lang="en-US" b="1" dirty="0" smtClean="0"/>
          </a:p>
          <a:p>
            <a:pPr lvl="1"/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HTTP Live Streaming</a:t>
            </a:r>
          </a:p>
          <a:p>
            <a:pPr lvl="2"/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Implementation</a:t>
            </a:r>
          </a:p>
          <a:p>
            <a:pPr lvl="2"/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Testing</a:t>
            </a:r>
          </a:p>
          <a:p>
            <a:pPr lvl="1"/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Instructions for Use</a:t>
            </a:r>
          </a:p>
          <a:p>
            <a:pPr lvl="1"/>
            <a:endParaRPr lang="en-US" b="1" dirty="0" smtClean="0"/>
          </a:p>
          <a:p>
            <a:r>
              <a:rPr lang="en-US" b="1" dirty="0" smtClean="0"/>
              <a:t>Luke </a:t>
            </a:r>
            <a:r>
              <a:rPr lang="en-US" b="1" dirty="0" err="1" smtClean="0"/>
              <a:t>Gusukuma</a:t>
            </a:r>
            <a:endParaRPr lang="en-US" b="1" dirty="0" smtClean="0"/>
          </a:p>
          <a:p>
            <a:pPr lvl="1"/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Research</a:t>
            </a:r>
          </a:p>
          <a:p>
            <a:pPr lvl="1"/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Final Report</a:t>
            </a:r>
          </a:p>
          <a:p>
            <a:pPr lvl="1"/>
            <a:r>
              <a:rPr lang="en-US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Kaltura</a:t>
            </a:r>
            <a:endParaRPr lang="en-US" b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lvl="1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4216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US" dirty="0" smtClean="0"/>
              <a:t>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"Deploying Apples HTTP Live Streaming in a GNU Linux Environment." </a:t>
            </a:r>
            <a:r>
              <a:rPr lang="en-US" i="1" dirty="0"/>
              <a:t>Blog.kyri0s.org</a:t>
            </a:r>
            <a:r>
              <a:rPr lang="en-US" dirty="0"/>
              <a:t>. Web. 29 Apr. 2012. &lt;</a:t>
            </a:r>
            <a:r>
              <a:rPr lang="en-US" u="sng" dirty="0">
                <a:hlinkClick r:id="rId3"/>
              </a:rPr>
              <a:t>http://blog.kyri0s.org/post/271121944/deploying-apples-http-live-streaming-in-a-gnu-linux</a:t>
            </a:r>
            <a:r>
              <a:rPr lang="en-US" dirty="0"/>
              <a:t>&gt;.</a:t>
            </a:r>
          </a:p>
          <a:p>
            <a:pPr marL="45720" indent="0">
              <a:buNone/>
            </a:pPr>
            <a:endParaRPr lang="en-US" dirty="0"/>
          </a:p>
          <a:p>
            <a:r>
              <a:rPr lang="en-US" dirty="0"/>
              <a:t>"HTTP Live Streaming." </a:t>
            </a:r>
            <a:r>
              <a:rPr lang="en-US" i="1" dirty="0"/>
              <a:t>HTTP Live Streaming</a:t>
            </a:r>
            <a:r>
              <a:rPr lang="en-US" dirty="0"/>
              <a:t>. Apple Developer. Web. 28 Apr. 2012. &lt;</a:t>
            </a:r>
            <a:r>
              <a:rPr lang="en-US" u="sng" dirty="0">
                <a:hlinkClick r:id="rId4"/>
              </a:rPr>
              <a:t>https://developer.apple.com/resources/http-streaming/</a:t>
            </a:r>
            <a:r>
              <a:rPr lang="en-US" dirty="0"/>
              <a:t>&gt;.</a:t>
            </a:r>
          </a:p>
          <a:p>
            <a:pPr marL="45720" indent="0">
              <a:buNone/>
            </a:pPr>
            <a:r>
              <a:rPr lang="en-US" dirty="0"/>
              <a:t> </a:t>
            </a:r>
          </a:p>
          <a:p>
            <a:r>
              <a:rPr lang="en-US" dirty="0" err="1"/>
              <a:t>Schulzrinne</a:t>
            </a:r>
            <a:r>
              <a:rPr lang="en-US" dirty="0"/>
              <a:t>, Henning. "Real Time Streaming Protocol." </a:t>
            </a:r>
            <a:r>
              <a:rPr lang="en-US" i="1" dirty="0"/>
              <a:t>Internet Engineering Task Force</a:t>
            </a:r>
            <a:r>
              <a:rPr lang="en-US" dirty="0"/>
              <a:t>. Columbia University, 4 May 1998. Web. 28 Apr. 2012. &lt;</a:t>
            </a:r>
            <a:r>
              <a:rPr lang="en-US" u="sng" dirty="0">
                <a:hlinkClick r:id="rId5"/>
              </a:rPr>
              <a:t>http://www.ietf.org/rfc/rfc2326.txt</a:t>
            </a:r>
            <a:r>
              <a:rPr lang="en-US" dirty="0"/>
              <a:t>&gt;.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79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3075057"/>
            <a:ext cx="701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Questions/Comments?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61483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0655744"/>
              </p:ext>
            </p:extLst>
          </p:nvPr>
        </p:nvGraphicFramePr>
        <p:xfrm>
          <a:off x="914400" y="1371600"/>
          <a:ext cx="73152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3424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reflection blurRad="6350" stA="52000" endA="300" endPos="35000" dir="5400000" sy="-100000" algn="bl" rotWithShape="0"/>
          </a:effectLst>
        </p:spPr>
        <p:txBody>
          <a:bodyPr/>
          <a:lstStyle/>
          <a:p>
            <a:r>
              <a:rPr lang="en-US" dirty="0" smtClean="0">
                <a:effectLst>
                  <a:reflection blurRad="6350" stA="55000" endA="300" endPos="45500" dir="5400000" sy="-100000" algn="bl" rotWithShape="0"/>
                </a:effectLst>
              </a:rPr>
              <a:t>Requirements</a:t>
            </a:r>
            <a:endParaRPr lang="en-US" dirty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78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5934463"/>
              </p:ext>
            </p:extLst>
          </p:nvPr>
        </p:nvGraphicFramePr>
        <p:xfrm>
          <a:off x="914400" y="1371600"/>
          <a:ext cx="73152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0260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reflection blurRad="6350" stA="52000" endA="300" endPos="35000" dir="5400000" sy="-100000" algn="bl" rotWithShape="0"/>
          </a:effectLst>
        </p:spPr>
        <p:txBody>
          <a:bodyPr/>
          <a:lstStyle/>
          <a:p>
            <a:r>
              <a:rPr lang="en-US" dirty="0" smtClean="0">
                <a:effectLst>
                  <a:reflection blurRad="6350" stA="55000" endA="300" endPos="45500" dir="5400000" sy="-100000" algn="bl" rotWithShape="0"/>
                </a:effectLst>
              </a:rPr>
              <a:t>Midterm Review</a:t>
            </a:r>
            <a:endParaRPr lang="en-US" dirty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81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Midterm Review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4786944"/>
              </p:ext>
            </p:extLst>
          </p:nvPr>
        </p:nvGraphicFramePr>
        <p:xfrm>
          <a:off x="914400" y="1371600"/>
          <a:ext cx="73152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0597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reflection blurRad="6350" stA="55000" endA="300" endPos="45500" dir="5400000" sy="-100000" algn="bl" rotWithShape="0"/>
                </a:effectLst>
              </a:rPr>
              <a:t>Work Since</a:t>
            </a:r>
            <a:endParaRPr lang="en-US" dirty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53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HTTP Live Streaming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Chose HTTP Live Streaming</a:t>
            </a:r>
          </a:p>
          <a:p>
            <a:pPr lvl="1"/>
            <a:r>
              <a:rPr lang="en-US" dirty="0" smtClean="0"/>
              <a:t>Works with </a:t>
            </a:r>
            <a:r>
              <a:rPr lang="en-US" dirty="0" err="1" smtClean="0"/>
              <a:t>iOS</a:t>
            </a:r>
            <a:r>
              <a:rPr lang="en-US" dirty="0" smtClean="0"/>
              <a:t> devices</a:t>
            </a:r>
          </a:p>
          <a:p>
            <a:pPr lvl="1"/>
            <a:r>
              <a:rPr lang="en-US" dirty="0" smtClean="0"/>
              <a:t>Within legal limits</a:t>
            </a:r>
          </a:p>
          <a:p>
            <a:pPr marL="320040" lvl="1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3276600"/>
            <a:ext cx="7800975" cy="23477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813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1657</TotalTime>
  <Words>391</Words>
  <Application>Microsoft Office PowerPoint</Application>
  <PresentationFormat>On-screen Show (4:3)</PresentationFormat>
  <Paragraphs>135</Paragraphs>
  <Slides>21</Slides>
  <Notes>19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Perspective</vt:lpstr>
      <vt:lpstr>Secure Streaming Solution for VT Library</vt:lpstr>
      <vt:lpstr>Responsibilities</vt:lpstr>
      <vt:lpstr>Overview</vt:lpstr>
      <vt:lpstr>Requirements</vt:lpstr>
      <vt:lpstr>Requirements</vt:lpstr>
      <vt:lpstr>Midterm Review</vt:lpstr>
      <vt:lpstr>Midterm Review</vt:lpstr>
      <vt:lpstr>Work Since</vt:lpstr>
      <vt:lpstr>HTTP Live Streaming</vt:lpstr>
      <vt:lpstr>Implementation</vt:lpstr>
      <vt:lpstr>Testing</vt:lpstr>
      <vt:lpstr>Documentation</vt:lpstr>
      <vt:lpstr>Demo</vt:lpstr>
      <vt:lpstr>Overview of the System</vt:lpstr>
      <vt:lpstr>How HTTP Live Streaming Works</vt:lpstr>
      <vt:lpstr>HTTP Live Streaming Cont…</vt:lpstr>
      <vt:lpstr>Limitations</vt:lpstr>
      <vt:lpstr>Ways to Improve</vt:lpstr>
      <vt:lpstr>What We Learned</vt:lpstr>
      <vt:lpstr>References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Secure Streaming Solution for VT Library</dc:title>
  <dc:creator>bobby</dc:creator>
  <cp:lastModifiedBy>bobby</cp:lastModifiedBy>
  <cp:revision>87</cp:revision>
  <dcterms:created xsi:type="dcterms:W3CDTF">2012-04-24T05:05:01Z</dcterms:created>
  <dcterms:modified xsi:type="dcterms:W3CDTF">2012-05-02T18:31:33Z</dcterms:modified>
</cp:coreProperties>
</file>