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4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427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45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37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35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4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547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555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160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369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87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91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05064-FBB7-40B2-ADFB-EFB67BC48A36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7C9C5-3C07-4F14-AFF3-E3D64575D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1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-594360"/>
            <a:ext cx="9143999" cy="804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520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Mike</cp:lastModifiedBy>
  <cp:revision>1</cp:revision>
  <dcterms:created xsi:type="dcterms:W3CDTF">2013-07-28T13:42:20Z</dcterms:created>
  <dcterms:modified xsi:type="dcterms:W3CDTF">2013-07-28T13:44:30Z</dcterms:modified>
</cp:coreProperties>
</file>