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B6C4F-59F0-4CA6-A766-C3DADB3EBF3E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9E8C-AB49-4217-B469-1DD01A7421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super\Desktop\K.N.Mishra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975" y="107950"/>
            <a:ext cx="9253538" cy="664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corei5</dc:creator>
  <cp:lastModifiedBy>corei5</cp:lastModifiedBy>
  <cp:revision>1</cp:revision>
  <dcterms:created xsi:type="dcterms:W3CDTF">2013-03-21T08:14:55Z</dcterms:created>
  <dcterms:modified xsi:type="dcterms:W3CDTF">2013-03-21T08:15:31Z</dcterms:modified>
</cp:coreProperties>
</file>