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6" r:id="rId5"/>
    <p:sldId id="260" r:id="rId6"/>
    <p:sldId id="267" r:id="rId7"/>
    <p:sldId id="261" r:id="rId8"/>
    <p:sldId id="265" r:id="rId9"/>
    <p:sldId id="268" r:id="rId10"/>
    <p:sldId id="262" r:id="rId11"/>
    <p:sldId id="263" r:id="rId12"/>
    <p:sldId id="264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644851" cy="3329581"/>
          </a:xfrm>
        </p:spPr>
        <p:txBody>
          <a:bodyPr/>
          <a:lstStyle/>
          <a:p>
            <a:r>
              <a:rPr lang="en-US" dirty="0" smtClean="0"/>
              <a:t>CS4624S13P-Environment/VWRRC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Ben Katz (bakatz@vt.edu)</a:t>
            </a:r>
          </a:p>
          <a:p>
            <a:r>
              <a:rPr lang="en-US" dirty="0" smtClean="0"/>
              <a:t>Eric </a:t>
            </a:r>
            <a:r>
              <a:rPr lang="en-US" dirty="0" err="1" smtClean="0"/>
              <a:t>hotinger</a:t>
            </a:r>
            <a:r>
              <a:rPr lang="en-US" dirty="0" smtClean="0"/>
              <a:t> (erichot@vt.edu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Blacksburg, VIRGINIA. CLASS: CS 4624 @ VIRGINIA TECH, CLIENT: VWRRC, DATE CREATED: 5/1/2013.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538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VTechWorks</a:t>
            </a:r>
            <a:r>
              <a:rPr lang="en-US" dirty="0" smtClean="0"/>
              <a:t> Upload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Sent upload package (.zip) to library staffer, who verified our upload and sent to </a:t>
            </a:r>
            <a:r>
              <a:rPr lang="en-US" dirty="0" err="1"/>
              <a:t>VTechWorks</a:t>
            </a:r>
            <a:r>
              <a:rPr lang="en-US" dirty="0"/>
              <a:t> for </a:t>
            </a:r>
            <a:r>
              <a:rPr lang="en-US" dirty="0" smtClean="0"/>
              <a:t>processing/QA</a:t>
            </a:r>
          </a:p>
          <a:p>
            <a:r>
              <a:rPr lang="en-US" dirty="0" smtClean="0"/>
              <a:t>Some </a:t>
            </a:r>
            <a:r>
              <a:rPr lang="en-US" dirty="0" err="1" smtClean="0"/>
              <a:t>bugfixing</a:t>
            </a:r>
            <a:r>
              <a:rPr lang="en-US" dirty="0" smtClean="0"/>
              <a:t> involved: had to add contents file which contains a list of all pdfs to be uploaded in a particular set</a:t>
            </a:r>
          </a:p>
          <a:p>
            <a:r>
              <a:rPr lang="en-US" dirty="0" smtClean="0"/>
              <a:t>Rename directories to integers to make exports work from </a:t>
            </a:r>
            <a:r>
              <a:rPr lang="en-US" dirty="0" err="1" smtClean="0"/>
              <a:t>VTechWorks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71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Improvements: The Old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161" y="1152983"/>
            <a:ext cx="5379513" cy="5956142"/>
          </a:xfrm>
        </p:spPr>
      </p:pic>
    </p:spTree>
    <p:extLst>
      <p:ext uri="{BB962C8B-B14F-4D97-AF65-F5344CB8AC3E}">
        <p14:creationId xmlns:p14="http://schemas.microsoft.com/office/powerpoint/2010/main" val="29900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Improvements: The New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6309" y="1152983"/>
            <a:ext cx="5473419" cy="656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513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Dirty data is difficult to manage </a:t>
            </a:r>
          </a:p>
          <a:p>
            <a:endParaRPr lang="en-US" dirty="0"/>
          </a:p>
          <a:p>
            <a:r>
              <a:rPr lang="en-US" dirty="0"/>
              <a:t>Communication is important </a:t>
            </a:r>
          </a:p>
          <a:p>
            <a:endParaRPr lang="en-US" dirty="0"/>
          </a:p>
          <a:p>
            <a:r>
              <a:rPr lang="en-US" dirty="0"/>
              <a:t>Stick to your timeline </a:t>
            </a:r>
          </a:p>
          <a:p>
            <a:endParaRPr lang="en-US" dirty="0"/>
          </a:p>
          <a:p>
            <a:r>
              <a:rPr lang="en-US" dirty="0"/>
              <a:t>Water </a:t>
            </a:r>
            <a:r>
              <a:rPr lang="en-US" dirty="0" smtClean="0"/>
              <a:t>links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375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934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 Extraction</a:t>
            </a:r>
          </a:p>
          <a:p>
            <a:r>
              <a:rPr lang="en-US" dirty="0" smtClean="0"/>
              <a:t>Document Parsing</a:t>
            </a:r>
          </a:p>
          <a:p>
            <a:r>
              <a:rPr lang="en-US" dirty="0" smtClean="0"/>
              <a:t>Website Parsing</a:t>
            </a:r>
          </a:p>
          <a:p>
            <a:r>
              <a:rPr lang="en-US" dirty="0" err="1" smtClean="0"/>
              <a:t>VTechWorks</a:t>
            </a:r>
            <a:r>
              <a:rPr lang="en-US" dirty="0" smtClean="0"/>
              <a:t> Configuration</a:t>
            </a:r>
          </a:p>
          <a:p>
            <a:r>
              <a:rPr lang="en-US" dirty="0" err="1" smtClean="0"/>
              <a:t>VTechWorks</a:t>
            </a:r>
            <a:r>
              <a:rPr lang="en-US" dirty="0" smtClean="0"/>
              <a:t> Upload</a:t>
            </a:r>
          </a:p>
          <a:p>
            <a:r>
              <a:rPr lang="en-US" dirty="0" smtClean="0"/>
              <a:t>VWRRC Website Advice</a:t>
            </a:r>
          </a:p>
        </p:txBody>
      </p:sp>
    </p:spTree>
    <p:extLst>
      <p:ext uri="{BB962C8B-B14F-4D97-AF65-F5344CB8AC3E}">
        <p14:creationId xmlns:p14="http://schemas.microsoft.com/office/powerpoint/2010/main" val="3648242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Extracted 394 documents from the Virginia Water Resources Center (VWRRC) using </a:t>
            </a:r>
            <a:r>
              <a:rPr lang="en-US" dirty="0" err="1" smtClean="0"/>
              <a:t>DownThemAll</a:t>
            </a:r>
            <a:endParaRPr lang="en-US" dirty="0" smtClean="0"/>
          </a:p>
          <a:p>
            <a:endParaRPr lang="en-US" dirty="0"/>
          </a:p>
          <a:p>
            <a:pPr marL="342900" lvl="1" indent="-342900"/>
            <a:r>
              <a:rPr lang="en-US" dirty="0"/>
              <a:t>Conference Proceedings, Bulletins, Special / Educational Reports, and Newsletters dating back to the </a:t>
            </a:r>
            <a:r>
              <a:rPr lang="en-US" dirty="0" smtClean="0"/>
              <a:t>1970’s</a:t>
            </a:r>
          </a:p>
          <a:p>
            <a:pPr marL="342900" lvl="1" indent="-342900"/>
            <a:endParaRPr lang="en-US" dirty="0" smtClean="0"/>
          </a:p>
          <a:p>
            <a:pPr marL="342900" lvl="1" indent="-3429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429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Extraction (cont.)</a:t>
            </a:r>
            <a:endParaRPr lang="en-US" dirty="0"/>
          </a:p>
        </p:txBody>
      </p:sp>
      <p:pic>
        <p:nvPicPr>
          <p:cNvPr id="4" name="Picture 8" descr="https://addons.cdn.mozilla.net/img/uploads/previews/full/18/18836.png?modified=133124770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374" y="2052638"/>
            <a:ext cx="4923027" cy="419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617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Parsing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Parsed each PDF document for tags</a:t>
            </a:r>
          </a:p>
          <a:p>
            <a:pPr lvl="1"/>
            <a:r>
              <a:rPr lang="en-US" dirty="0"/>
              <a:t>Apache </a:t>
            </a:r>
            <a:r>
              <a:rPr lang="en-US" dirty="0" err="1"/>
              <a:t>PDFBox</a:t>
            </a:r>
            <a:r>
              <a:rPr lang="en-US" dirty="0"/>
              <a:t> for PDF -&gt; Text conversion</a:t>
            </a:r>
          </a:p>
          <a:p>
            <a:pPr lvl="1"/>
            <a:r>
              <a:rPr lang="en-US" dirty="0" err="1"/>
              <a:t>OpenCloud</a:t>
            </a:r>
            <a:r>
              <a:rPr lang="en-US" dirty="0"/>
              <a:t> for generation of </a:t>
            </a:r>
            <a:r>
              <a:rPr lang="en-US" dirty="0" smtClean="0"/>
              <a:t>tags</a:t>
            </a:r>
            <a:endParaRPr lang="en-US" dirty="0"/>
          </a:p>
          <a:p>
            <a:endParaRPr lang="en-US" dirty="0"/>
          </a:p>
        </p:txBody>
      </p:sp>
      <p:pic>
        <p:nvPicPr>
          <p:cNvPr id="2054" name="Picture 6" descr="http://www.water.betterplace.org/water_files/tagclo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" y="3455773"/>
            <a:ext cx="7048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73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Parsing: Output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7013" y="1853248"/>
            <a:ext cx="8505825" cy="120967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4539049" y="2767914"/>
            <a:ext cx="1194486" cy="1598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2095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Parsing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Parsed website to obtain metadata about each publication</a:t>
            </a:r>
          </a:p>
          <a:p>
            <a:pPr marL="342900" lvl="1" indent="-342900"/>
            <a:r>
              <a:rPr lang="en-US" dirty="0"/>
              <a:t>Used </a:t>
            </a:r>
            <a:r>
              <a:rPr lang="en-US" dirty="0" err="1"/>
              <a:t>JSoup</a:t>
            </a:r>
            <a:r>
              <a:rPr lang="en-US" dirty="0"/>
              <a:t> along with regular expressions (Pattern class in Java) to alleviate the pain of parsing HTML</a:t>
            </a:r>
          </a:p>
          <a:p>
            <a:r>
              <a:rPr lang="en-US" dirty="0" smtClean="0"/>
              <a:t>Involved splitting a list of authors like “Bob and Jane” by the </a:t>
            </a:r>
            <a:r>
              <a:rPr lang="en-US" dirty="0" err="1" smtClean="0"/>
              <a:t>regexp</a:t>
            </a:r>
            <a:r>
              <a:rPr lang="en-US" dirty="0" smtClean="0"/>
              <a:t> “and” to obtain an author list with “Bob” as the first element and “Jane” as the second element.</a:t>
            </a:r>
          </a:p>
          <a:p>
            <a:pPr lvl="1"/>
            <a:r>
              <a:rPr lang="en-US" dirty="0" smtClean="0"/>
              <a:t>Simple example, but involved more complicated </a:t>
            </a:r>
            <a:r>
              <a:rPr lang="en-US" dirty="0" err="1" smtClean="0"/>
              <a:t>regexps</a:t>
            </a:r>
            <a:r>
              <a:rPr lang="en-US" dirty="0" smtClean="0"/>
              <a:t> because of non-uniform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747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VTechWorks</a:t>
            </a:r>
            <a:r>
              <a:rPr lang="en-US" dirty="0" smtClean="0"/>
              <a:t>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Programatically</a:t>
            </a:r>
            <a:r>
              <a:rPr lang="en-US" dirty="0"/>
              <a:t> generated xml configuration documents for each publication, in preparation for upload to </a:t>
            </a:r>
            <a:r>
              <a:rPr lang="en-US" dirty="0" err="1"/>
              <a:t>VTechWorks</a:t>
            </a:r>
            <a:endParaRPr lang="en-US" dirty="0"/>
          </a:p>
          <a:p>
            <a:pPr lvl="1"/>
            <a:r>
              <a:rPr lang="en-US" dirty="0"/>
              <a:t>Involved cleaning of titles and citations to fit </a:t>
            </a:r>
            <a:r>
              <a:rPr lang="en-US" dirty="0" err="1"/>
              <a:t>VTechWorks</a:t>
            </a:r>
            <a:r>
              <a:rPr lang="en-US" dirty="0"/>
              <a:t> quality assurance requirements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404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VTechWorks</a:t>
            </a:r>
            <a:r>
              <a:rPr lang="en-US" dirty="0" smtClean="0"/>
              <a:t> Configuration (cont.)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6048" y="1350691"/>
            <a:ext cx="6896100" cy="771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6048" y="2553513"/>
            <a:ext cx="7610475" cy="291465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253946" y="2034746"/>
            <a:ext cx="1029729" cy="785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02640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90</TotalTime>
  <Words>289</Words>
  <Application>Microsoft Office PowerPoint</Application>
  <PresentationFormat>Widescreen</PresentationFormat>
  <Paragraphs>45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Ion</vt:lpstr>
      <vt:lpstr>CS4624S13P-Environment/VWRRC</vt:lpstr>
      <vt:lpstr>Summary of Work</vt:lpstr>
      <vt:lpstr>Document Extraction</vt:lpstr>
      <vt:lpstr>Document Extraction (cont.)</vt:lpstr>
      <vt:lpstr>Document Parsing</vt:lpstr>
      <vt:lpstr>Document Parsing: Output</vt:lpstr>
      <vt:lpstr>Website Parsing</vt:lpstr>
      <vt:lpstr>VTechWorks Configuration</vt:lpstr>
      <vt:lpstr>VTechWorks Configuration (cont.)</vt:lpstr>
      <vt:lpstr>VTechWorks Upload Preparation</vt:lpstr>
      <vt:lpstr>Website Improvements: The Old</vt:lpstr>
      <vt:lpstr>Website Improvements: The New</vt:lpstr>
      <vt:lpstr>Lessons Learned</vt:lpstr>
      <vt:lpstr>Questions?</vt:lpstr>
    </vt:vector>
  </TitlesOfParts>
  <Company>Virginia Tech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CS4624S13P-Environment</dc:title>
  <dc:creator>Benjamin Katz</dc:creator>
  <cp:lastModifiedBy>Benjamin Katz</cp:lastModifiedBy>
  <cp:revision>10</cp:revision>
  <dcterms:created xsi:type="dcterms:W3CDTF">2013-05-06T09:15:44Z</dcterms:created>
  <dcterms:modified xsi:type="dcterms:W3CDTF">2013-05-22T10:00:15Z</dcterms:modified>
</cp:coreProperties>
</file>