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2.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2.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Lst>
  <p:sldSz cy="5143500" cx="9144000"/>
  <p:notesSz cx="6858000" cy="9144000"/>
  <p:embeddedFontLst>
    <p:embeddedFont>
      <p:font typeface="PT Sans Narrow"/>
      <p:regular r:id="rId17"/>
      <p:bold r:id="rId18"/>
    </p:embeddedFont>
    <p:embeddedFont>
      <p:font typeface="Open Sans"/>
      <p:regular r:id="rId19"/>
      <p:bold r:id="rId20"/>
      <p:italic r:id="rId21"/>
      <p:boldItalic r:id="rId2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20" Type="http://schemas.openxmlformats.org/officeDocument/2006/relationships/font" Target="fonts/OpenSans-bold.fntdata"/><Relationship Id="rId11" Type="http://schemas.openxmlformats.org/officeDocument/2006/relationships/slide" Target="slides/slide7.xml"/><Relationship Id="rId22" Type="http://schemas.openxmlformats.org/officeDocument/2006/relationships/font" Target="fonts/OpenSans-boldItalic.fntdata"/><Relationship Id="rId10" Type="http://schemas.openxmlformats.org/officeDocument/2006/relationships/slide" Target="slides/slide6.xml"/><Relationship Id="rId21" Type="http://schemas.openxmlformats.org/officeDocument/2006/relationships/font" Target="fonts/OpenSans-italic.fntdata"/><Relationship Id="rId13" Type="http://schemas.openxmlformats.org/officeDocument/2006/relationships/slide" Target="slides/slide9.xml"/><Relationship Id="rId12" Type="http://schemas.openxmlformats.org/officeDocument/2006/relationships/slide" Target="slides/slide8.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font" Target="fonts/PTSansNarrow-regular.fntdata"/><Relationship Id="rId16" Type="http://schemas.openxmlformats.org/officeDocument/2006/relationships/slide" Target="slides/slide12.xml"/><Relationship Id="rId5" Type="http://schemas.openxmlformats.org/officeDocument/2006/relationships/slide" Target="slides/slide1.xml"/><Relationship Id="rId19" Type="http://schemas.openxmlformats.org/officeDocument/2006/relationships/font" Target="fonts/OpenSans-regular.fntdata"/><Relationship Id="rId6" Type="http://schemas.openxmlformats.org/officeDocument/2006/relationships/slide" Target="slides/slide2.xml"/><Relationship Id="rId18" Type="http://schemas.openxmlformats.org/officeDocument/2006/relationships/font" Target="fonts/PTSansNarrow-bold.fntdata"/><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2" name="Shape 62"/>
        <p:cNvGrpSpPr/>
        <p:nvPr/>
      </p:nvGrpSpPr>
      <p:grpSpPr>
        <a:xfrm>
          <a:off x="0" y="0"/>
          <a:ext cx="0" cy="0"/>
          <a:chOff x="0" y="0"/>
          <a:chExt cx="0" cy="0"/>
        </a:xfrm>
      </p:grpSpPr>
      <p:sp>
        <p:nvSpPr>
          <p:cNvPr id="63" name="Google Shape;63;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8" name="Shape 138"/>
        <p:cNvGrpSpPr/>
        <p:nvPr/>
      </p:nvGrpSpPr>
      <p:grpSpPr>
        <a:xfrm>
          <a:off x="0" y="0"/>
          <a:ext cx="0" cy="0"/>
          <a:chOff x="0" y="0"/>
          <a:chExt cx="0" cy="0"/>
        </a:xfrm>
      </p:grpSpPr>
      <p:sp>
        <p:nvSpPr>
          <p:cNvPr id="139" name="Google Shape;139;g5126f20266_0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0" name="Google Shape;140;g5126f20266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4" name="Shape 144"/>
        <p:cNvGrpSpPr/>
        <p:nvPr/>
      </p:nvGrpSpPr>
      <p:grpSpPr>
        <a:xfrm>
          <a:off x="0" y="0"/>
          <a:ext cx="0" cy="0"/>
          <a:chOff x="0" y="0"/>
          <a:chExt cx="0" cy="0"/>
        </a:xfrm>
      </p:grpSpPr>
      <p:sp>
        <p:nvSpPr>
          <p:cNvPr id="145" name="Google Shape;145;g4f9a0359d8_1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6" name="Google Shape;146;g4f9a0359d8_1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lang="en" sz="1200">
                <a:solidFill>
                  <a:srgbClr val="222222"/>
                </a:solidFill>
                <a:highlight>
                  <a:schemeClr val="lt1"/>
                </a:highlight>
              </a:rPr>
              <a:t>Acknowledgements (covering the client, any grants or sponsor details), References (books, papers, URLs with associated title/author/year information, other resources)</a:t>
            </a:r>
            <a:endParaRPr sz="1200">
              <a:solidFill>
                <a:srgbClr val="222222"/>
              </a:solidFill>
              <a:highlight>
                <a:schemeClr val="lt1"/>
              </a:highlight>
            </a:endParaRPr>
          </a:p>
          <a:p>
            <a:pPr indent="0" lvl="0" marL="0" rtl="0" algn="l">
              <a:spcBef>
                <a:spcPts val="0"/>
              </a:spcBef>
              <a:spcAft>
                <a:spcPts val="0"/>
              </a:spcAft>
              <a:buClr>
                <a:srgbClr val="000000"/>
              </a:buClr>
              <a:buSzPts val="1100"/>
              <a:buFont typeface="Arial"/>
              <a:buNone/>
            </a:pPr>
            <a:r>
              <a:t/>
            </a:r>
            <a:endParaRPr sz="1200">
              <a:solidFill>
                <a:srgbClr val="222222"/>
              </a:solidFill>
              <a:highlight>
                <a:schemeClr val="lt1"/>
              </a:highlight>
            </a:endParaRPr>
          </a:p>
          <a:p>
            <a:pPr indent="0" lvl="0" marL="0" rtl="0" algn="l">
              <a:spcBef>
                <a:spcPts val="0"/>
              </a:spcBef>
              <a:spcAft>
                <a:spcPts val="0"/>
              </a:spcAft>
              <a:buClr>
                <a:srgbClr val="000000"/>
              </a:buClr>
              <a:buSzPts val="1100"/>
              <a:buFont typeface="Arial"/>
              <a:buNone/>
            </a:pPr>
            <a:r>
              <a:rPr lang="en" sz="1200">
                <a:solidFill>
                  <a:srgbClr val="222222"/>
                </a:solidFill>
                <a:highlight>
                  <a:schemeClr val="lt1"/>
                </a:highlight>
              </a:rPr>
              <a:t>The Center for Leadership in Global Sustainability, whose mission is to educate, inspire, and empower professionals to create a better future for people and our planet.</a:t>
            </a:r>
            <a:endParaRPr sz="1200">
              <a:solidFill>
                <a:srgbClr val="222222"/>
              </a:solidFill>
              <a:highlight>
                <a:schemeClr val="lt1"/>
              </a:highlight>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1" name="Shape 151"/>
        <p:cNvGrpSpPr/>
        <p:nvPr/>
      </p:nvGrpSpPr>
      <p:grpSpPr>
        <a:xfrm>
          <a:off x="0" y="0"/>
          <a:ext cx="0" cy="0"/>
          <a:chOff x="0" y="0"/>
          <a:chExt cx="0" cy="0"/>
        </a:xfrm>
      </p:grpSpPr>
      <p:sp>
        <p:nvSpPr>
          <p:cNvPr id="152" name="Google Shape;152;g4f9a0359d8_0_6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3" name="Google Shape;153;g4f9a0359d8_0_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9" name="Shape 69"/>
        <p:cNvGrpSpPr/>
        <p:nvPr/>
      </p:nvGrpSpPr>
      <p:grpSpPr>
        <a:xfrm>
          <a:off x="0" y="0"/>
          <a:ext cx="0" cy="0"/>
          <a:chOff x="0" y="0"/>
          <a:chExt cx="0" cy="0"/>
        </a:xfrm>
      </p:grpSpPr>
      <p:sp>
        <p:nvSpPr>
          <p:cNvPr id="70" name="Google Shape;70;g4ef8c6f1a1_0_1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1" name="Google Shape;71;g4ef8c6f1a1_0_1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rgbClr val="222222"/>
                </a:solidFill>
                <a:highlight>
                  <a:srgbClr val="FFFFFF"/>
                </a:highlight>
              </a:rPr>
              <a:t>Outline, with a list of key headings of the sections of the presentation that follow.</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7" name="Shape 77"/>
        <p:cNvGrpSpPr/>
        <p:nvPr/>
      </p:nvGrpSpPr>
      <p:grpSpPr>
        <a:xfrm>
          <a:off x="0" y="0"/>
          <a:ext cx="0" cy="0"/>
          <a:chOff x="0" y="0"/>
          <a:chExt cx="0" cy="0"/>
        </a:xfrm>
      </p:grpSpPr>
      <p:sp>
        <p:nvSpPr>
          <p:cNvPr id="78" name="Google Shape;78;g54e23f089a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9" name="Google Shape;79;g54e23f089a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Collect answers to questions from an established values diagnostic survey </a:t>
            </a:r>
            <a:endParaRPr/>
          </a:p>
          <a:p>
            <a:pPr indent="457200" lvl="0" marL="0" rtl="0" algn="l">
              <a:spcBef>
                <a:spcPts val="0"/>
              </a:spcBef>
              <a:spcAft>
                <a:spcPts val="0"/>
              </a:spcAft>
              <a:buNone/>
            </a:pPr>
            <a:r>
              <a:rPr lang="en"/>
              <a:t>Users complete survey based on their views and values of sustainability</a:t>
            </a:r>
            <a:br>
              <a:rPr lang="en"/>
            </a:br>
            <a:r>
              <a:rPr lang="en"/>
              <a:t>Conduct a simple analysis of those inputs and generate a report for the user showing results and allowing the user to compare his/her results to others </a:t>
            </a:r>
            <a:endParaRPr/>
          </a:p>
          <a:p>
            <a:pPr indent="0" lvl="0" marL="0" rtl="0" algn="l">
              <a:spcBef>
                <a:spcPts val="0"/>
              </a:spcBef>
              <a:spcAft>
                <a:spcPts val="0"/>
              </a:spcAft>
              <a:buNone/>
            </a:pPr>
            <a:r>
              <a:rPr lang="en"/>
              <a:t>	Generate results for the user and how they compare to others that have taken the survey</a:t>
            </a:r>
            <a:endParaRPr/>
          </a:p>
          <a:p>
            <a:pPr indent="0" lvl="0" marL="0" rtl="0" algn="l">
              <a:spcBef>
                <a:spcPts val="0"/>
              </a:spcBef>
              <a:spcAft>
                <a:spcPts val="0"/>
              </a:spcAft>
              <a:buNone/>
            </a:pPr>
            <a:r>
              <a:rPr lang="en"/>
              <a:t>Compile those answers in a database that can be exported as Excel spreadsheet for subsequent analysis</a:t>
            </a:r>
            <a:br>
              <a:rPr lang="en"/>
            </a:b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4" name="Shape 84"/>
        <p:cNvGrpSpPr/>
        <p:nvPr/>
      </p:nvGrpSpPr>
      <p:grpSpPr>
        <a:xfrm>
          <a:off x="0" y="0"/>
          <a:ext cx="0" cy="0"/>
          <a:chOff x="0" y="0"/>
          <a:chExt cx="0" cy="0"/>
        </a:xfrm>
      </p:grpSpPr>
      <p:sp>
        <p:nvSpPr>
          <p:cNvPr id="85" name="Google Shape;85;g4ef8c6f1a1_0_20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6" name="Google Shape;86;g4ef8c6f1a1_0_20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In addition to our previous work completed- setting up the site, redesigning and condensing information, we have completed the following tasks...</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1" name="Shape 91"/>
        <p:cNvGrpSpPr/>
        <p:nvPr/>
      </p:nvGrpSpPr>
      <p:grpSpPr>
        <a:xfrm>
          <a:off x="0" y="0"/>
          <a:ext cx="0" cy="0"/>
          <a:chOff x="0" y="0"/>
          <a:chExt cx="0" cy="0"/>
        </a:xfrm>
      </p:grpSpPr>
      <p:sp>
        <p:nvSpPr>
          <p:cNvPr id="92" name="Google Shape;92;g58d731daf3_1_8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3" name="Google Shape;93;g58d731daf3_1_8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8" name="Shape 98"/>
        <p:cNvGrpSpPr/>
        <p:nvPr/>
      </p:nvGrpSpPr>
      <p:grpSpPr>
        <a:xfrm>
          <a:off x="0" y="0"/>
          <a:ext cx="0" cy="0"/>
          <a:chOff x="0" y="0"/>
          <a:chExt cx="0" cy="0"/>
        </a:xfrm>
      </p:grpSpPr>
      <p:sp>
        <p:nvSpPr>
          <p:cNvPr id="99" name="Google Shape;99;g58d731daf3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0" name="Google Shape;100;g58d731daf3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Collect answers to questions from an established values diagnostic survey </a:t>
            </a:r>
            <a:endParaRPr/>
          </a:p>
          <a:p>
            <a:pPr indent="457200" lvl="0" marL="0" rtl="0" algn="l">
              <a:spcBef>
                <a:spcPts val="0"/>
              </a:spcBef>
              <a:spcAft>
                <a:spcPts val="0"/>
              </a:spcAft>
              <a:buNone/>
            </a:pPr>
            <a:r>
              <a:rPr lang="en"/>
              <a:t>Users complete survey based on their views and values of sustainability</a:t>
            </a:r>
            <a:br>
              <a:rPr lang="en"/>
            </a:br>
            <a:r>
              <a:rPr lang="en"/>
              <a:t>Conduct a simple analysis of those inputs and generate a report for the user showing results and allowing the user to compare his/her results to others </a:t>
            </a:r>
            <a:endParaRPr/>
          </a:p>
          <a:p>
            <a:pPr indent="0" lvl="0" marL="0" rtl="0" algn="l">
              <a:spcBef>
                <a:spcPts val="0"/>
              </a:spcBef>
              <a:spcAft>
                <a:spcPts val="0"/>
              </a:spcAft>
              <a:buNone/>
            </a:pPr>
            <a:r>
              <a:rPr lang="en"/>
              <a:t>	Generate results for the user and how they compare to others that have taken the survey</a:t>
            </a:r>
            <a:endParaRPr/>
          </a:p>
          <a:p>
            <a:pPr indent="0" lvl="0" marL="0" rtl="0" algn="l">
              <a:spcBef>
                <a:spcPts val="0"/>
              </a:spcBef>
              <a:spcAft>
                <a:spcPts val="0"/>
              </a:spcAft>
              <a:buNone/>
            </a:pPr>
            <a:r>
              <a:rPr lang="en"/>
              <a:t>Compile those answers in a database that can be exported as Excel spreadsheet for subsequent analysis</a:t>
            </a:r>
            <a:br>
              <a:rPr lang="en"/>
            </a:b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8" name="Shape 108"/>
        <p:cNvGrpSpPr/>
        <p:nvPr/>
      </p:nvGrpSpPr>
      <p:grpSpPr>
        <a:xfrm>
          <a:off x="0" y="0"/>
          <a:ext cx="0" cy="0"/>
          <a:chOff x="0" y="0"/>
          <a:chExt cx="0" cy="0"/>
        </a:xfrm>
      </p:grpSpPr>
      <p:sp>
        <p:nvSpPr>
          <p:cNvPr id="109" name="Google Shape;109;g55e592f248_0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0" name="Google Shape;110;g55e592f248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We will have them click through the site following defined tasks, describe their progress out loud, and answer predetermined questions. Here is the form we will be filling out during the user tests.</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8" name="Shape 118"/>
        <p:cNvGrpSpPr/>
        <p:nvPr/>
      </p:nvGrpSpPr>
      <p:grpSpPr>
        <a:xfrm>
          <a:off x="0" y="0"/>
          <a:ext cx="0" cy="0"/>
          <a:chOff x="0" y="0"/>
          <a:chExt cx="0" cy="0"/>
        </a:xfrm>
      </p:grpSpPr>
      <p:sp>
        <p:nvSpPr>
          <p:cNvPr id="119" name="Google Shape;119;g5126f20266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0" name="Google Shape;120;g5126f20266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Since we have already performed more in depth user testing and were able to identify and address some of the more important issues we decided to do the rest of our user testing through a survey.</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6" name="Shape 126"/>
        <p:cNvGrpSpPr/>
        <p:nvPr/>
      </p:nvGrpSpPr>
      <p:grpSpPr>
        <a:xfrm>
          <a:off x="0" y="0"/>
          <a:ext cx="0" cy="0"/>
          <a:chOff x="0" y="0"/>
          <a:chExt cx="0" cy="0"/>
        </a:xfrm>
      </p:grpSpPr>
      <p:sp>
        <p:nvSpPr>
          <p:cNvPr id="127" name="Google Shape;127;g4ef8c6f1a1_0_20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8" name="Google Shape;128;g4ef8c6f1a1_0_20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Finished sprints 1-6. We found a few small bugs when conducting our user tests. Both of which were errors in our back-end calculations. We decided our stretch goal for additional </a:t>
            </a:r>
            <a:endParaRPr/>
          </a:p>
          <a:p>
            <a:pPr indent="0" lvl="0" marL="0" rtl="0" algn="l">
              <a:spcBef>
                <a:spcPts val="0"/>
              </a:spcBef>
              <a:spcAft>
                <a:spcPts val="0"/>
              </a:spcAft>
              <a:buNone/>
            </a:pPr>
            <a:r>
              <a:rPr lang="en"/>
              <a:t>Future work: Finalize our site, wrap up our documentation, and have a final review with our client Dr. Hull</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cxnSp>
        <p:nvCxnSpPr>
          <p:cNvPr id="10" name="Google Shape;10;p2"/>
          <p:cNvCxnSpPr/>
          <p:nvPr/>
        </p:nvCxnSpPr>
        <p:spPr>
          <a:xfrm>
            <a:off x="7007735" y="3176888"/>
            <a:ext cx="562200" cy="0"/>
          </a:xfrm>
          <a:prstGeom prst="straightConnector1">
            <a:avLst/>
          </a:prstGeom>
          <a:noFill/>
          <a:ln cap="flat" cmpd="sng" w="76200">
            <a:solidFill>
              <a:schemeClr val="lt2"/>
            </a:solidFill>
            <a:prstDash val="solid"/>
            <a:round/>
            <a:headEnd len="sm" w="sm" type="none"/>
            <a:tailEnd len="sm" w="sm" type="none"/>
          </a:ln>
        </p:spPr>
      </p:cxnSp>
      <p:cxnSp>
        <p:nvCxnSpPr>
          <p:cNvPr id="11" name="Google Shape;11;p2"/>
          <p:cNvCxnSpPr/>
          <p:nvPr/>
        </p:nvCxnSpPr>
        <p:spPr>
          <a:xfrm>
            <a:off x="1575035" y="3158252"/>
            <a:ext cx="562200" cy="0"/>
          </a:xfrm>
          <a:prstGeom prst="straightConnector1">
            <a:avLst/>
          </a:prstGeom>
          <a:noFill/>
          <a:ln cap="flat" cmpd="sng" w="76200">
            <a:solidFill>
              <a:schemeClr val="lt2"/>
            </a:solidFill>
            <a:prstDash val="solid"/>
            <a:round/>
            <a:headEnd len="sm" w="sm" type="none"/>
            <a:tailEnd len="sm" w="sm" type="none"/>
          </a:ln>
        </p:spPr>
      </p:cxnSp>
      <p:grpSp>
        <p:nvGrpSpPr>
          <p:cNvPr id="12" name="Google Shape;12;p2"/>
          <p:cNvGrpSpPr/>
          <p:nvPr/>
        </p:nvGrpSpPr>
        <p:grpSpPr>
          <a:xfrm>
            <a:off x="1004144" y="1022025"/>
            <a:ext cx="7136668" cy="152400"/>
            <a:chOff x="1346429" y="1011300"/>
            <a:chExt cx="6452100" cy="152400"/>
          </a:xfrm>
        </p:grpSpPr>
        <p:cxnSp>
          <p:nvCxnSpPr>
            <p:cNvPr id="13" name="Google Shape;13;p2"/>
            <p:cNvCxnSpPr/>
            <p:nvPr/>
          </p:nvCxnSpPr>
          <p:spPr>
            <a:xfrm rot="10800000">
              <a:off x="1346429" y="1011300"/>
              <a:ext cx="6452100" cy="0"/>
            </a:xfrm>
            <a:prstGeom prst="straightConnector1">
              <a:avLst/>
            </a:prstGeom>
            <a:noFill/>
            <a:ln cap="flat" cmpd="sng" w="76200">
              <a:solidFill>
                <a:schemeClr val="accent3"/>
              </a:solidFill>
              <a:prstDash val="solid"/>
              <a:round/>
              <a:headEnd len="sm" w="sm" type="none"/>
              <a:tailEnd len="sm" w="sm" type="none"/>
            </a:ln>
          </p:spPr>
        </p:cxnSp>
        <p:cxnSp>
          <p:nvCxnSpPr>
            <p:cNvPr id="14" name="Google Shape;14;p2"/>
            <p:cNvCxnSpPr/>
            <p:nvPr/>
          </p:nvCxnSpPr>
          <p:spPr>
            <a:xfrm rot="10800000">
              <a:off x="1346429" y="1163700"/>
              <a:ext cx="6452100" cy="0"/>
            </a:xfrm>
            <a:prstGeom prst="straightConnector1">
              <a:avLst/>
            </a:prstGeom>
            <a:noFill/>
            <a:ln cap="flat" cmpd="sng" w="9525">
              <a:solidFill>
                <a:schemeClr val="accent3"/>
              </a:solidFill>
              <a:prstDash val="solid"/>
              <a:round/>
              <a:headEnd len="sm" w="sm" type="none"/>
              <a:tailEnd len="sm" w="sm" type="none"/>
            </a:ln>
          </p:spPr>
        </p:cxnSp>
      </p:grpSp>
      <p:grpSp>
        <p:nvGrpSpPr>
          <p:cNvPr id="15" name="Google Shape;15;p2"/>
          <p:cNvGrpSpPr/>
          <p:nvPr/>
        </p:nvGrpSpPr>
        <p:grpSpPr>
          <a:xfrm>
            <a:off x="1004151" y="3969100"/>
            <a:ext cx="7136668" cy="152400"/>
            <a:chOff x="1346435" y="3969088"/>
            <a:chExt cx="6452100" cy="152400"/>
          </a:xfrm>
        </p:grpSpPr>
        <p:cxnSp>
          <p:nvCxnSpPr>
            <p:cNvPr id="16" name="Google Shape;16;p2"/>
            <p:cNvCxnSpPr/>
            <p:nvPr/>
          </p:nvCxnSpPr>
          <p:spPr>
            <a:xfrm>
              <a:off x="1346435" y="4121488"/>
              <a:ext cx="6452100" cy="0"/>
            </a:xfrm>
            <a:prstGeom prst="straightConnector1">
              <a:avLst/>
            </a:prstGeom>
            <a:noFill/>
            <a:ln cap="flat" cmpd="sng" w="76200">
              <a:solidFill>
                <a:schemeClr val="accent3"/>
              </a:solidFill>
              <a:prstDash val="solid"/>
              <a:round/>
              <a:headEnd len="sm" w="sm" type="none"/>
              <a:tailEnd len="sm" w="sm" type="none"/>
            </a:ln>
          </p:spPr>
        </p:cxnSp>
        <p:cxnSp>
          <p:nvCxnSpPr>
            <p:cNvPr id="17" name="Google Shape;17;p2"/>
            <p:cNvCxnSpPr/>
            <p:nvPr/>
          </p:nvCxnSpPr>
          <p:spPr>
            <a:xfrm>
              <a:off x="1346435" y="3969088"/>
              <a:ext cx="6452100" cy="0"/>
            </a:xfrm>
            <a:prstGeom prst="straightConnector1">
              <a:avLst/>
            </a:prstGeom>
            <a:noFill/>
            <a:ln cap="flat" cmpd="sng" w="9525">
              <a:solidFill>
                <a:schemeClr val="accent3"/>
              </a:solidFill>
              <a:prstDash val="solid"/>
              <a:round/>
              <a:headEnd len="sm" w="sm" type="none"/>
              <a:tailEnd len="sm" w="sm" type="none"/>
            </a:ln>
          </p:spPr>
        </p:cxnSp>
      </p:grpSp>
      <p:sp>
        <p:nvSpPr>
          <p:cNvPr id="18" name="Google Shape;18;p2"/>
          <p:cNvSpPr txBox="1"/>
          <p:nvPr>
            <p:ph type="ctrTitle"/>
          </p:nvPr>
        </p:nvSpPr>
        <p:spPr>
          <a:xfrm>
            <a:off x="1004150" y="1751764"/>
            <a:ext cx="7136700" cy="1022400"/>
          </a:xfrm>
          <a:prstGeom prst="rect">
            <a:avLst/>
          </a:prstGeom>
        </p:spPr>
        <p:txBody>
          <a:bodyPr anchorCtr="0" anchor="b" bIns="91425" lIns="91425" spcFirstLastPara="1" rIns="91425" wrap="square" tIns="91425"/>
          <a:lstStyle>
            <a:lvl1pPr lvl="0" algn="ctr">
              <a:spcBef>
                <a:spcPts val="0"/>
              </a:spcBef>
              <a:spcAft>
                <a:spcPts val="0"/>
              </a:spcAft>
              <a:buSzPts val="5400"/>
              <a:buNone/>
              <a:defRPr sz="5400"/>
            </a:lvl1pPr>
            <a:lvl2pPr lvl="1" algn="ctr">
              <a:spcBef>
                <a:spcPts val="0"/>
              </a:spcBef>
              <a:spcAft>
                <a:spcPts val="0"/>
              </a:spcAft>
              <a:buSzPts val="5400"/>
              <a:buNone/>
              <a:defRPr sz="5400"/>
            </a:lvl2pPr>
            <a:lvl3pPr lvl="2" algn="ctr">
              <a:spcBef>
                <a:spcPts val="0"/>
              </a:spcBef>
              <a:spcAft>
                <a:spcPts val="0"/>
              </a:spcAft>
              <a:buSzPts val="5400"/>
              <a:buNone/>
              <a:defRPr sz="5400"/>
            </a:lvl3pPr>
            <a:lvl4pPr lvl="3" algn="ctr">
              <a:spcBef>
                <a:spcPts val="0"/>
              </a:spcBef>
              <a:spcAft>
                <a:spcPts val="0"/>
              </a:spcAft>
              <a:buSzPts val="5400"/>
              <a:buNone/>
              <a:defRPr sz="5400"/>
            </a:lvl4pPr>
            <a:lvl5pPr lvl="4" algn="ctr">
              <a:spcBef>
                <a:spcPts val="0"/>
              </a:spcBef>
              <a:spcAft>
                <a:spcPts val="0"/>
              </a:spcAft>
              <a:buSzPts val="5400"/>
              <a:buNone/>
              <a:defRPr sz="5400"/>
            </a:lvl5pPr>
            <a:lvl6pPr lvl="5" algn="ctr">
              <a:spcBef>
                <a:spcPts val="0"/>
              </a:spcBef>
              <a:spcAft>
                <a:spcPts val="0"/>
              </a:spcAft>
              <a:buSzPts val="5400"/>
              <a:buNone/>
              <a:defRPr sz="5400"/>
            </a:lvl6pPr>
            <a:lvl7pPr lvl="6" algn="ctr">
              <a:spcBef>
                <a:spcPts val="0"/>
              </a:spcBef>
              <a:spcAft>
                <a:spcPts val="0"/>
              </a:spcAft>
              <a:buSzPts val="5400"/>
              <a:buNone/>
              <a:defRPr sz="5400"/>
            </a:lvl7pPr>
            <a:lvl8pPr lvl="7" algn="ctr">
              <a:spcBef>
                <a:spcPts val="0"/>
              </a:spcBef>
              <a:spcAft>
                <a:spcPts val="0"/>
              </a:spcAft>
              <a:buSzPts val="5400"/>
              <a:buNone/>
              <a:defRPr sz="5400"/>
            </a:lvl8pPr>
            <a:lvl9pPr lvl="8" algn="ctr">
              <a:spcBef>
                <a:spcPts val="0"/>
              </a:spcBef>
              <a:spcAft>
                <a:spcPts val="0"/>
              </a:spcAft>
              <a:buSzPts val="5400"/>
              <a:buNone/>
              <a:defRPr sz="5400"/>
            </a:lvl9pPr>
          </a:lstStyle>
          <a:p/>
        </p:txBody>
      </p:sp>
      <p:sp>
        <p:nvSpPr>
          <p:cNvPr id="19" name="Google Shape;19;p2"/>
          <p:cNvSpPr txBox="1"/>
          <p:nvPr>
            <p:ph idx="1" type="subTitle"/>
          </p:nvPr>
        </p:nvSpPr>
        <p:spPr>
          <a:xfrm>
            <a:off x="2137225" y="2850039"/>
            <a:ext cx="4870500" cy="7926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400"/>
              <a:buNone/>
              <a:defRPr sz="2400"/>
            </a:lvl1pPr>
            <a:lvl2pPr lvl="1" algn="ctr">
              <a:lnSpc>
                <a:spcPct val="100000"/>
              </a:lnSpc>
              <a:spcBef>
                <a:spcPts val="0"/>
              </a:spcBef>
              <a:spcAft>
                <a:spcPts val="0"/>
              </a:spcAft>
              <a:buSzPts val="2400"/>
              <a:buNone/>
              <a:defRPr sz="2400"/>
            </a:lvl2pPr>
            <a:lvl3pPr lvl="2" algn="ctr">
              <a:lnSpc>
                <a:spcPct val="100000"/>
              </a:lnSpc>
              <a:spcBef>
                <a:spcPts val="0"/>
              </a:spcBef>
              <a:spcAft>
                <a:spcPts val="0"/>
              </a:spcAft>
              <a:buSzPts val="2400"/>
              <a:buNone/>
              <a:defRPr sz="2400"/>
            </a:lvl3pPr>
            <a:lvl4pPr lvl="3" algn="ctr">
              <a:lnSpc>
                <a:spcPct val="100000"/>
              </a:lnSpc>
              <a:spcBef>
                <a:spcPts val="0"/>
              </a:spcBef>
              <a:spcAft>
                <a:spcPts val="0"/>
              </a:spcAft>
              <a:buSzPts val="2400"/>
              <a:buNone/>
              <a:defRPr sz="2400"/>
            </a:lvl4pPr>
            <a:lvl5pPr lvl="4" algn="ctr">
              <a:lnSpc>
                <a:spcPct val="100000"/>
              </a:lnSpc>
              <a:spcBef>
                <a:spcPts val="0"/>
              </a:spcBef>
              <a:spcAft>
                <a:spcPts val="0"/>
              </a:spcAft>
              <a:buSzPts val="2400"/>
              <a:buNone/>
              <a:defRPr sz="2400"/>
            </a:lvl5pPr>
            <a:lvl6pPr lvl="5" algn="ctr">
              <a:lnSpc>
                <a:spcPct val="100000"/>
              </a:lnSpc>
              <a:spcBef>
                <a:spcPts val="0"/>
              </a:spcBef>
              <a:spcAft>
                <a:spcPts val="0"/>
              </a:spcAft>
              <a:buSzPts val="2400"/>
              <a:buNone/>
              <a:defRPr sz="2400"/>
            </a:lvl6pPr>
            <a:lvl7pPr lvl="6" algn="ctr">
              <a:lnSpc>
                <a:spcPct val="100000"/>
              </a:lnSpc>
              <a:spcBef>
                <a:spcPts val="0"/>
              </a:spcBef>
              <a:spcAft>
                <a:spcPts val="0"/>
              </a:spcAft>
              <a:buSzPts val="2400"/>
              <a:buNone/>
              <a:defRPr sz="2400"/>
            </a:lvl7pPr>
            <a:lvl8pPr lvl="7" algn="ctr">
              <a:lnSpc>
                <a:spcPct val="100000"/>
              </a:lnSpc>
              <a:spcBef>
                <a:spcPts val="0"/>
              </a:spcBef>
              <a:spcAft>
                <a:spcPts val="0"/>
              </a:spcAft>
              <a:buSzPts val="2400"/>
              <a:buNone/>
              <a:defRPr sz="2400"/>
            </a:lvl8pPr>
            <a:lvl9pPr lvl="8" algn="ctr">
              <a:lnSpc>
                <a:spcPct val="100000"/>
              </a:lnSpc>
              <a:spcBef>
                <a:spcPts val="0"/>
              </a:spcBef>
              <a:spcAft>
                <a:spcPts val="0"/>
              </a:spcAft>
              <a:buSzPts val="2400"/>
              <a:buNone/>
              <a:defRPr sz="2400"/>
            </a:lvl9pPr>
          </a:lstStyle>
          <a:p/>
        </p:txBody>
      </p:sp>
      <p:sp>
        <p:nvSpPr>
          <p:cNvPr id="20" name="Google Shape;20;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55" name="Shape 55"/>
        <p:cNvGrpSpPr/>
        <p:nvPr/>
      </p:nvGrpSpPr>
      <p:grpSpPr>
        <a:xfrm>
          <a:off x="0" y="0"/>
          <a:ext cx="0" cy="0"/>
          <a:chOff x="0" y="0"/>
          <a:chExt cx="0" cy="0"/>
        </a:xfrm>
      </p:grpSpPr>
      <p:sp>
        <p:nvSpPr>
          <p:cNvPr id="56" name="Google Shape;56;p11"/>
          <p:cNvSpPr/>
          <p:nvPr/>
        </p:nvSpPr>
        <p:spPr>
          <a:xfrm>
            <a:off x="-75" y="5045700"/>
            <a:ext cx="9144000" cy="9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 name="Google Shape;57;p11"/>
          <p:cNvSpPr txBox="1"/>
          <p:nvPr>
            <p:ph hasCustomPrompt="1" type="title"/>
          </p:nvPr>
        </p:nvSpPr>
        <p:spPr>
          <a:xfrm>
            <a:off x="311700" y="1304850"/>
            <a:ext cx="8520600" cy="1538400"/>
          </a:xfrm>
          <a:prstGeom prst="rect">
            <a:avLst/>
          </a:prstGeom>
        </p:spPr>
        <p:txBody>
          <a:bodyPr anchorCtr="0" anchor="ctr" bIns="91425" lIns="91425" spcFirstLastPara="1" rIns="91425" wrap="square" tIns="91425"/>
          <a:lstStyle>
            <a:lvl1pPr lvl="0" algn="ctr">
              <a:spcBef>
                <a:spcPts val="0"/>
              </a:spcBef>
              <a:spcAft>
                <a:spcPts val="0"/>
              </a:spcAft>
              <a:buClr>
                <a:schemeClr val="accent3"/>
              </a:buClr>
              <a:buSzPts val="13000"/>
              <a:buNone/>
              <a:defRPr sz="13000">
                <a:solidFill>
                  <a:schemeClr val="accent3"/>
                </a:solidFill>
              </a:defRPr>
            </a:lvl1pPr>
            <a:lvl2pPr lvl="1" algn="ctr">
              <a:spcBef>
                <a:spcPts val="0"/>
              </a:spcBef>
              <a:spcAft>
                <a:spcPts val="0"/>
              </a:spcAft>
              <a:buClr>
                <a:schemeClr val="accent3"/>
              </a:buClr>
              <a:buSzPts val="13000"/>
              <a:buNone/>
              <a:defRPr sz="13000">
                <a:solidFill>
                  <a:schemeClr val="accent3"/>
                </a:solidFill>
              </a:defRPr>
            </a:lvl2pPr>
            <a:lvl3pPr lvl="2" algn="ctr">
              <a:spcBef>
                <a:spcPts val="0"/>
              </a:spcBef>
              <a:spcAft>
                <a:spcPts val="0"/>
              </a:spcAft>
              <a:buClr>
                <a:schemeClr val="accent3"/>
              </a:buClr>
              <a:buSzPts val="13000"/>
              <a:buNone/>
              <a:defRPr sz="13000">
                <a:solidFill>
                  <a:schemeClr val="accent3"/>
                </a:solidFill>
              </a:defRPr>
            </a:lvl3pPr>
            <a:lvl4pPr lvl="3" algn="ctr">
              <a:spcBef>
                <a:spcPts val="0"/>
              </a:spcBef>
              <a:spcAft>
                <a:spcPts val="0"/>
              </a:spcAft>
              <a:buClr>
                <a:schemeClr val="accent3"/>
              </a:buClr>
              <a:buSzPts val="13000"/>
              <a:buNone/>
              <a:defRPr sz="13000">
                <a:solidFill>
                  <a:schemeClr val="accent3"/>
                </a:solidFill>
              </a:defRPr>
            </a:lvl4pPr>
            <a:lvl5pPr lvl="4" algn="ctr">
              <a:spcBef>
                <a:spcPts val="0"/>
              </a:spcBef>
              <a:spcAft>
                <a:spcPts val="0"/>
              </a:spcAft>
              <a:buClr>
                <a:schemeClr val="accent3"/>
              </a:buClr>
              <a:buSzPts val="13000"/>
              <a:buNone/>
              <a:defRPr sz="13000">
                <a:solidFill>
                  <a:schemeClr val="accent3"/>
                </a:solidFill>
              </a:defRPr>
            </a:lvl5pPr>
            <a:lvl6pPr lvl="5" algn="ctr">
              <a:spcBef>
                <a:spcPts val="0"/>
              </a:spcBef>
              <a:spcAft>
                <a:spcPts val="0"/>
              </a:spcAft>
              <a:buClr>
                <a:schemeClr val="accent3"/>
              </a:buClr>
              <a:buSzPts val="13000"/>
              <a:buNone/>
              <a:defRPr sz="13000">
                <a:solidFill>
                  <a:schemeClr val="accent3"/>
                </a:solidFill>
              </a:defRPr>
            </a:lvl6pPr>
            <a:lvl7pPr lvl="6" algn="ctr">
              <a:spcBef>
                <a:spcPts val="0"/>
              </a:spcBef>
              <a:spcAft>
                <a:spcPts val="0"/>
              </a:spcAft>
              <a:buClr>
                <a:schemeClr val="accent3"/>
              </a:buClr>
              <a:buSzPts val="13000"/>
              <a:buNone/>
              <a:defRPr sz="13000">
                <a:solidFill>
                  <a:schemeClr val="accent3"/>
                </a:solidFill>
              </a:defRPr>
            </a:lvl7pPr>
            <a:lvl8pPr lvl="7" algn="ctr">
              <a:spcBef>
                <a:spcPts val="0"/>
              </a:spcBef>
              <a:spcAft>
                <a:spcPts val="0"/>
              </a:spcAft>
              <a:buClr>
                <a:schemeClr val="accent3"/>
              </a:buClr>
              <a:buSzPts val="13000"/>
              <a:buNone/>
              <a:defRPr sz="13000">
                <a:solidFill>
                  <a:schemeClr val="accent3"/>
                </a:solidFill>
              </a:defRPr>
            </a:lvl8pPr>
            <a:lvl9pPr lvl="8" algn="ctr">
              <a:spcBef>
                <a:spcPts val="0"/>
              </a:spcBef>
              <a:spcAft>
                <a:spcPts val="0"/>
              </a:spcAft>
              <a:buClr>
                <a:schemeClr val="accent3"/>
              </a:buClr>
              <a:buSzPts val="13000"/>
              <a:buNone/>
              <a:defRPr sz="13000">
                <a:solidFill>
                  <a:schemeClr val="accent3"/>
                </a:solidFill>
              </a:defRPr>
            </a:lvl9pPr>
          </a:lstStyle>
          <a:p>
            <a:r>
              <a:t>xx%</a:t>
            </a:r>
          </a:p>
        </p:txBody>
      </p:sp>
      <p:sp>
        <p:nvSpPr>
          <p:cNvPr id="58" name="Google Shape;58;p11"/>
          <p:cNvSpPr txBox="1"/>
          <p:nvPr>
            <p:ph idx="1" type="body"/>
          </p:nvPr>
        </p:nvSpPr>
        <p:spPr>
          <a:xfrm>
            <a:off x="311700" y="2995650"/>
            <a:ext cx="8520600" cy="1071600"/>
          </a:xfrm>
          <a:prstGeom prst="rect">
            <a:avLst/>
          </a:prstGeom>
        </p:spPr>
        <p:txBody>
          <a:bodyPr anchorCtr="0" anchor="t" bIns="91425" lIns="91425" spcFirstLastPara="1" rIns="91425" wrap="square" tIns="91425"/>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59" name="Google Shape;59;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60" name="Shape 60"/>
        <p:cNvGrpSpPr/>
        <p:nvPr/>
      </p:nvGrpSpPr>
      <p:grpSpPr>
        <a:xfrm>
          <a:off x="0" y="0"/>
          <a:ext cx="0" cy="0"/>
          <a:chOff x="0" y="0"/>
          <a:chExt cx="0" cy="0"/>
        </a:xfrm>
      </p:grpSpPr>
      <p:sp>
        <p:nvSpPr>
          <p:cNvPr id="61" name="Google Shape;61;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21" name="Shape 21"/>
        <p:cNvGrpSpPr/>
        <p:nvPr/>
      </p:nvGrpSpPr>
      <p:grpSpPr>
        <a:xfrm>
          <a:off x="0" y="0"/>
          <a:ext cx="0" cy="0"/>
          <a:chOff x="0" y="0"/>
          <a:chExt cx="0" cy="0"/>
        </a:xfrm>
      </p:grpSpPr>
      <p:sp>
        <p:nvSpPr>
          <p:cNvPr id="22" name="Google Shape;22;p3"/>
          <p:cNvSpPr/>
          <p:nvPr/>
        </p:nvSpPr>
        <p:spPr>
          <a:xfrm>
            <a:off x="-50" y="2571900"/>
            <a:ext cx="9144000" cy="25716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 name="Google Shape;23;p3"/>
          <p:cNvSpPr txBox="1"/>
          <p:nvPr>
            <p:ph type="title"/>
          </p:nvPr>
        </p:nvSpPr>
        <p:spPr>
          <a:xfrm>
            <a:off x="311700" y="814800"/>
            <a:ext cx="8571300" cy="942000"/>
          </a:xfrm>
          <a:prstGeom prst="rect">
            <a:avLst/>
          </a:prstGeom>
        </p:spPr>
        <p:txBody>
          <a:bodyPr anchorCtr="0" anchor="ctr" bIns="91425" lIns="91425" spcFirstLastPara="1" rIns="91425" wrap="square" tIns="91425"/>
          <a:lstStyle>
            <a:lvl1pPr lvl="0" algn="ctr">
              <a:spcBef>
                <a:spcPts val="0"/>
              </a:spcBef>
              <a:spcAft>
                <a:spcPts val="0"/>
              </a:spcAft>
              <a:buSzPts val="3600"/>
              <a:buNone/>
              <a:defRPr/>
            </a:lvl1pPr>
            <a:lvl2pPr lvl="1" algn="ctr">
              <a:spcBef>
                <a:spcPts val="0"/>
              </a:spcBef>
              <a:spcAft>
                <a:spcPts val="0"/>
              </a:spcAft>
              <a:buSzPts val="3600"/>
              <a:buNone/>
              <a:defRPr/>
            </a:lvl2pPr>
            <a:lvl3pPr lvl="2" algn="ctr">
              <a:spcBef>
                <a:spcPts val="0"/>
              </a:spcBef>
              <a:spcAft>
                <a:spcPts val="0"/>
              </a:spcAft>
              <a:buSzPts val="3600"/>
              <a:buNone/>
              <a:defRPr/>
            </a:lvl3pPr>
            <a:lvl4pPr lvl="3" algn="ctr">
              <a:spcBef>
                <a:spcPts val="0"/>
              </a:spcBef>
              <a:spcAft>
                <a:spcPts val="0"/>
              </a:spcAft>
              <a:buSzPts val="3600"/>
              <a:buNone/>
              <a:defRPr/>
            </a:lvl4pPr>
            <a:lvl5pPr lvl="4" algn="ctr">
              <a:spcBef>
                <a:spcPts val="0"/>
              </a:spcBef>
              <a:spcAft>
                <a:spcPts val="0"/>
              </a:spcAft>
              <a:buSzPts val="3600"/>
              <a:buNone/>
              <a:defRPr/>
            </a:lvl5pPr>
            <a:lvl6pPr lvl="5" algn="ctr">
              <a:spcBef>
                <a:spcPts val="0"/>
              </a:spcBef>
              <a:spcAft>
                <a:spcPts val="0"/>
              </a:spcAft>
              <a:buSzPts val="3600"/>
              <a:buNone/>
              <a:defRPr/>
            </a:lvl6pPr>
            <a:lvl7pPr lvl="6" algn="ctr">
              <a:spcBef>
                <a:spcPts val="0"/>
              </a:spcBef>
              <a:spcAft>
                <a:spcPts val="0"/>
              </a:spcAft>
              <a:buSzPts val="3600"/>
              <a:buNone/>
              <a:defRPr/>
            </a:lvl7pPr>
            <a:lvl8pPr lvl="7" algn="ctr">
              <a:spcBef>
                <a:spcPts val="0"/>
              </a:spcBef>
              <a:spcAft>
                <a:spcPts val="0"/>
              </a:spcAft>
              <a:buSzPts val="3600"/>
              <a:buNone/>
              <a:defRPr/>
            </a:lvl8pPr>
            <a:lvl9pPr lvl="8" algn="ctr">
              <a:spcBef>
                <a:spcPts val="0"/>
              </a:spcBef>
              <a:spcAft>
                <a:spcPts val="0"/>
              </a:spcAft>
              <a:buSzPts val="3600"/>
              <a:buNone/>
              <a:defRPr/>
            </a:lvl9pPr>
          </a:lstStyle>
          <a:p/>
        </p:txBody>
      </p:sp>
      <p:sp>
        <p:nvSpPr>
          <p:cNvPr id="24" name="Google Shape;24;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25" name="Shape 25"/>
        <p:cNvGrpSpPr/>
        <p:nvPr/>
      </p:nvGrpSpPr>
      <p:grpSpPr>
        <a:xfrm>
          <a:off x="0" y="0"/>
          <a:ext cx="0" cy="0"/>
          <a:chOff x="0" y="0"/>
          <a:chExt cx="0" cy="0"/>
        </a:xfrm>
      </p:grpSpPr>
      <p:sp>
        <p:nvSpPr>
          <p:cNvPr id="26" name="Google Shape;26;p4"/>
          <p:cNvSpPr/>
          <p:nvPr/>
        </p:nvSpPr>
        <p:spPr>
          <a:xfrm>
            <a:off x="-75" y="5045700"/>
            <a:ext cx="9144000" cy="978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4"/>
          <p:cNvSpPr txBox="1"/>
          <p:nvPr>
            <p:ph type="title"/>
          </p:nvPr>
        </p:nvSpPr>
        <p:spPr>
          <a:xfrm>
            <a:off x="311700" y="445025"/>
            <a:ext cx="8520600" cy="707400"/>
          </a:xfrm>
          <a:prstGeom prst="rect">
            <a:avLst/>
          </a:prstGeom>
        </p:spPr>
        <p:txBody>
          <a:bodyPr anchorCtr="0" anchor="t" bIns="91425" lIns="91425" spcFirstLastPara="1" rIns="91425" wrap="square" tIns="91425"/>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p:txBody>
      </p:sp>
      <p:sp>
        <p:nvSpPr>
          <p:cNvPr id="28" name="Google Shape;28;p4"/>
          <p:cNvSpPr txBox="1"/>
          <p:nvPr>
            <p:ph idx="1" type="body"/>
          </p:nvPr>
        </p:nvSpPr>
        <p:spPr>
          <a:xfrm>
            <a:off x="311700" y="1266325"/>
            <a:ext cx="8520600" cy="3302700"/>
          </a:xfrm>
          <a:prstGeom prst="rect">
            <a:avLst/>
          </a:prstGeom>
        </p:spPr>
        <p:txBody>
          <a:bodyPr anchorCtr="0" anchor="t"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29" name="Google Shape;2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30" name="Shape 30"/>
        <p:cNvGrpSpPr/>
        <p:nvPr/>
      </p:nvGrpSpPr>
      <p:grpSpPr>
        <a:xfrm>
          <a:off x="0" y="0"/>
          <a:ext cx="0" cy="0"/>
          <a:chOff x="0" y="0"/>
          <a:chExt cx="0" cy="0"/>
        </a:xfrm>
      </p:grpSpPr>
      <p:sp>
        <p:nvSpPr>
          <p:cNvPr id="31" name="Google Shape;31;p5"/>
          <p:cNvSpPr txBox="1"/>
          <p:nvPr>
            <p:ph type="title"/>
          </p:nvPr>
        </p:nvSpPr>
        <p:spPr>
          <a:xfrm>
            <a:off x="311700" y="445025"/>
            <a:ext cx="8520600" cy="707400"/>
          </a:xfrm>
          <a:prstGeom prst="rect">
            <a:avLst/>
          </a:prstGeom>
        </p:spPr>
        <p:txBody>
          <a:bodyPr anchorCtr="0" anchor="t" bIns="91425" lIns="91425" spcFirstLastPara="1" rIns="91425" wrap="square" tIns="91425"/>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p:txBody>
      </p:sp>
      <p:sp>
        <p:nvSpPr>
          <p:cNvPr id="32" name="Google Shape;32;p5"/>
          <p:cNvSpPr txBox="1"/>
          <p:nvPr>
            <p:ph idx="1" type="body"/>
          </p:nvPr>
        </p:nvSpPr>
        <p:spPr>
          <a:xfrm>
            <a:off x="311700" y="1266175"/>
            <a:ext cx="3999900" cy="33027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3" name="Google Shape;33;p5"/>
          <p:cNvSpPr txBox="1"/>
          <p:nvPr>
            <p:ph idx="2" type="body"/>
          </p:nvPr>
        </p:nvSpPr>
        <p:spPr>
          <a:xfrm>
            <a:off x="4832400" y="1266175"/>
            <a:ext cx="3999900" cy="33027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4" name="Google Shape;3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35" name="Shape 35"/>
        <p:cNvGrpSpPr/>
        <p:nvPr/>
      </p:nvGrpSpPr>
      <p:grpSpPr>
        <a:xfrm>
          <a:off x="0" y="0"/>
          <a:ext cx="0" cy="0"/>
          <a:chOff x="0" y="0"/>
          <a:chExt cx="0" cy="0"/>
        </a:xfrm>
      </p:grpSpPr>
      <p:sp>
        <p:nvSpPr>
          <p:cNvPr id="36" name="Google Shape;36;p6"/>
          <p:cNvSpPr txBox="1"/>
          <p:nvPr>
            <p:ph type="title"/>
          </p:nvPr>
        </p:nvSpPr>
        <p:spPr>
          <a:xfrm>
            <a:off x="311700" y="445025"/>
            <a:ext cx="8520600" cy="707400"/>
          </a:xfrm>
          <a:prstGeom prst="rect">
            <a:avLst/>
          </a:prstGeom>
        </p:spPr>
        <p:txBody>
          <a:bodyPr anchorCtr="0" anchor="t" bIns="91425" lIns="91425" spcFirstLastPara="1" rIns="91425" wrap="square" tIns="91425"/>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p:txBody>
      </p:sp>
      <p:sp>
        <p:nvSpPr>
          <p:cNvPr id="37" name="Google Shape;3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38" name="Shape 38"/>
        <p:cNvGrpSpPr/>
        <p:nvPr/>
      </p:nvGrpSpPr>
      <p:grpSpPr>
        <a:xfrm>
          <a:off x="0" y="0"/>
          <a:ext cx="0" cy="0"/>
          <a:chOff x="0" y="0"/>
          <a:chExt cx="0" cy="0"/>
        </a:xfrm>
      </p:grpSpPr>
      <p:sp>
        <p:nvSpPr>
          <p:cNvPr id="39" name="Google Shape;39;p7"/>
          <p:cNvSpPr txBox="1"/>
          <p:nvPr>
            <p:ph type="title"/>
          </p:nvPr>
        </p:nvSpPr>
        <p:spPr>
          <a:xfrm>
            <a:off x="311700" y="555600"/>
            <a:ext cx="2808000" cy="755700"/>
          </a:xfrm>
          <a:prstGeom prst="rect">
            <a:avLst/>
          </a:prstGeom>
        </p:spPr>
        <p:txBody>
          <a:bodyPr anchorCtr="0" anchor="b" bIns="91425" lIns="91425" spcFirstLastPara="1" rIns="91425" wrap="square" tIns="91425"/>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40" name="Google Shape;40;p7"/>
          <p:cNvSpPr txBox="1"/>
          <p:nvPr>
            <p:ph idx="1" type="body"/>
          </p:nvPr>
        </p:nvSpPr>
        <p:spPr>
          <a:xfrm>
            <a:off x="311700" y="1389600"/>
            <a:ext cx="2808000" cy="3179400"/>
          </a:xfrm>
          <a:prstGeom prst="rect">
            <a:avLst/>
          </a:prstGeom>
        </p:spPr>
        <p:txBody>
          <a:bodyPr anchorCtr="0" anchor="t" bIns="91425" lIns="91425" spcFirstLastPara="1" rIns="91425" wrap="square" tIns="91425"/>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41" name="Google Shape;4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bg>
      <p:bgPr>
        <a:solidFill>
          <a:schemeClr val="accent6"/>
        </a:solidFill>
      </p:bgPr>
    </p:bg>
    <p:spTree>
      <p:nvGrpSpPr>
        <p:cNvPr id="42" name="Shape 42"/>
        <p:cNvGrpSpPr/>
        <p:nvPr/>
      </p:nvGrpSpPr>
      <p:grpSpPr>
        <a:xfrm>
          <a:off x="0" y="0"/>
          <a:ext cx="0" cy="0"/>
          <a:chOff x="0" y="0"/>
          <a:chExt cx="0" cy="0"/>
        </a:xfrm>
      </p:grpSpPr>
      <p:sp>
        <p:nvSpPr>
          <p:cNvPr id="43" name="Google Shape;43;p8"/>
          <p:cNvSpPr txBox="1"/>
          <p:nvPr>
            <p:ph type="title"/>
          </p:nvPr>
        </p:nvSpPr>
        <p:spPr>
          <a:xfrm>
            <a:off x="490250" y="526350"/>
            <a:ext cx="5613600" cy="4090800"/>
          </a:xfrm>
          <a:prstGeom prst="rect">
            <a:avLst/>
          </a:prstGeom>
        </p:spPr>
        <p:txBody>
          <a:bodyPr anchorCtr="0" anchor="ctr" bIns="91425" lIns="91425" spcFirstLastPara="1" rIns="91425" wrap="square" tIns="91425"/>
          <a:lstStyle>
            <a:lvl1pPr lvl="0">
              <a:spcBef>
                <a:spcPts val="0"/>
              </a:spcBef>
              <a:spcAft>
                <a:spcPts val="0"/>
              </a:spcAft>
              <a:buClr>
                <a:schemeClr val="dk2"/>
              </a:buClr>
              <a:buSzPts val="5400"/>
              <a:buNone/>
              <a:defRPr b="0" sz="5400">
                <a:solidFill>
                  <a:schemeClr val="dk2"/>
                </a:solidFill>
              </a:defRPr>
            </a:lvl1pPr>
            <a:lvl2pPr lvl="1">
              <a:spcBef>
                <a:spcPts val="0"/>
              </a:spcBef>
              <a:spcAft>
                <a:spcPts val="0"/>
              </a:spcAft>
              <a:buClr>
                <a:schemeClr val="dk2"/>
              </a:buClr>
              <a:buSzPts val="5400"/>
              <a:buNone/>
              <a:defRPr b="0" sz="5400">
                <a:solidFill>
                  <a:schemeClr val="dk2"/>
                </a:solidFill>
              </a:defRPr>
            </a:lvl2pPr>
            <a:lvl3pPr lvl="2">
              <a:spcBef>
                <a:spcPts val="0"/>
              </a:spcBef>
              <a:spcAft>
                <a:spcPts val="0"/>
              </a:spcAft>
              <a:buClr>
                <a:schemeClr val="dk2"/>
              </a:buClr>
              <a:buSzPts val="5400"/>
              <a:buNone/>
              <a:defRPr b="0" sz="5400">
                <a:solidFill>
                  <a:schemeClr val="dk2"/>
                </a:solidFill>
              </a:defRPr>
            </a:lvl3pPr>
            <a:lvl4pPr lvl="3">
              <a:spcBef>
                <a:spcPts val="0"/>
              </a:spcBef>
              <a:spcAft>
                <a:spcPts val="0"/>
              </a:spcAft>
              <a:buClr>
                <a:schemeClr val="dk2"/>
              </a:buClr>
              <a:buSzPts val="5400"/>
              <a:buNone/>
              <a:defRPr b="0" sz="5400">
                <a:solidFill>
                  <a:schemeClr val="dk2"/>
                </a:solidFill>
              </a:defRPr>
            </a:lvl4pPr>
            <a:lvl5pPr lvl="4">
              <a:spcBef>
                <a:spcPts val="0"/>
              </a:spcBef>
              <a:spcAft>
                <a:spcPts val="0"/>
              </a:spcAft>
              <a:buClr>
                <a:schemeClr val="dk2"/>
              </a:buClr>
              <a:buSzPts val="5400"/>
              <a:buNone/>
              <a:defRPr b="0" sz="5400">
                <a:solidFill>
                  <a:schemeClr val="dk2"/>
                </a:solidFill>
              </a:defRPr>
            </a:lvl5pPr>
            <a:lvl6pPr lvl="5">
              <a:spcBef>
                <a:spcPts val="0"/>
              </a:spcBef>
              <a:spcAft>
                <a:spcPts val="0"/>
              </a:spcAft>
              <a:buClr>
                <a:schemeClr val="dk2"/>
              </a:buClr>
              <a:buSzPts val="5400"/>
              <a:buNone/>
              <a:defRPr b="0" sz="5400">
                <a:solidFill>
                  <a:schemeClr val="dk2"/>
                </a:solidFill>
              </a:defRPr>
            </a:lvl6pPr>
            <a:lvl7pPr lvl="6">
              <a:spcBef>
                <a:spcPts val="0"/>
              </a:spcBef>
              <a:spcAft>
                <a:spcPts val="0"/>
              </a:spcAft>
              <a:buClr>
                <a:schemeClr val="dk2"/>
              </a:buClr>
              <a:buSzPts val="5400"/>
              <a:buNone/>
              <a:defRPr b="0" sz="5400">
                <a:solidFill>
                  <a:schemeClr val="dk2"/>
                </a:solidFill>
              </a:defRPr>
            </a:lvl7pPr>
            <a:lvl8pPr lvl="7">
              <a:spcBef>
                <a:spcPts val="0"/>
              </a:spcBef>
              <a:spcAft>
                <a:spcPts val="0"/>
              </a:spcAft>
              <a:buClr>
                <a:schemeClr val="dk2"/>
              </a:buClr>
              <a:buSzPts val="5400"/>
              <a:buNone/>
              <a:defRPr b="0" sz="5400">
                <a:solidFill>
                  <a:schemeClr val="dk2"/>
                </a:solidFill>
              </a:defRPr>
            </a:lvl8pPr>
            <a:lvl9pPr lvl="8">
              <a:spcBef>
                <a:spcPts val="0"/>
              </a:spcBef>
              <a:spcAft>
                <a:spcPts val="0"/>
              </a:spcAft>
              <a:buClr>
                <a:schemeClr val="dk2"/>
              </a:buClr>
              <a:buSzPts val="5400"/>
              <a:buNone/>
              <a:defRPr b="0" sz="5400">
                <a:solidFill>
                  <a:schemeClr val="dk2"/>
                </a:solidFill>
              </a:defRPr>
            </a:lvl9pPr>
          </a:lstStyle>
          <a:p/>
        </p:txBody>
      </p:sp>
      <p:sp>
        <p:nvSpPr>
          <p:cNvPr id="44" name="Google Shape;4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45" name="Shape 45"/>
        <p:cNvGrpSpPr/>
        <p:nvPr/>
      </p:nvGrpSpPr>
      <p:grpSpPr>
        <a:xfrm>
          <a:off x="0" y="0"/>
          <a:ext cx="0" cy="0"/>
          <a:chOff x="0" y="0"/>
          <a:chExt cx="0" cy="0"/>
        </a:xfrm>
      </p:grpSpPr>
      <p:sp>
        <p:nvSpPr>
          <p:cNvPr id="46" name="Google Shape;46;p9"/>
          <p:cNvSpPr/>
          <p:nvPr/>
        </p:nvSpPr>
        <p:spPr>
          <a:xfrm>
            <a:off x="4572000" y="0"/>
            <a:ext cx="4572000" cy="51435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7" name="Google Shape;47;p9"/>
          <p:cNvCxnSpPr/>
          <p:nvPr/>
        </p:nvCxnSpPr>
        <p:spPr>
          <a:xfrm>
            <a:off x="5029675" y="4495500"/>
            <a:ext cx="468300" cy="0"/>
          </a:xfrm>
          <a:prstGeom prst="straightConnector1">
            <a:avLst/>
          </a:prstGeom>
          <a:noFill/>
          <a:ln cap="flat" cmpd="sng" w="19050">
            <a:solidFill>
              <a:schemeClr val="lt1"/>
            </a:solidFill>
            <a:prstDash val="solid"/>
            <a:round/>
            <a:headEnd len="sm" w="sm" type="none"/>
            <a:tailEnd len="sm" w="sm" type="none"/>
          </a:ln>
        </p:spPr>
      </p:cxnSp>
      <p:sp>
        <p:nvSpPr>
          <p:cNvPr id="48" name="Google Shape;48;p9"/>
          <p:cNvSpPr txBox="1"/>
          <p:nvPr>
            <p:ph type="title"/>
          </p:nvPr>
        </p:nvSpPr>
        <p:spPr>
          <a:xfrm>
            <a:off x="265500" y="1039675"/>
            <a:ext cx="4045200" cy="1675800"/>
          </a:xfrm>
          <a:prstGeom prst="rect">
            <a:avLst/>
          </a:prstGeom>
        </p:spPr>
        <p:txBody>
          <a:bodyPr anchorCtr="0" anchor="b" bIns="91425" lIns="91425" spcFirstLastPara="1" rIns="91425" wrap="square" tIns="91425"/>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49" name="Google Shape;49;p9"/>
          <p:cNvSpPr txBox="1"/>
          <p:nvPr>
            <p:ph idx="1" type="subTitle"/>
          </p:nvPr>
        </p:nvSpPr>
        <p:spPr>
          <a:xfrm>
            <a:off x="265500" y="2726875"/>
            <a:ext cx="4045200" cy="12351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50" name="Google Shape;50;p9"/>
          <p:cNvSpPr txBox="1"/>
          <p:nvPr>
            <p:ph idx="2" type="body"/>
          </p:nvPr>
        </p:nvSpPr>
        <p:spPr>
          <a:xfrm>
            <a:off x="4939500" y="724200"/>
            <a:ext cx="3837000" cy="3695100"/>
          </a:xfrm>
          <a:prstGeom prst="rect">
            <a:avLst/>
          </a:prstGeom>
        </p:spPr>
        <p:txBody>
          <a:bodyPr anchorCtr="0" anchor="ctr" bIns="91425" lIns="91425" spcFirstLastPara="1" rIns="91425" wrap="square" tIns="91425"/>
          <a:lstStyle>
            <a:lvl1pPr indent="-342900" lvl="0" marL="457200">
              <a:spcBef>
                <a:spcPts val="0"/>
              </a:spcBef>
              <a:spcAft>
                <a:spcPts val="0"/>
              </a:spcAft>
              <a:buClr>
                <a:schemeClr val="lt1"/>
              </a:buClr>
              <a:buSzPts val="1800"/>
              <a:buChar char="●"/>
              <a:defRPr>
                <a:solidFill>
                  <a:schemeClr val="lt1"/>
                </a:solidFill>
              </a:defRPr>
            </a:lvl1pPr>
            <a:lvl2pPr indent="-317500" lvl="1" marL="914400">
              <a:spcBef>
                <a:spcPts val="1600"/>
              </a:spcBef>
              <a:spcAft>
                <a:spcPts val="0"/>
              </a:spcAft>
              <a:buClr>
                <a:schemeClr val="lt1"/>
              </a:buClr>
              <a:buSzPts val="1400"/>
              <a:buChar char="○"/>
              <a:defRPr>
                <a:solidFill>
                  <a:schemeClr val="lt1"/>
                </a:solidFill>
              </a:defRPr>
            </a:lvl2pPr>
            <a:lvl3pPr indent="-317500" lvl="2" marL="1371600">
              <a:spcBef>
                <a:spcPts val="1600"/>
              </a:spcBef>
              <a:spcAft>
                <a:spcPts val="0"/>
              </a:spcAft>
              <a:buClr>
                <a:schemeClr val="lt1"/>
              </a:buClr>
              <a:buSzPts val="1400"/>
              <a:buChar char="■"/>
              <a:defRPr>
                <a:solidFill>
                  <a:schemeClr val="lt1"/>
                </a:solidFill>
              </a:defRPr>
            </a:lvl3pPr>
            <a:lvl4pPr indent="-317500" lvl="3" marL="1828800">
              <a:spcBef>
                <a:spcPts val="1600"/>
              </a:spcBef>
              <a:spcAft>
                <a:spcPts val="0"/>
              </a:spcAft>
              <a:buClr>
                <a:schemeClr val="lt1"/>
              </a:buClr>
              <a:buSzPts val="1400"/>
              <a:buChar char="●"/>
              <a:defRPr>
                <a:solidFill>
                  <a:schemeClr val="lt1"/>
                </a:solidFill>
              </a:defRPr>
            </a:lvl4pPr>
            <a:lvl5pPr indent="-317500" lvl="4" marL="2286000">
              <a:spcBef>
                <a:spcPts val="1600"/>
              </a:spcBef>
              <a:spcAft>
                <a:spcPts val="0"/>
              </a:spcAft>
              <a:buClr>
                <a:schemeClr val="lt1"/>
              </a:buClr>
              <a:buSzPts val="1400"/>
              <a:buChar char="○"/>
              <a:defRPr>
                <a:solidFill>
                  <a:schemeClr val="lt1"/>
                </a:solidFill>
              </a:defRPr>
            </a:lvl5pPr>
            <a:lvl6pPr indent="-317500" lvl="5" marL="2743200">
              <a:spcBef>
                <a:spcPts val="1600"/>
              </a:spcBef>
              <a:spcAft>
                <a:spcPts val="0"/>
              </a:spcAft>
              <a:buClr>
                <a:schemeClr val="lt1"/>
              </a:buClr>
              <a:buSzPts val="1400"/>
              <a:buChar char="■"/>
              <a:defRPr>
                <a:solidFill>
                  <a:schemeClr val="lt1"/>
                </a:solidFill>
              </a:defRPr>
            </a:lvl6pPr>
            <a:lvl7pPr indent="-317500" lvl="6" marL="3200400">
              <a:spcBef>
                <a:spcPts val="1600"/>
              </a:spcBef>
              <a:spcAft>
                <a:spcPts val="0"/>
              </a:spcAft>
              <a:buClr>
                <a:schemeClr val="lt1"/>
              </a:buClr>
              <a:buSzPts val="1400"/>
              <a:buChar char="●"/>
              <a:defRPr>
                <a:solidFill>
                  <a:schemeClr val="lt1"/>
                </a:solidFill>
              </a:defRPr>
            </a:lvl7pPr>
            <a:lvl8pPr indent="-317500" lvl="7" marL="3657600">
              <a:spcBef>
                <a:spcPts val="1600"/>
              </a:spcBef>
              <a:spcAft>
                <a:spcPts val="0"/>
              </a:spcAft>
              <a:buClr>
                <a:schemeClr val="lt1"/>
              </a:buClr>
              <a:buSzPts val="1400"/>
              <a:buChar char="○"/>
              <a:defRPr>
                <a:solidFill>
                  <a:schemeClr val="lt1"/>
                </a:solidFill>
              </a:defRPr>
            </a:lvl8pPr>
            <a:lvl9pPr indent="-317500" lvl="8" marL="4114800">
              <a:spcBef>
                <a:spcPts val="1600"/>
              </a:spcBef>
              <a:spcAft>
                <a:spcPts val="1600"/>
              </a:spcAft>
              <a:buClr>
                <a:schemeClr val="lt1"/>
              </a:buClr>
              <a:buSzPts val="1400"/>
              <a:buChar char="■"/>
              <a:defRPr>
                <a:solidFill>
                  <a:schemeClr val="lt1"/>
                </a:solidFill>
              </a:defRPr>
            </a:lvl9pPr>
          </a:lstStyle>
          <a:p/>
        </p:txBody>
      </p:sp>
      <p:sp>
        <p:nvSpPr>
          <p:cNvPr id="51" name="Google Shape;51;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52" name="Shape 52"/>
        <p:cNvGrpSpPr/>
        <p:nvPr/>
      </p:nvGrpSpPr>
      <p:grpSpPr>
        <a:xfrm>
          <a:off x="0" y="0"/>
          <a:ext cx="0" cy="0"/>
          <a:chOff x="0" y="0"/>
          <a:chExt cx="0" cy="0"/>
        </a:xfrm>
      </p:grpSpPr>
      <p:sp>
        <p:nvSpPr>
          <p:cNvPr id="53" name="Google Shape;53;p10"/>
          <p:cNvSpPr txBox="1"/>
          <p:nvPr>
            <p:ph idx="1" type="body"/>
          </p:nvPr>
        </p:nvSpPr>
        <p:spPr>
          <a:xfrm>
            <a:off x="311700" y="4230725"/>
            <a:ext cx="5998800" cy="598800"/>
          </a:xfrm>
          <a:prstGeom prst="rect">
            <a:avLst/>
          </a:prstGeom>
        </p:spPr>
        <p:txBody>
          <a:bodyPr anchorCtr="0" anchor="ctr" bIns="91425" lIns="91425" spcFirstLastPara="1" rIns="91425" wrap="square" tIns="91425"/>
          <a:lstStyle>
            <a:lvl1pPr indent="-228600" lvl="0" marL="457200">
              <a:lnSpc>
                <a:spcPct val="100000"/>
              </a:lnSpc>
              <a:spcBef>
                <a:spcPts val="0"/>
              </a:spcBef>
              <a:spcAft>
                <a:spcPts val="0"/>
              </a:spcAft>
              <a:buSzPts val="2400"/>
              <a:buFont typeface="PT Sans Narrow"/>
              <a:buNone/>
              <a:defRPr sz="2400">
                <a:latin typeface="PT Sans Narrow"/>
                <a:ea typeface="PT Sans Narrow"/>
                <a:cs typeface="PT Sans Narrow"/>
                <a:sym typeface="PT Sans Narrow"/>
              </a:defRPr>
            </a:lvl1pPr>
          </a:lstStyle>
          <a:p/>
        </p:txBody>
      </p:sp>
      <p:sp>
        <p:nvSpPr>
          <p:cNvPr id="54" name="Google Shape;54;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tropic">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707400"/>
          </a:xfrm>
          <a:prstGeom prst="rect">
            <a:avLst/>
          </a:prstGeom>
          <a:noFill/>
          <a:ln>
            <a:noFill/>
          </a:ln>
        </p:spPr>
        <p:txBody>
          <a:bodyPr anchorCtr="0" anchor="t" bIns="91425" lIns="91425" spcFirstLastPara="1" rIns="91425" wrap="square" tIns="91425"/>
          <a:lstStyle>
            <a:lvl1pPr lvl="0">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1pPr>
            <a:lvl2pPr lvl="1">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2pPr>
            <a:lvl3pPr lvl="2">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3pPr>
            <a:lvl4pPr lvl="3">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4pPr>
            <a:lvl5pPr lvl="4">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5pPr>
            <a:lvl6pPr lvl="5">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6pPr>
            <a:lvl7pPr lvl="6">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7pPr>
            <a:lvl8pPr lvl="7">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8pPr>
            <a:lvl9pPr lvl="8">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9pPr>
          </a:lstStyle>
          <a:p/>
        </p:txBody>
      </p:sp>
      <p:sp>
        <p:nvSpPr>
          <p:cNvPr id="7" name="Google Shape;7;p1"/>
          <p:cNvSpPr txBox="1"/>
          <p:nvPr>
            <p:ph idx="1" type="body"/>
          </p:nvPr>
        </p:nvSpPr>
        <p:spPr>
          <a:xfrm>
            <a:off x="311700" y="1266325"/>
            <a:ext cx="8520600" cy="3302700"/>
          </a:xfrm>
          <a:prstGeom prst="rect">
            <a:avLst/>
          </a:prstGeom>
          <a:noFill/>
          <a:ln>
            <a:noFill/>
          </a:ln>
        </p:spPr>
        <p:txBody>
          <a:bodyPr anchorCtr="0" anchor="t" bIns="91425" lIns="91425" spcFirstLastPara="1" rIns="91425" wrap="square" tIns="91425"/>
          <a:lstStyle>
            <a:lvl1pPr indent="-342900" lvl="0" marL="457200">
              <a:lnSpc>
                <a:spcPct val="115000"/>
              </a:lnSpc>
              <a:spcBef>
                <a:spcPts val="0"/>
              </a:spcBef>
              <a:spcAft>
                <a:spcPts val="0"/>
              </a:spcAft>
              <a:buClr>
                <a:schemeClr val="dk2"/>
              </a:buClr>
              <a:buSzPts val="1800"/>
              <a:buFont typeface="Open Sans"/>
              <a:buChar char="●"/>
              <a:defRPr sz="1800">
                <a:solidFill>
                  <a:schemeClr val="dk2"/>
                </a:solidFill>
                <a:latin typeface="Open Sans"/>
                <a:ea typeface="Open Sans"/>
                <a:cs typeface="Open Sans"/>
                <a:sym typeface="Open Sans"/>
              </a:defRPr>
            </a:lvl1pPr>
            <a:lvl2pPr indent="-317500" lvl="1" marL="9144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2pPr>
            <a:lvl3pPr indent="-317500" lvl="2" marL="13716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3pPr>
            <a:lvl4pPr indent="-317500" lvl="3" marL="18288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4pPr>
            <a:lvl5pPr indent="-317500" lvl="4" marL="22860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5pPr>
            <a:lvl6pPr indent="-317500" lvl="5" marL="27432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6pPr>
            <a:lvl7pPr indent="-317500" lvl="6" marL="32004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7pPr>
            <a:lvl8pPr indent="-317500" lvl="7" marL="36576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8pPr>
            <a:lvl9pPr indent="-317500" lvl="8" marL="4114800">
              <a:lnSpc>
                <a:spcPct val="115000"/>
              </a:lnSpc>
              <a:spcBef>
                <a:spcPts val="1600"/>
              </a:spcBef>
              <a:spcAft>
                <a:spcPts val="1600"/>
              </a:spcAft>
              <a:buClr>
                <a:schemeClr val="dk2"/>
              </a:buClr>
              <a:buSzPts val="1400"/>
              <a:buFont typeface="Open Sans"/>
              <a:buChar char="■"/>
              <a:defRPr>
                <a:solidFill>
                  <a:schemeClr val="dk2"/>
                </a:solidFill>
                <a:latin typeface="Open Sans"/>
                <a:ea typeface="Open Sans"/>
                <a:cs typeface="Open Sans"/>
                <a:sym typeface="Open Sans"/>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latin typeface="Open Sans"/>
                <a:ea typeface="Open Sans"/>
                <a:cs typeface="Open Sans"/>
                <a:sym typeface="Open Sans"/>
              </a:defRPr>
            </a:lvl1pPr>
            <a:lvl2pPr lvl="1" algn="r">
              <a:buNone/>
              <a:defRPr sz="1000">
                <a:solidFill>
                  <a:schemeClr val="dk2"/>
                </a:solidFill>
                <a:latin typeface="Open Sans"/>
                <a:ea typeface="Open Sans"/>
                <a:cs typeface="Open Sans"/>
                <a:sym typeface="Open Sans"/>
              </a:defRPr>
            </a:lvl2pPr>
            <a:lvl3pPr lvl="2" algn="r">
              <a:buNone/>
              <a:defRPr sz="1000">
                <a:solidFill>
                  <a:schemeClr val="dk2"/>
                </a:solidFill>
                <a:latin typeface="Open Sans"/>
                <a:ea typeface="Open Sans"/>
                <a:cs typeface="Open Sans"/>
                <a:sym typeface="Open Sans"/>
              </a:defRPr>
            </a:lvl3pPr>
            <a:lvl4pPr lvl="3" algn="r">
              <a:buNone/>
              <a:defRPr sz="1000">
                <a:solidFill>
                  <a:schemeClr val="dk2"/>
                </a:solidFill>
                <a:latin typeface="Open Sans"/>
                <a:ea typeface="Open Sans"/>
                <a:cs typeface="Open Sans"/>
                <a:sym typeface="Open Sans"/>
              </a:defRPr>
            </a:lvl4pPr>
            <a:lvl5pPr lvl="4" algn="r">
              <a:buNone/>
              <a:defRPr sz="1000">
                <a:solidFill>
                  <a:schemeClr val="dk2"/>
                </a:solidFill>
                <a:latin typeface="Open Sans"/>
                <a:ea typeface="Open Sans"/>
                <a:cs typeface="Open Sans"/>
                <a:sym typeface="Open Sans"/>
              </a:defRPr>
            </a:lvl5pPr>
            <a:lvl6pPr lvl="5" algn="r">
              <a:buNone/>
              <a:defRPr sz="1000">
                <a:solidFill>
                  <a:schemeClr val="dk2"/>
                </a:solidFill>
                <a:latin typeface="Open Sans"/>
                <a:ea typeface="Open Sans"/>
                <a:cs typeface="Open Sans"/>
                <a:sym typeface="Open Sans"/>
              </a:defRPr>
            </a:lvl6pPr>
            <a:lvl7pPr lvl="6" algn="r">
              <a:buNone/>
              <a:defRPr sz="1000">
                <a:solidFill>
                  <a:schemeClr val="dk2"/>
                </a:solidFill>
                <a:latin typeface="Open Sans"/>
                <a:ea typeface="Open Sans"/>
                <a:cs typeface="Open Sans"/>
                <a:sym typeface="Open Sans"/>
              </a:defRPr>
            </a:lvl7pPr>
            <a:lvl8pPr lvl="7" algn="r">
              <a:buNone/>
              <a:defRPr sz="1000">
                <a:solidFill>
                  <a:schemeClr val="dk2"/>
                </a:solidFill>
                <a:latin typeface="Open Sans"/>
                <a:ea typeface="Open Sans"/>
                <a:cs typeface="Open Sans"/>
                <a:sym typeface="Open Sans"/>
              </a:defRPr>
            </a:lvl8pPr>
            <a:lvl9pPr lvl="8" algn="r">
              <a:buNone/>
              <a:defRPr sz="1000">
                <a:solidFill>
                  <a:schemeClr val="dk2"/>
                </a:solidFill>
                <a:latin typeface="Open Sans"/>
                <a:ea typeface="Open Sans"/>
                <a:cs typeface="Open Sans"/>
                <a:sym typeface="Open Sans"/>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hyperlink" Target="http://cligs.vt.edu/" TargetMode="External"/><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hyperlink" Target="https://www.sustainabilityvalues.com/" TargetMode="External"/><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4.png"/><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3.png"/><Relationship Id="rId4" Type="http://schemas.openxmlformats.org/officeDocument/2006/relationships/hyperlink" Target="https://forms.gle/iz8kZWfp2aF1Bow19"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5" name="Shape 65"/>
        <p:cNvGrpSpPr/>
        <p:nvPr/>
      </p:nvGrpSpPr>
      <p:grpSpPr>
        <a:xfrm>
          <a:off x="0" y="0"/>
          <a:ext cx="0" cy="0"/>
          <a:chOff x="0" y="0"/>
          <a:chExt cx="0" cy="0"/>
        </a:xfrm>
      </p:grpSpPr>
      <p:sp>
        <p:nvSpPr>
          <p:cNvPr id="66" name="Google Shape;66;p13"/>
          <p:cNvSpPr txBox="1"/>
          <p:nvPr>
            <p:ph type="ctrTitle"/>
          </p:nvPr>
        </p:nvSpPr>
        <p:spPr>
          <a:xfrm>
            <a:off x="1004150" y="1751764"/>
            <a:ext cx="7136700" cy="1022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sz="4800"/>
              <a:t>Sustainability Values Diagnostic</a:t>
            </a:r>
            <a:endParaRPr sz="4800"/>
          </a:p>
        </p:txBody>
      </p:sp>
      <p:sp>
        <p:nvSpPr>
          <p:cNvPr id="67" name="Google Shape;67;p13"/>
          <p:cNvSpPr txBox="1"/>
          <p:nvPr>
            <p:ph idx="1" type="subTitle"/>
          </p:nvPr>
        </p:nvSpPr>
        <p:spPr>
          <a:xfrm>
            <a:off x="2137225" y="2850039"/>
            <a:ext cx="4870500" cy="792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1800"/>
              <a:t>Leah Triplett, Will Miksovic, Andy Paulonis, </a:t>
            </a:r>
            <a:endParaRPr sz="1800"/>
          </a:p>
          <a:p>
            <a:pPr indent="0" lvl="0" marL="0" rtl="0" algn="ctr">
              <a:spcBef>
                <a:spcPts val="0"/>
              </a:spcBef>
              <a:spcAft>
                <a:spcPts val="0"/>
              </a:spcAft>
              <a:buNone/>
            </a:pPr>
            <a:r>
              <a:rPr lang="en" sz="1800"/>
              <a:t>Mary Haninger, Kaleb Jubar</a:t>
            </a:r>
            <a:endParaRPr sz="1800"/>
          </a:p>
          <a:p>
            <a:pPr indent="0" lvl="0" marL="0" rtl="0" algn="ctr">
              <a:spcBef>
                <a:spcPts val="0"/>
              </a:spcBef>
              <a:spcAft>
                <a:spcPts val="0"/>
              </a:spcAft>
              <a:buNone/>
            </a:pPr>
            <a:r>
              <a:t/>
            </a:r>
            <a:endParaRPr sz="1800"/>
          </a:p>
        </p:txBody>
      </p:sp>
      <p:sp>
        <p:nvSpPr>
          <p:cNvPr id="68" name="Google Shape;68;p13"/>
          <p:cNvSpPr txBox="1"/>
          <p:nvPr>
            <p:ph idx="1" type="subTitle"/>
          </p:nvPr>
        </p:nvSpPr>
        <p:spPr>
          <a:xfrm>
            <a:off x="2137250" y="4160200"/>
            <a:ext cx="4870500" cy="9033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rPr lang="en" sz="1400"/>
              <a:t>CS 4624 Multimedia, Hypertext, and Information Access Dr. Fox</a:t>
            </a:r>
            <a:endParaRPr sz="1400"/>
          </a:p>
          <a:p>
            <a:pPr indent="0" lvl="0" marL="0" rtl="0" algn="ctr">
              <a:spcBef>
                <a:spcPts val="0"/>
              </a:spcBef>
              <a:spcAft>
                <a:spcPts val="0"/>
              </a:spcAft>
              <a:buClr>
                <a:srgbClr val="000000"/>
              </a:buClr>
              <a:buSzPts val="1100"/>
              <a:buFont typeface="Arial"/>
              <a:buNone/>
            </a:pPr>
            <a:r>
              <a:rPr lang="en" sz="1400"/>
              <a:t>Virginia Tech, Blacksburg VA 24061</a:t>
            </a:r>
            <a:endParaRPr sz="1400"/>
          </a:p>
          <a:p>
            <a:pPr indent="0" lvl="0" marL="0" rtl="0" algn="ctr">
              <a:spcBef>
                <a:spcPts val="0"/>
              </a:spcBef>
              <a:spcAft>
                <a:spcPts val="0"/>
              </a:spcAft>
              <a:buClr>
                <a:srgbClr val="000000"/>
              </a:buClr>
              <a:buSzPts val="1100"/>
              <a:buFont typeface="Arial"/>
              <a:buNone/>
            </a:pPr>
            <a:r>
              <a:rPr lang="en" sz="1400"/>
              <a:t>5/2/19</a:t>
            </a:r>
            <a:endParaRPr sz="1400"/>
          </a:p>
          <a:p>
            <a:pPr indent="0" lvl="0" marL="0" rtl="0" algn="ctr">
              <a:spcBef>
                <a:spcPts val="0"/>
              </a:spcBef>
              <a:spcAft>
                <a:spcPts val="0"/>
              </a:spcAft>
              <a:buClr>
                <a:srgbClr val="000000"/>
              </a:buClr>
              <a:buSzPts val="1100"/>
              <a:buFont typeface="Arial"/>
              <a:buNone/>
            </a:pPr>
            <a:r>
              <a:t/>
            </a:r>
            <a:endParaRPr sz="1800"/>
          </a:p>
          <a:p>
            <a:pPr indent="0" lvl="0" marL="0" rtl="0" algn="ctr">
              <a:spcBef>
                <a:spcPts val="0"/>
              </a:spcBef>
              <a:spcAft>
                <a:spcPts val="0"/>
              </a:spcAft>
              <a:buNone/>
            </a:pPr>
            <a:r>
              <a:t/>
            </a:r>
            <a:endParaRPr sz="1800"/>
          </a:p>
          <a:p>
            <a:pPr indent="0" lvl="0" marL="0" rtl="0" algn="ctr">
              <a:spcBef>
                <a:spcPts val="0"/>
              </a:spcBef>
              <a:spcAft>
                <a:spcPts val="0"/>
              </a:spcAft>
              <a:buNone/>
            </a:pPr>
            <a:r>
              <a:t/>
            </a:r>
            <a:endParaRPr sz="180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1" name="Shape 141"/>
        <p:cNvGrpSpPr/>
        <p:nvPr/>
      </p:nvGrpSpPr>
      <p:grpSpPr>
        <a:xfrm>
          <a:off x="0" y="0"/>
          <a:ext cx="0" cy="0"/>
          <a:chOff x="0" y="0"/>
          <a:chExt cx="0" cy="0"/>
        </a:xfrm>
      </p:grpSpPr>
      <p:sp>
        <p:nvSpPr>
          <p:cNvPr id="142" name="Google Shape;142;p22"/>
          <p:cNvSpPr txBox="1"/>
          <p:nvPr>
            <p:ph type="title"/>
          </p:nvPr>
        </p:nvSpPr>
        <p:spPr>
          <a:xfrm>
            <a:off x="311700" y="445025"/>
            <a:ext cx="8520600" cy="707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Lessons Learned</a:t>
            </a:r>
            <a:endParaRPr/>
          </a:p>
        </p:txBody>
      </p:sp>
      <p:sp>
        <p:nvSpPr>
          <p:cNvPr id="143" name="Google Shape;143;p22"/>
          <p:cNvSpPr txBox="1"/>
          <p:nvPr>
            <p:ph idx="1" type="body"/>
          </p:nvPr>
        </p:nvSpPr>
        <p:spPr>
          <a:xfrm>
            <a:off x="311700" y="1266325"/>
            <a:ext cx="8520600" cy="33027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Don’t trust people to be honest signing up for extra credit user testing</a:t>
            </a:r>
            <a:endParaRPr/>
          </a:p>
          <a:p>
            <a:pPr indent="-342900" lvl="0" marL="457200" rtl="0" algn="l">
              <a:spcBef>
                <a:spcPts val="1000"/>
              </a:spcBef>
              <a:spcAft>
                <a:spcPts val="0"/>
              </a:spcAft>
              <a:buSzPts val="1800"/>
              <a:buChar char="●"/>
            </a:pPr>
            <a:r>
              <a:rPr lang="en"/>
              <a:t>Have user testing earlier on to find bugs quicker</a:t>
            </a:r>
            <a:endParaRPr/>
          </a:p>
          <a:p>
            <a:pPr indent="-342900" lvl="0" marL="457200" rtl="0" algn="l">
              <a:spcBef>
                <a:spcPts val="1000"/>
              </a:spcBef>
              <a:spcAft>
                <a:spcPts val="0"/>
              </a:spcAft>
              <a:buSzPts val="1800"/>
              <a:buChar char="●"/>
            </a:pPr>
            <a:r>
              <a:rPr lang="en"/>
              <a:t>Assess difficulty and feasibility of stretch goals early on</a:t>
            </a:r>
            <a:endParaRPr/>
          </a:p>
          <a:p>
            <a:pPr indent="-342900" lvl="0" marL="457200" rtl="0" algn="l">
              <a:spcBef>
                <a:spcPts val="1000"/>
              </a:spcBef>
              <a:spcAft>
                <a:spcPts val="0"/>
              </a:spcAft>
              <a:buSzPts val="1800"/>
              <a:buChar char="●"/>
            </a:pPr>
            <a:r>
              <a:rPr lang="en"/>
              <a:t>However, our stretch goals could be used for future projects</a:t>
            </a:r>
            <a:endParaRPr/>
          </a:p>
          <a:p>
            <a:pPr indent="-330200" lvl="1" marL="914400" rtl="0" algn="l">
              <a:spcBef>
                <a:spcPts val="1000"/>
              </a:spcBef>
              <a:spcAft>
                <a:spcPts val="0"/>
              </a:spcAft>
              <a:buSzPts val="1600"/>
              <a:buChar char="○"/>
            </a:pPr>
            <a:r>
              <a:rPr lang="en" sz="1600"/>
              <a:t>Additional visualizations </a:t>
            </a:r>
            <a:endParaRPr sz="1600"/>
          </a:p>
          <a:p>
            <a:pPr indent="-330200" lvl="1" marL="914400" rtl="0" algn="l">
              <a:spcBef>
                <a:spcPts val="1000"/>
              </a:spcBef>
              <a:spcAft>
                <a:spcPts val="0"/>
              </a:spcAft>
              <a:buSzPts val="1600"/>
              <a:buChar char="○"/>
            </a:pPr>
            <a:r>
              <a:rPr lang="en" sz="1600"/>
              <a:t>Edit functionality</a:t>
            </a:r>
            <a:endParaRPr sz="1600"/>
          </a:p>
          <a:p>
            <a:pPr indent="-330200" lvl="1" marL="914400" rtl="0" algn="l">
              <a:spcBef>
                <a:spcPts val="1000"/>
              </a:spcBef>
              <a:spcAft>
                <a:spcPts val="1000"/>
              </a:spcAft>
              <a:buSzPts val="1600"/>
              <a:buChar char="○"/>
            </a:pPr>
            <a:r>
              <a:rPr lang="en" sz="1600"/>
              <a:t>Easier credential change</a:t>
            </a:r>
            <a:endParaRPr sz="160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7" name="Shape 147"/>
        <p:cNvGrpSpPr/>
        <p:nvPr/>
      </p:nvGrpSpPr>
      <p:grpSpPr>
        <a:xfrm>
          <a:off x="0" y="0"/>
          <a:ext cx="0" cy="0"/>
          <a:chOff x="0" y="0"/>
          <a:chExt cx="0" cy="0"/>
        </a:xfrm>
      </p:grpSpPr>
      <p:sp>
        <p:nvSpPr>
          <p:cNvPr id="148" name="Google Shape;148;p23"/>
          <p:cNvSpPr txBox="1"/>
          <p:nvPr>
            <p:ph type="title"/>
          </p:nvPr>
        </p:nvSpPr>
        <p:spPr>
          <a:xfrm>
            <a:off x="311700" y="445025"/>
            <a:ext cx="8520600" cy="707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Acknowledgements </a:t>
            </a:r>
            <a:endParaRPr/>
          </a:p>
        </p:txBody>
      </p:sp>
      <p:sp>
        <p:nvSpPr>
          <p:cNvPr id="149" name="Google Shape;149;p23"/>
          <p:cNvSpPr txBox="1"/>
          <p:nvPr>
            <p:ph idx="1" type="body"/>
          </p:nvPr>
        </p:nvSpPr>
        <p:spPr>
          <a:xfrm>
            <a:off x="311700" y="1266325"/>
            <a:ext cx="5805000" cy="34671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Client</a:t>
            </a:r>
            <a:endParaRPr/>
          </a:p>
          <a:p>
            <a:pPr indent="-330200" lvl="1" marL="914400" rtl="0" algn="l">
              <a:spcBef>
                <a:spcPts val="1000"/>
              </a:spcBef>
              <a:spcAft>
                <a:spcPts val="0"/>
              </a:spcAft>
              <a:buSzPts val="1600"/>
              <a:buChar char="○"/>
            </a:pPr>
            <a:r>
              <a:rPr lang="en" sz="1600"/>
              <a:t>Dr. Bruce Hull, Dept. of Forest Resources and Environmental Conservation</a:t>
            </a:r>
            <a:endParaRPr sz="1600"/>
          </a:p>
          <a:p>
            <a:pPr indent="-342900" lvl="0" marL="457200" rtl="0" algn="l">
              <a:spcBef>
                <a:spcPts val="1000"/>
              </a:spcBef>
              <a:spcAft>
                <a:spcPts val="0"/>
              </a:spcAft>
              <a:buSzPts val="1800"/>
              <a:buChar char="●"/>
            </a:pPr>
            <a:r>
              <a:rPr lang="en"/>
              <a:t>L</a:t>
            </a:r>
            <a:r>
              <a:rPr lang="en"/>
              <a:t>ast year’s Sustainability Values team effort</a:t>
            </a:r>
            <a:endParaRPr/>
          </a:p>
          <a:p>
            <a:pPr indent="-342900" lvl="0" marL="457200" rtl="0" algn="l">
              <a:spcBef>
                <a:spcPts val="1600"/>
              </a:spcBef>
              <a:spcAft>
                <a:spcPts val="0"/>
              </a:spcAft>
              <a:buSzPts val="1800"/>
              <a:buChar char="●"/>
            </a:pPr>
            <a:r>
              <a:rPr lang="en"/>
              <a:t>The Center for Leadership in Global Sustainability</a:t>
            </a:r>
            <a:endParaRPr/>
          </a:p>
          <a:p>
            <a:pPr indent="-330200" lvl="1" marL="914400" rtl="0" algn="l">
              <a:spcBef>
                <a:spcPts val="1000"/>
              </a:spcBef>
              <a:spcAft>
                <a:spcPts val="0"/>
              </a:spcAft>
              <a:buSzPts val="1600"/>
              <a:buChar char="○"/>
            </a:pPr>
            <a:r>
              <a:rPr lang="en" sz="1600" u="sng">
                <a:solidFill>
                  <a:schemeClr val="hlink"/>
                </a:solidFill>
                <a:hlinkClick r:id="rId3"/>
              </a:rPr>
              <a:t>http://cligs.vt.edu/</a:t>
            </a:r>
            <a:endParaRPr sz="1600"/>
          </a:p>
        </p:txBody>
      </p:sp>
      <p:pic>
        <p:nvPicPr>
          <p:cNvPr id="150" name="Google Shape;150;p23"/>
          <p:cNvPicPr preferRelativeResize="0"/>
          <p:nvPr/>
        </p:nvPicPr>
        <p:blipFill>
          <a:blip r:embed="rId4">
            <a:alphaModFix/>
          </a:blip>
          <a:stretch>
            <a:fillRect/>
          </a:stretch>
        </p:blipFill>
        <p:spPr>
          <a:xfrm>
            <a:off x="6271175" y="1266325"/>
            <a:ext cx="2286000" cy="2466975"/>
          </a:xfrm>
          <a:prstGeom prst="rect">
            <a:avLst/>
          </a:prstGeom>
          <a:noFill/>
          <a:ln>
            <a:noFill/>
          </a:ln>
          <a:effectLst>
            <a:outerShdw blurRad="485775" rotWithShape="0" algn="bl" dist="9525">
              <a:srgbClr val="000000">
                <a:alpha val="58999"/>
              </a:srgbClr>
            </a:outerShdw>
          </a:effectLst>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4" name="Shape 154"/>
        <p:cNvGrpSpPr/>
        <p:nvPr/>
      </p:nvGrpSpPr>
      <p:grpSpPr>
        <a:xfrm>
          <a:off x="0" y="0"/>
          <a:ext cx="0" cy="0"/>
          <a:chOff x="0" y="0"/>
          <a:chExt cx="0" cy="0"/>
        </a:xfrm>
      </p:grpSpPr>
      <p:sp>
        <p:nvSpPr>
          <p:cNvPr id="155" name="Google Shape;155;p24"/>
          <p:cNvSpPr txBox="1"/>
          <p:nvPr>
            <p:ph type="ctrTitle"/>
          </p:nvPr>
        </p:nvSpPr>
        <p:spPr>
          <a:xfrm>
            <a:off x="1004150" y="1751764"/>
            <a:ext cx="7136700" cy="1022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Questions?</a:t>
            </a:r>
            <a:endParaRPr/>
          </a:p>
        </p:txBody>
      </p:sp>
      <p:sp>
        <p:nvSpPr>
          <p:cNvPr id="156" name="Google Shape;156;p24"/>
          <p:cNvSpPr txBox="1"/>
          <p:nvPr>
            <p:ph idx="1" type="subTitle"/>
          </p:nvPr>
        </p:nvSpPr>
        <p:spPr>
          <a:xfrm>
            <a:off x="2137225" y="2850039"/>
            <a:ext cx="4870500" cy="792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Comments or Suggestions?</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2" name="Shape 72"/>
        <p:cNvGrpSpPr/>
        <p:nvPr/>
      </p:nvGrpSpPr>
      <p:grpSpPr>
        <a:xfrm>
          <a:off x="0" y="0"/>
          <a:ext cx="0" cy="0"/>
          <a:chOff x="0" y="0"/>
          <a:chExt cx="0" cy="0"/>
        </a:xfrm>
      </p:grpSpPr>
      <p:sp>
        <p:nvSpPr>
          <p:cNvPr id="73" name="Google Shape;73;p14"/>
          <p:cNvSpPr txBox="1"/>
          <p:nvPr>
            <p:ph type="title"/>
          </p:nvPr>
        </p:nvSpPr>
        <p:spPr>
          <a:xfrm>
            <a:off x="311700" y="445025"/>
            <a:ext cx="8520600" cy="707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Outline</a:t>
            </a:r>
            <a:endParaRPr/>
          </a:p>
        </p:txBody>
      </p:sp>
      <p:sp>
        <p:nvSpPr>
          <p:cNvPr id="74" name="Google Shape;74;p14"/>
          <p:cNvSpPr txBox="1"/>
          <p:nvPr>
            <p:ph idx="1" type="body"/>
          </p:nvPr>
        </p:nvSpPr>
        <p:spPr>
          <a:xfrm>
            <a:off x="387900" y="1266325"/>
            <a:ext cx="3872400" cy="24192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Project Recap</a:t>
            </a:r>
            <a:endParaRPr/>
          </a:p>
          <a:p>
            <a:pPr indent="-342900" lvl="0" marL="457200" rtl="0" algn="l">
              <a:spcBef>
                <a:spcPts val="1000"/>
              </a:spcBef>
              <a:spcAft>
                <a:spcPts val="0"/>
              </a:spcAft>
              <a:buSzPts val="1800"/>
              <a:buChar char="●"/>
            </a:pPr>
            <a:r>
              <a:rPr lang="en"/>
              <a:t>Recent Progress</a:t>
            </a:r>
            <a:endParaRPr/>
          </a:p>
          <a:p>
            <a:pPr indent="-342900" lvl="0" marL="457200" rtl="0" algn="l">
              <a:spcBef>
                <a:spcPts val="1000"/>
              </a:spcBef>
              <a:spcAft>
                <a:spcPts val="0"/>
              </a:spcAft>
              <a:buSzPts val="1800"/>
              <a:buChar char="●"/>
            </a:pPr>
            <a:r>
              <a:rPr lang="en"/>
              <a:t>Implementation</a:t>
            </a:r>
            <a:endParaRPr/>
          </a:p>
          <a:p>
            <a:pPr indent="-342900" lvl="0" marL="457200" rtl="0" algn="l">
              <a:spcBef>
                <a:spcPts val="1000"/>
              </a:spcBef>
              <a:spcAft>
                <a:spcPts val="0"/>
              </a:spcAft>
              <a:buSzPts val="1800"/>
              <a:buChar char="●"/>
            </a:pPr>
            <a:r>
              <a:rPr lang="en"/>
              <a:t>Demo</a:t>
            </a:r>
            <a:endParaRPr/>
          </a:p>
          <a:p>
            <a:pPr indent="-342900" lvl="0" marL="457200" rtl="0" algn="l">
              <a:spcBef>
                <a:spcPts val="1000"/>
              </a:spcBef>
              <a:spcAft>
                <a:spcPts val="0"/>
              </a:spcAft>
              <a:buSzPts val="1800"/>
              <a:buChar char="●"/>
            </a:pPr>
            <a:r>
              <a:rPr lang="en"/>
              <a:t>User Testing Results</a:t>
            </a:r>
            <a:endParaRPr/>
          </a:p>
          <a:p>
            <a:pPr indent="0" lvl="0" marL="457200" rtl="0" algn="l">
              <a:spcBef>
                <a:spcPts val="1000"/>
              </a:spcBef>
              <a:spcAft>
                <a:spcPts val="1600"/>
              </a:spcAft>
              <a:buNone/>
            </a:pPr>
            <a:r>
              <a:t/>
            </a:r>
            <a:endParaRPr/>
          </a:p>
        </p:txBody>
      </p:sp>
      <p:pic>
        <p:nvPicPr>
          <p:cNvPr id="75" name="Google Shape;75;p14"/>
          <p:cNvPicPr preferRelativeResize="0"/>
          <p:nvPr/>
        </p:nvPicPr>
        <p:blipFill>
          <a:blip r:embed="rId3">
            <a:alphaModFix/>
          </a:blip>
          <a:stretch>
            <a:fillRect/>
          </a:stretch>
        </p:blipFill>
        <p:spPr>
          <a:xfrm>
            <a:off x="545300" y="3685525"/>
            <a:ext cx="8053400" cy="1345875"/>
          </a:xfrm>
          <a:prstGeom prst="rect">
            <a:avLst/>
          </a:prstGeom>
          <a:noFill/>
          <a:ln>
            <a:noFill/>
          </a:ln>
        </p:spPr>
      </p:pic>
      <p:sp>
        <p:nvSpPr>
          <p:cNvPr id="76" name="Google Shape;76;p14"/>
          <p:cNvSpPr txBox="1"/>
          <p:nvPr>
            <p:ph idx="1" type="body"/>
          </p:nvPr>
        </p:nvSpPr>
        <p:spPr>
          <a:xfrm>
            <a:off x="4260300" y="1266325"/>
            <a:ext cx="4648200" cy="24192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Additional User Testing</a:t>
            </a:r>
            <a:endParaRPr/>
          </a:p>
          <a:p>
            <a:pPr indent="-342900" lvl="0" marL="457200" rtl="0" algn="l">
              <a:spcBef>
                <a:spcPts val="1000"/>
              </a:spcBef>
              <a:spcAft>
                <a:spcPts val="0"/>
              </a:spcAft>
              <a:buSzPts val="1800"/>
              <a:buChar char="●"/>
            </a:pPr>
            <a:r>
              <a:rPr lang="en"/>
              <a:t>Final Stretch</a:t>
            </a:r>
            <a:endParaRPr/>
          </a:p>
          <a:p>
            <a:pPr indent="-342900" lvl="0" marL="457200" rtl="0" algn="l">
              <a:spcBef>
                <a:spcPts val="1000"/>
              </a:spcBef>
              <a:spcAft>
                <a:spcPts val="0"/>
              </a:spcAft>
              <a:buSzPts val="1800"/>
              <a:buChar char="●"/>
            </a:pPr>
            <a:r>
              <a:rPr lang="en"/>
              <a:t>Lessons Learned</a:t>
            </a:r>
            <a:endParaRPr/>
          </a:p>
          <a:p>
            <a:pPr indent="-342900" lvl="0" marL="457200" rtl="0" algn="l">
              <a:spcBef>
                <a:spcPts val="1000"/>
              </a:spcBef>
              <a:spcAft>
                <a:spcPts val="1000"/>
              </a:spcAft>
              <a:buSzPts val="1800"/>
              <a:buChar char="●"/>
            </a:pPr>
            <a:r>
              <a:rPr lang="en"/>
              <a:t>Acknowledgements</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0" name="Shape 80"/>
        <p:cNvGrpSpPr/>
        <p:nvPr/>
      </p:nvGrpSpPr>
      <p:grpSpPr>
        <a:xfrm>
          <a:off x="0" y="0"/>
          <a:ext cx="0" cy="0"/>
          <a:chOff x="0" y="0"/>
          <a:chExt cx="0" cy="0"/>
        </a:xfrm>
      </p:grpSpPr>
      <p:sp>
        <p:nvSpPr>
          <p:cNvPr id="81" name="Google Shape;81;p15"/>
          <p:cNvSpPr txBox="1"/>
          <p:nvPr>
            <p:ph type="title"/>
          </p:nvPr>
        </p:nvSpPr>
        <p:spPr>
          <a:xfrm>
            <a:off x="311700" y="445025"/>
            <a:ext cx="8520600" cy="707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Project Recap</a:t>
            </a:r>
            <a:endParaRPr/>
          </a:p>
        </p:txBody>
      </p:sp>
      <p:sp>
        <p:nvSpPr>
          <p:cNvPr id="82" name="Google Shape;82;p15"/>
          <p:cNvSpPr txBox="1"/>
          <p:nvPr>
            <p:ph idx="1" type="body"/>
          </p:nvPr>
        </p:nvSpPr>
        <p:spPr>
          <a:xfrm>
            <a:off x="311700" y="1266325"/>
            <a:ext cx="3502200" cy="3302700"/>
          </a:xfrm>
          <a:prstGeom prst="rect">
            <a:avLst/>
          </a:prstGeom>
        </p:spPr>
        <p:txBody>
          <a:bodyPr anchorCtr="0" anchor="t" bIns="91425" lIns="91425" spcFirstLastPara="1" rIns="91425" wrap="square" tIns="91425">
            <a:noAutofit/>
          </a:bodyPr>
          <a:lstStyle/>
          <a:p>
            <a:pPr indent="-342900" lvl="0" marL="457200" rtl="0" algn="l">
              <a:lnSpc>
                <a:spcPct val="115000"/>
              </a:lnSpc>
              <a:spcBef>
                <a:spcPts val="0"/>
              </a:spcBef>
              <a:spcAft>
                <a:spcPts val="0"/>
              </a:spcAft>
              <a:buSzPts val="1800"/>
              <a:buChar char="●"/>
            </a:pPr>
            <a:r>
              <a:rPr lang="en"/>
              <a:t>Website to host a survey created by Dr. Hull</a:t>
            </a:r>
            <a:endParaRPr/>
          </a:p>
          <a:p>
            <a:pPr indent="-330200" lvl="1" marL="914400" rtl="0" algn="l">
              <a:lnSpc>
                <a:spcPct val="115000"/>
              </a:lnSpc>
              <a:spcBef>
                <a:spcPts val="1600"/>
              </a:spcBef>
              <a:spcAft>
                <a:spcPts val="0"/>
              </a:spcAft>
              <a:buSzPts val="1600"/>
              <a:buChar char="○"/>
            </a:pPr>
            <a:r>
              <a:rPr lang="en" sz="1600"/>
              <a:t>Generate a report that defines the user’s </a:t>
            </a:r>
            <a:r>
              <a:rPr lang="en" sz="1600"/>
              <a:t>sustainability</a:t>
            </a:r>
            <a:r>
              <a:rPr lang="en" sz="1600"/>
              <a:t> values</a:t>
            </a:r>
            <a:endParaRPr sz="1600"/>
          </a:p>
          <a:p>
            <a:pPr indent="-330200" lvl="1" marL="914400" rtl="0" algn="l">
              <a:lnSpc>
                <a:spcPct val="115000"/>
              </a:lnSpc>
              <a:spcBef>
                <a:spcPts val="1600"/>
              </a:spcBef>
              <a:spcAft>
                <a:spcPts val="1600"/>
              </a:spcAft>
              <a:buSzPts val="1600"/>
              <a:buChar char="○"/>
            </a:pPr>
            <a:r>
              <a:rPr lang="en" sz="1600"/>
              <a:t>Allow users to download/re-access results and administrator to download all data </a:t>
            </a:r>
            <a:endParaRPr sz="1600"/>
          </a:p>
        </p:txBody>
      </p:sp>
      <p:pic>
        <p:nvPicPr>
          <p:cNvPr id="83" name="Google Shape;83;p15"/>
          <p:cNvPicPr preferRelativeResize="0"/>
          <p:nvPr/>
        </p:nvPicPr>
        <p:blipFill>
          <a:blip r:embed="rId3">
            <a:alphaModFix/>
          </a:blip>
          <a:stretch>
            <a:fillRect/>
          </a:stretch>
        </p:blipFill>
        <p:spPr>
          <a:xfrm>
            <a:off x="4097850" y="1372850"/>
            <a:ext cx="4734449" cy="293725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7" name="Shape 87"/>
        <p:cNvGrpSpPr/>
        <p:nvPr/>
      </p:nvGrpSpPr>
      <p:grpSpPr>
        <a:xfrm>
          <a:off x="0" y="0"/>
          <a:ext cx="0" cy="0"/>
          <a:chOff x="0" y="0"/>
          <a:chExt cx="0" cy="0"/>
        </a:xfrm>
      </p:grpSpPr>
      <p:sp>
        <p:nvSpPr>
          <p:cNvPr id="88" name="Google Shape;88;p16"/>
          <p:cNvSpPr txBox="1"/>
          <p:nvPr>
            <p:ph type="title"/>
          </p:nvPr>
        </p:nvSpPr>
        <p:spPr>
          <a:xfrm>
            <a:off x="311700" y="445025"/>
            <a:ext cx="8520600" cy="707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Recent Progress</a:t>
            </a:r>
            <a:endParaRPr/>
          </a:p>
        </p:txBody>
      </p:sp>
      <p:sp>
        <p:nvSpPr>
          <p:cNvPr id="89" name="Google Shape;89;p16"/>
          <p:cNvSpPr txBox="1"/>
          <p:nvPr>
            <p:ph idx="1" type="body"/>
          </p:nvPr>
        </p:nvSpPr>
        <p:spPr>
          <a:xfrm>
            <a:off x="311700" y="1271075"/>
            <a:ext cx="3626700" cy="3367200"/>
          </a:xfrm>
          <a:prstGeom prst="rect">
            <a:avLst/>
          </a:prstGeom>
        </p:spPr>
        <p:txBody>
          <a:bodyPr anchorCtr="0" anchor="t" bIns="91425" lIns="91425" spcFirstLastPara="1" rIns="91425" wrap="square" tIns="91425">
            <a:noAutofit/>
          </a:bodyPr>
          <a:lstStyle/>
          <a:p>
            <a:pPr indent="-342900" lvl="0" marL="457200" marR="0" rtl="0" algn="l">
              <a:lnSpc>
                <a:spcPct val="115000"/>
              </a:lnSpc>
              <a:spcBef>
                <a:spcPts val="0"/>
              </a:spcBef>
              <a:spcAft>
                <a:spcPts val="0"/>
              </a:spcAft>
              <a:buSzPts val="1800"/>
              <a:buChar char="●"/>
            </a:pPr>
            <a:r>
              <a:rPr lang="en"/>
              <a:t>User testing</a:t>
            </a:r>
            <a:endParaRPr/>
          </a:p>
          <a:p>
            <a:pPr indent="-330200" lvl="1" marL="914400" marR="0" rtl="0" algn="l">
              <a:lnSpc>
                <a:spcPct val="115000"/>
              </a:lnSpc>
              <a:spcBef>
                <a:spcPts val="1000"/>
              </a:spcBef>
              <a:spcAft>
                <a:spcPts val="0"/>
              </a:spcAft>
              <a:buSzPts val="1600"/>
              <a:buChar char="○"/>
            </a:pPr>
            <a:r>
              <a:rPr lang="en" sz="1600"/>
              <a:t>With client, Dr. Hull</a:t>
            </a:r>
            <a:endParaRPr sz="1600"/>
          </a:p>
          <a:p>
            <a:pPr indent="-330200" lvl="1" marL="914400" marR="0" rtl="0" algn="l">
              <a:lnSpc>
                <a:spcPct val="115000"/>
              </a:lnSpc>
              <a:spcBef>
                <a:spcPts val="1000"/>
              </a:spcBef>
              <a:spcAft>
                <a:spcPts val="0"/>
              </a:spcAft>
              <a:buSzPts val="1600"/>
              <a:buChar char="○"/>
            </a:pPr>
            <a:r>
              <a:rPr lang="en" sz="1600"/>
              <a:t>With undergraduate students in Dr. Hull’s class</a:t>
            </a:r>
            <a:endParaRPr sz="1600"/>
          </a:p>
          <a:p>
            <a:pPr indent="-342900" lvl="0" marL="457200" marR="0" rtl="0" algn="l">
              <a:lnSpc>
                <a:spcPct val="115000"/>
              </a:lnSpc>
              <a:spcBef>
                <a:spcPts val="1000"/>
              </a:spcBef>
              <a:spcAft>
                <a:spcPts val="0"/>
              </a:spcAft>
              <a:buSzPts val="1800"/>
              <a:buChar char="●"/>
            </a:pPr>
            <a:r>
              <a:rPr lang="en"/>
              <a:t>Updates/Changes</a:t>
            </a:r>
            <a:endParaRPr/>
          </a:p>
          <a:p>
            <a:pPr indent="-342900" lvl="0" marL="457200" marR="0" rtl="0" algn="l">
              <a:lnSpc>
                <a:spcPct val="115000"/>
              </a:lnSpc>
              <a:spcBef>
                <a:spcPts val="1000"/>
              </a:spcBef>
              <a:spcAft>
                <a:spcPts val="0"/>
              </a:spcAft>
              <a:buSzPts val="1800"/>
              <a:buChar char="●"/>
            </a:pPr>
            <a:r>
              <a:rPr lang="en"/>
              <a:t>Group Functionality</a:t>
            </a:r>
            <a:endParaRPr/>
          </a:p>
          <a:p>
            <a:pPr indent="-342900" lvl="0" marL="457200" marR="0" rtl="0" algn="l">
              <a:lnSpc>
                <a:spcPct val="115000"/>
              </a:lnSpc>
              <a:spcBef>
                <a:spcPts val="1000"/>
              </a:spcBef>
              <a:spcAft>
                <a:spcPts val="1000"/>
              </a:spcAft>
              <a:buSzPts val="1800"/>
              <a:buChar char="●"/>
            </a:pPr>
            <a:r>
              <a:rPr lang="en"/>
              <a:t>VTURCS</a:t>
            </a:r>
            <a:endParaRPr/>
          </a:p>
        </p:txBody>
      </p:sp>
      <p:pic>
        <p:nvPicPr>
          <p:cNvPr id="90" name="Google Shape;90;p16"/>
          <p:cNvPicPr preferRelativeResize="0"/>
          <p:nvPr/>
        </p:nvPicPr>
        <p:blipFill rotWithShape="1">
          <a:blip r:embed="rId3">
            <a:alphaModFix/>
          </a:blip>
          <a:srcRect b="26680" l="19514" r="19539" t="9060"/>
          <a:stretch/>
        </p:blipFill>
        <p:spPr>
          <a:xfrm>
            <a:off x="3852250" y="1173575"/>
            <a:ext cx="4980050" cy="2796349"/>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4" name="Shape 94"/>
        <p:cNvGrpSpPr/>
        <p:nvPr/>
      </p:nvGrpSpPr>
      <p:grpSpPr>
        <a:xfrm>
          <a:off x="0" y="0"/>
          <a:ext cx="0" cy="0"/>
          <a:chOff x="0" y="0"/>
          <a:chExt cx="0" cy="0"/>
        </a:xfrm>
      </p:grpSpPr>
      <p:sp>
        <p:nvSpPr>
          <p:cNvPr id="95" name="Google Shape;95;p17"/>
          <p:cNvSpPr txBox="1"/>
          <p:nvPr>
            <p:ph type="title"/>
          </p:nvPr>
        </p:nvSpPr>
        <p:spPr>
          <a:xfrm>
            <a:off x="311700" y="445025"/>
            <a:ext cx="8520600" cy="707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Implementation</a:t>
            </a:r>
            <a:endParaRPr/>
          </a:p>
        </p:txBody>
      </p:sp>
      <p:pic>
        <p:nvPicPr>
          <p:cNvPr id="96" name="Google Shape;96;p17"/>
          <p:cNvPicPr preferRelativeResize="0"/>
          <p:nvPr/>
        </p:nvPicPr>
        <p:blipFill>
          <a:blip r:embed="rId3">
            <a:alphaModFix/>
          </a:blip>
          <a:stretch>
            <a:fillRect/>
          </a:stretch>
        </p:blipFill>
        <p:spPr>
          <a:xfrm>
            <a:off x="3943500" y="189538"/>
            <a:ext cx="4144050" cy="4764424"/>
          </a:xfrm>
          <a:prstGeom prst="rect">
            <a:avLst/>
          </a:prstGeom>
          <a:noFill/>
          <a:ln>
            <a:noFill/>
          </a:ln>
        </p:spPr>
      </p:pic>
      <p:sp>
        <p:nvSpPr>
          <p:cNvPr id="97" name="Google Shape;97;p17"/>
          <p:cNvSpPr txBox="1"/>
          <p:nvPr/>
        </p:nvSpPr>
        <p:spPr>
          <a:xfrm>
            <a:off x="311700" y="1190125"/>
            <a:ext cx="8520600" cy="3302700"/>
          </a:xfrm>
          <a:prstGeom prst="rect">
            <a:avLst/>
          </a:prstGeom>
          <a:noFill/>
          <a:ln>
            <a:noFill/>
          </a:ln>
        </p:spPr>
        <p:txBody>
          <a:bodyPr anchorCtr="0" anchor="t" bIns="91425" lIns="91425" spcFirstLastPara="1" rIns="91425" wrap="square" tIns="91425">
            <a:noAutofit/>
          </a:bodyPr>
          <a:lstStyle/>
          <a:p>
            <a:pPr indent="-342900" lvl="0" marL="457200" rtl="0" algn="l">
              <a:lnSpc>
                <a:spcPct val="115000"/>
              </a:lnSpc>
              <a:spcBef>
                <a:spcPts val="0"/>
              </a:spcBef>
              <a:spcAft>
                <a:spcPts val="0"/>
              </a:spcAft>
              <a:buClr>
                <a:srgbClr val="695D46"/>
              </a:buClr>
              <a:buSzPts val="1800"/>
              <a:buFont typeface="Open Sans"/>
              <a:buChar char="●"/>
            </a:pPr>
            <a:r>
              <a:rPr lang="en" sz="1800">
                <a:solidFill>
                  <a:srgbClr val="695D46"/>
                </a:solidFill>
                <a:latin typeface="Open Sans"/>
                <a:ea typeface="Open Sans"/>
                <a:cs typeface="Open Sans"/>
                <a:sym typeface="Open Sans"/>
              </a:rPr>
              <a:t>PythonAnywhere</a:t>
            </a:r>
            <a:endParaRPr sz="1800">
              <a:solidFill>
                <a:srgbClr val="695D46"/>
              </a:solidFill>
              <a:latin typeface="Open Sans"/>
              <a:ea typeface="Open Sans"/>
              <a:cs typeface="Open Sans"/>
              <a:sym typeface="Open Sans"/>
            </a:endParaRPr>
          </a:p>
          <a:p>
            <a:pPr indent="-330200" lvl="1" marL="914400" rtl="0" algn="l">
              <a:lnSpc>
                <a:spcPct val="115000"/>
              </a:lnSpc>
              <a:spcBef>
                <a:spcPts val="1000"/>
              </a:spcBef>
              <a:spcAft>
                <a:spcPts val="0"/>
              </a:spcAft>
              <a:buClr>
                <a:srgbClr val="695D46"/>
              </a:buClr>
              <a:buSzPts val="1600"/>
              <a:buFont typeface="Open Sans"/>
              <a:buChar char="○"/>
            </a:pPr>
            <a:r>
              <a:rPr lang="en" sz="1600">
                <a:solidFill>
                  <a:srgbClr val="695D46"/>
                </a:solidFill>
                <a:latin typeface="Open Sans"/>
                <a:ea typeface="Open Sans"/>
                <a:cs typeface="Open Sans"/>
                <a:sym typeface="Open Sans"/>
              </a:rPr>
              <a:t>Flask</a:t>
            </a:r>
            <a:endParaRPr sz="1600">
              <a:solidFill>
                <a:srgbClr val="695D46"/>
              </a:solidFill>
              <a:latin typeface="Open Sans"/>
              <a:ea typeface="Open Sans"/>
              <a:cs typeface="Open Sans"/>
              <a:sym typeface="Open Sans"/>
            </a:endParaRPr>
          </a:p>
          <a:p>
            <a:pPr indent="-330200" lvl="1" marL="914400" rtl="0" algn="l">
              <a:lnSpc>
                <a:spcPct val="115000"/>
              </a:lnSpc>
              <a:spcBef>
                <a:spcPts val="1000"/>
              </a:spcBef>
              <a:spcAft>
                <a:spcPts val="0"/>
              </a:spcAft>
              <a:buClr>
                <a:srgbClr val="695D46"/>
              </a:buClr>
              <a:buSzPts val="1600"/>
              <a:buFont typeface="Open Sans"/>
              <a:buChar char="○"/>
            </a:pPr>
            <a:r>
              <a:rPr lang="en" sz="1600">
                <a:solidFill>
                  <a:srgbClr val="695D46"/>
                </a:solidFill>
                <a:latin typeface="Open Sans"/>
                <a:ea typeface="Open Sans"/>
                <a:cs typeface="Open Sans"/>
                <a:sym typeface="Open Sans"/>
              </a:rPr>
              <a:t>SQLAlchemy</a:t>
            </a:r>
            <a:endParaRPr sz="1600">
              <a:solidFill>
                <a:srgbClr val="695D46"/>
              </a:solidFill>
              <a:latin typeface="Open Sans"/>
              <a:ea typeface="Open Sans"/>
              <a:cs typeface="Open Sans"/>
              <a:sym typeface="Open Sans"/>
            </a:endParaRPr>
          </a:p>
          <a:p>
            <a:pPr indent="-342900" lvl="0" marL="457200" rtl="0" algn="l">
              <a:lnSpc>
                <a:spcPct val="115000"/>
              </a:lnSpc>
              <a:spcBef>
                <a:spcPts val="1000"/>
              </a:spcBef>
              <a:spcAft>
                <a:spcPts val="1000"/>
              </a:spcAft>
              <a:buClr>
                <a:srgbClr val="695D46"/>
              </a:buClr>
              <a:buSzPts val="1800"/>
              <a:buFont typeface="Open Sans"/>
              <a:buChar char="●"/>
            </a:pPr>
            <a:r>
              <a:rPr lang="en" sz="1800">
                <a:solidFill>
                  <a:srgbClr val="695D46"/>
                </a:solidFill>
                <a:latin typeface="Open Sans"/>
                <a:ea typeface="Open Sans"/>
                <a:cs typeface="Open Sans"/>
                <a:sym typeface="Open Sans"/>
              </a:rPr>
              <a:t>MySQL database</a:t>
            </a:r>
            <a:endParaRPr sz="1800">
              <a:solidFill>
                <a:srgbClr val="695D46"/>
              </a:solidFill>
              <a:latin typeface="Open Sans"/>
              <a:ea typeface="Open Sans"/>
              <a:cs typeface="Open Sans"/>
              <a:sym typeface="Open Sans"/>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1" name="Shape 101"/>
        <p:cNvGrpSpPr/>
        <p:nvPr/>
      </p:nvGrpSpPr>
      <p:grpSpPr>
        <a:xfrm>
          <a:off x="0" y="0"/>
          <a:ext cx="0" cy="0"/>
          <a:chOff x="0" y="0"/>
          <a:chExt cx="0" cy="0"/>
        </a:xfrm>
      </p:grpSpPr>
      <p:sp>
        <p:nvSpPr>
          <p:cNvPr id="102" name="Google Shape;102;p18"/>
          <p:cNvSpPr txBox="1"/>
          <p:nvPr>
            <p:ph type="title"/>
          </p:nvPr>
        </p:nvSpPr>
        <p:spPr>
          <a:xfrm>
            <a:off x="311700" y="445025"/>
            <a:ext cx="8520600" cy="707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Demo</a:t>
            </a:r>
            <a:endParaRPr/>
          </a:p>
        </p:txBody>
      </p:sp>
      <p:sp>
        <p:nvSpPr>
          <p:cNvPr id="103" name="Google Shape;103;p18"/>
          <p:cNvSpPr txBox="1"/>
          <p:nvPr>
            <p:ph idx="1" type="body"/>
          </p:nvPr>
        </p:nvSpPr>
        <p:spPr>
          <a:xfrm>
            <a:off x="692700" y="1952125"/>
            <a:ext cx="3502200" cy="1848600"/>
          </a:xfrm>
          <a:prstGeom prst="rect">
            <a:avLst/>
          </a:prstGeom>
        </p:spPr>
        <p:txBody>
          <a:bodyPr anchorCtr="0" anchor="t" bIns="91425" lIns="91425" spcFirstLastPara="1" rIns="91425" wrap="square" tIns="91425">
            <a:noAutofit/>
          </a:bodyPr>
          <a:lstStyle/>
          <a:p>
            <a:pPr indent="-342900" lvl="0" marL="457200" marR="0" rtl="0" algn="l">
              <a:lnSpc>
                <a:spcPct val="115000"/>
              </a:lnSpc>
              <a:spcBef>
                <a:spcPts val="0"/>
              </a:spcBef>
              <a:spcAft>
                <a:spcPts val="0"/>
              </a:spcAft>
              <a:buSzPts val="1800"/>
              <a:buChar char="●"/>
            </a:pPr>
            <a:r>
              <a:rPr lang="en"/>
              <a:t>S</a:t>
            </a:r>
            <a:r>
              <a:rPr lang="en"/>
              <a:t>urvey </a:t>
            </a:r>
            <a:endParaRPr/>
          </a:p>
          <a:p>
            <a:pPr indent="-330200" lvl="1" marL="914400" marR="0" rtl="0" algn="l">
              <a:lnSpc>
                <a:spcPct val="115000"/>
              </a:lnSpc>
              <a:spcBef>
                <a:spcPts val="1000"/>
              </a:spcBef>
              <a:spcAft>
                <a:spcPts val="0"/>
              </a:spcAft>
              <a:buSzPts val="1600"/>
              <a:buChar char="○"/>
            </a:pPr>
            <a:r>
              <a:rPr lang="en" sz="1600"/>
              <a:t>Individual</a:t>
            </a:r>
            <a:endParaRPr sz="1600"/>
          </a:p>
          <a:p>
            <a:pPr indent="-330200" lvl="1" marL="914400" marR="0" rtl="0" algn="l">
              <a:lnSpc>
                <a:spcPct val="115000"/>
              </a:lnSpc>
              <a:spcBef>
                <a:spcPts val="1000"/>
              </a:spcBef>
              <a:spcAft>
                <a:spcPts val="0"/>
              </a:spcAft>
              <a:buSzPts val="1600"/>
              <a:buChar char="○"/>
            </a:pPr>
            <a:r>
              <a:rPr lang="en" sz="1600"/>
              <a:t>Group</a:t>
            </a:r>
            <a:endParaRPr sz="1600"/>
          </a:p>
          <a:p>
            <a:pPr indent="-342900" lvl="0" marL="457200" marR="0" rtl="0" algn="l">
              <a:lnSpc>
                <a:spcPct val="115000"/>
              </a:lnSpc>
              <a:spcBef>
                <a:spcPts val="1000"/>
              </a:spcBef>
              <a:spcAft>
                <a:spcPts val="1000"/>
              </a:spcAft>
              <a:buSzPts val="1800"/>
              <a:buChar char="●"/>
            </a:pPr>
            <a:r>
              <a:rPr lang="en"/>
              <a:t>Instant report </a:t>
            </a:r>
            <a:endParaRPr sz="1600"/>
          </a:p>
        </p:txBody>
      </p:sp>
      <p:sp>
        <p:nvSpPr>
          <p:cNvPr id="104" name="Google Shape;104;p18"/>
          <p:cNvSpPr txBox="1"/>
          <p:nvPr>
            <p:ph idx="1" type="body"/>
          </p:nvPr>
        </p:nvSpPr>
        <p:spPr>
          <a:xfrm>
            <a:off x="4194900" y="1952125"/>
            <a:ext cx="4046400" cy="1848600"/>
          </a:xfrm>
          <a:prstGeom prst="rect">
            <a:avLst/>
          </a:prstGeom>
        </p:spPr>
        <p:txBody>
          <a:bodyPr anchorCtr="0" anchor="t" bIns="91425" lIns="91425" spcFirstLastPara="1" rIns="91425" wrap="square" tIns="91425">
            <a:noAutofit/>
          </a:bodyPr>
          <a:lstStyle/>
          <a:p>
            <a:pPr indent="-342900" lvl="0" marL="457200" marR="0" rtl="0" algn="l">
              <a:lnSpc>
                <a:spcPct val="115000"/>
              </a:lnSpc>
              <a:spcBef>
                <a:spcPts val="0"/>
              </a:spcBef>
              <a:spcAft>
                <a:spcPts val="0"/>
              </a:spcAft>
              <a:buSzPts val="1800"/>
              <a:buChar char="●"/>
            </a:pPr>
            <a:r>
              <a:rPr lang="en"/>
              <a:t>Download/print results</a:t>
            </a:r>
            <a:endParaRPr/>
          </a:p>
          <a:p>
            <a:pPr indent="-342900" lvl="0" marL="457200" marR="0" rtl="0" algn="l">
              <a:lnSpc>
                <a:spcPct val="115000"/>
              </a:lnSpc>
              <a:spcBef>
                <a:spcPts val="1000"/>
              </a:spcBef>
              <a:spcAft>
                <a:spcPts val="0"/>
              </a:spcAft>
              <a:buSzPts val="1800"/>
              <a:buChar char="●"/>
            </a:pPr>
            <a:r>
              <a:rPr lang="en"/>
              <a:t>Re-access results </a:t>
            </a:r>
            <a:endParaRPr/>
          </a:p>
          <a:p>
            <a:pPr indent="-342900" lvl="0" marL="457200" marR="0" rtl="0" algn="l">
              <a:lnSpc>
                <a:spcPct val="115000"/>
              </a:lnSpc>
              <a:spcBef>
                <a:spcPts val="1000"/>
              </a:spcBef>
              <a:spcAft>
                <a:spcPts val="0"/>
              </a:spcAft>
              <a:buSzPts val="1800"/>
              <a:buChar char="●"/>
            </a:pPr>
            <a:r>
              <a:rPr lang="en"/>
              <a:t>Administrator portal</a:t>
            </a:r>
            <a:endParaRPr/>
          </a:p>
          <a:p>
            <a:pPr indent="-330200" lvl="1" marL="914400" marR="0" rtl="0" algn="l">
              <a:lnSpc>
                <a:spcPct val="115000"/>
              </a:lnSpc>
              <a:spcBef>
                <a:spcPts val="1000"/>
              </a:spcBef>
              <a:spcAft>
                <a:spcPts val="1000"/>
              </a:spcAft>
              <a:buSzPts val="1600"/>
              <a:buChar char="○"/>
            </a:pPr>
            <a:r>
              <a:rPr lang="en" sz="1600"/>
              <a:t>Data download</a:t>
            </a:r>
            <a:endParaRPr sz="1600"/>
          </a:p>
        </p:txBody>
      </p:sp>
      <p:sp>
        <p:nvSpPr>
          <p:cNvPr id="105" name="Google Shape;105;p18"/>
          <p:cNvSpPr txBox="1"/>
          <p:nvPr/>
        </p:nvSpPr>
        <p:spPr>
          <a:xfrm>
            <a:off x="946050" y="4029450"/>
            <a:ext cx="7251900" cy="707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2400" u="sng">
                <a:solidFill>
                  <a:schemeClr val="hlink"/>
                </a:solidFill>
                <a:hlinkClick r:id="rId3"/>
              </a:rPr>
              <a:t>https://www.sustainabilityvalues.com/</a:t>
            </a:r>
            <a:endParaRPr sz="2400">
              <a:latin typeface="Open Sans"/>
              <a:ea typeface="Open Sans"/>
              <a:cs typeface="Open Sans"/>
              <a:sym typeface="Open Sans"/>
            </a:endParaRPr>
          </a:p>
        </p:txBody>
      </p:sp>
      <p:sp>
        <p:nvSpPr>
          <p:cNvPr id="106" name="Google Shape;106;p18"/>
          <p:cNvSpPr txBox="1"/>
          <p:nvPr>
            <p:ph idx="1" type="body"/>
          </p:nvPr>
        </p:nvSpPr>
        <p:spPr>
          <a:xfrm>
            <a:off x="464100" y="1304825"/>
            <a:ext cx="8368200" cy="571200"/>
          </a:xfrm>
          <a:prstGeom prst="rect">
            <a:avLst/>
          </a:prstGeom>
        </p:spPr>
        <p:txBody>
          <a:bodyPr anchorCtr="0" anchor="t" bIns="91425" lIns="91425" spcFirstLastPara="1" rIns="91425" wrap="square" tIns="91425">
            <a:noAutofit/>
          </a:bodyPr>
          <a:lstStyle/>
          <a:p>
            <a:pPr indent="0" lvl="0" marL="0" marR="0" rtl="0" algn="l">
              <a:lnSpc>
                <a:spcPct val="115000"/>
              </a:lnSpc>
              <a:spcBef>
                <a:spcPts val="0"/>
              </a:spcBef>
              <a:spcAft>
                <a:spcPts val="1000"/>
              </a:spcAft>
              <a:buNone/>
            </a:pPr>
            <a:r>
              <a:rPr lang="en" sz="2200"/>
              <a:t>Functionality</a:t>
            </a:r>
            <a:r>
              <a:rPr lang="en" sz="2200"/>
              <a:t> </a:t>
            </a:r>
            <a:endParaRPr sz="2200"/>
          </a:p>
        </p:txBody>
      </p:sp>
      <p:pic>
        <p:nvPicPr>
          <p:cNvPr id="107" name="Google Shape;107;p18"/>
          <p:cNvPicPr preferRelativeResize="0"/>
          <p:nvPr/>
        </p:nvPicPr>
        <p:blipFill>
          <a:blip r:embed="rId4">
            <a:alphaModFix/>
          </a:blip>
          <a:stretch>
            <a:fillRect/>
          </a:stretch>
        </p:blipFill>
        <p:spPr>
          <a:xfrm>
            <a:off x="3007677" y="457200"/>
            <a:ext cx="5983923" cy="100002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1" name="Shape 111"/>
        <p:cNvGrpSpPr/>
        <p:nvPr/>
      </p:nvGrpSpPr>
      <p:grpSpPr>
        <a:xfrm>
          <a:off x="0" y="0"/>
          <a:ext cx="0" cy="0"/>
          <a:chOff x="0" y="0"/>
          <a:chExt cx="0" cy="0"/>
        </a:xfrm>
      </p:grpSpPr>
      <p:sp>
        <p:nvSpPr>
          <p:cNvPr id="112" name="Google Shape;112;p19"/>
          <p:cNvSpPr txBox="1"/>
          <p:nvPr>
            <p:ph type="title"/>
          </p:nvPr>
        </p:nvSpPr>
        <p:spPr>
          <a:xfrm>
            <a:off x="311700" y="445025"/>
            <a:ext cx="8520600" cy="707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User Testing </a:t>
            </a:r>
            <a:r>
              <a:rPr lang="en"/>
              <a:t>Results</a:t>
            </a:r>
            <a:endParaRPr/>
          </a:p>
        </p:txBody>
      </p:sp>
      <p:sp>
        <p:nvSpPr>
          <p:cNvPr id="113" name="Google Shape;113;p19"/>
          <p:cNvSpPr txBox="1"/>
          <p:nvPr>
            <p:ph idx="1" type="body"/>
          </p:nvPr>
        </p:nvSpPr>
        <p:spPr>
          <a:xfrm>
            <a:off x="311700" y="1266325"/>
            <a:ext cx="4976100" cy="34551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Bug in back-end calculations</a:t>
            </a:r>
            <a:endParaRPr/>
          </a:p>
          <a:p>
            <a:pPr indent="-342900" lvl="0" marL="457200" rtl="0" algn="l">
              <a:spcBef>
                <a:spcPts val="1000"/>
              </a:spcBef>
              <a:spcAft>
                <a:spcPts val="0"/>
              </a:spcAft>
              <a:buSzPts val="1800"/>
              <a:buChar char="●"/>
            </a:pPr>
            <a:r>
              <a:rPr lang="en"/>
              <a:t>Result representation was unclear</a:t>
            </a:r>
            <a:endParaRPr/>
          </a:p>
          <a:p>
            <a:pPr indent="-330200" lvl="1" marL="914400" rtl="0" algn="l">
              <a:spcBef>
                <a:spcPts val="1000"/>
              </a:spcBef>
              <a:spcAft>
                <a:spcPts val="0"/>
              </a:spcAft>
              <a:buSzPts val="1600"/>
              <a:buChar char="○"/>
            </a:pPr>
            <a:r>
              <a:rPr lang="en" sz="1600"/>
              <a:t>Added clarification sentences</a:t>
            </a:r>
            <a:endParaRPr sz="1600"/>
          </a:p>
          <a:p>
            <a:pPr indent="-342900" lvl="0" marL="457200" rtl="0" algn="l">
              <a:spcBef>
                <a:spcPts val="1000"/>
              </a:spcBef>
              <a:spcAft>
                <a:spcPts val="0"/>
              </a:spcAft>
              <a:buSzPts val="1800"/>
              <a:buChar char="●"/>
            </a:pPr>
            <a:r>
              <a:rPr lang="en"/>
              <a:t>Terms required more explanation</a:t>
            </a:r>
            <a:endParaRPr/>
          </a:p>
          <a:p>
            <a:pPr indent="-330200" lvl="1" marL="914400" rtl="0" algn="l">
              <a:spcBef>
                <a:spcPts val="1000"/>
              </a:spcBef>
              <a:spcAft>
                <a:spcPts val="0"/>
              </a:spcAft>
              <a:buSzPts val="1600"/>
              <a:buChar char="○"/>
            </a:pPr>
            <a:r>
              <a:rPr lang="en" sz="1600"/>
              <a:t>Added hover explanations</a:t>
            </a:r>
            <a:endParaRPr sz="1600"/>
          </a:p>
          <a:p>
            <a:pPr indent="-342900" lvl="0" marL="457200" rtl="0" algn="l">
              <a:spcBef>
                <a:spcPts val="1000"/>
              </a:spcBef>
              <a:spcAft>
                <a:spcPts val="0"/>
              </a:spcAft>
              <a:buSzPts val="1800"/>
              <a:buChar char="●"/>
            </a:pPr>
            <a:r>
              <a:rPr lang="en"/>
              <a:t>Small aesthetic changes</a:t>
            </a:r>
            <a:endParaRPr/>
          </a:p>
          <a:p>
            <a:pPr indent="-330200" lvl="1" marL="914400" rtl="0" algn="l">
              <a:spcBef>
                <a:spcPts val="1000"/>
              </a:spcBef>
              <a:spcAft>
                <a:spcPts val="0"/>
              </a:spcAft>
              <a:buSzPts val="1600"/>
              <a:buChar char="○"/>
            </a:pPr>
            <a:r>
              <a:rPr lang="en" sz="1600"/>
              <a:t>Changed text size</a:t>
            </a:r>
            <a:endParaRPr sz="1600"/>
          </a:p>
          <a:p>
            <a:pPr indent="-330200" lvl="1" marL="914400" rtl="0" algn="l">
              <a:spcBef>
                <a:spcPts val="1000"/>
              </a:spcBef>
              <a:spcAft>
                <a:spcPts val="1000"/>
              </a:spcAft>
              <a:buSzPts val="1600"/>
              <a:buChar char="○"/>
            </a:pPr>
            <a:r>
              <a:rPr lang="en" sz="1600"/>
              <a:t>Added color</a:t>
            </a:r>
            <a:endParaRPr sz="1600"/>
          </a:p>
        </p:txBody>
      </p:sp>
      <p:sp>
        <p:nvSpPr>
          <p:cNvPr id="114" name="Google Shape;114;p19"/>
          <p:cNvSpPr txBox="1"/>
          <p:nvPr/>
        </p:nvSpPr>
        <p:spPr>
          <a:xfrm>
            <a:off x="5128500" y="597425"/>
            <a:ext cx="1788600" cy="443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latin typeface="Open Sans"/>
                <a:ea typeface="Open Sans"/>
                <a:cs typeface="Open Sans"/>
                <a:sym typeface="Open Sans"/>
              </a:rPr>
              <a:t>Before:</a:t>
            </a:r>
            <a:endParaRPr>
              <a:latin typeface="Open Sans"/>
              <a:ea typeface="Open Sans"/>
              <a:cs typeface="Open Sans"/>
              <a:sym typeface="Open Sans"/>
            </a:endParaRPr>
          </a:p>
        </p:txBody>
      </p:sp>
      <p:sp>
        <p:nvSpPr>
          <p:cNvPr id="115" name="Google Shape;115;p19"/>
          <p:cNvSpPr txBox="1"/>
          <p:nvPr/>
        </p:nvSpPr>
        <p:spPr>
          <a:xfrm>
            <a:off x="5135400" y="2643175"/>
            <a:ext cx="1788600" cy="443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latin typeface="Open Sans"/>
                <a:ea typeface="Open Sans"/>
                <a:cs typeface="Open Sans"/>
                <a:sym typeface="Open Sans"/>
              </a:rPr>
              <a:t>After</a:t>
            </a:r>
            <a:r>
              <a:rPr lang="en">
                <a:latin typeface="Open Sans"/>
                <a:ea typeface="Open Sans"/>
                <a:cs typeface="Open Sans"/>
                <a:sym typeface="Open Sans"/>
              </a:rPr>
              <a:t>:</a:t>
            </a:r>
            <a:endParaRPr>
              <a:latin typeface="Open Sans"/>
              <a:ea typeface="Open Sans"/>
              <a:cs typeface="Open Sans"/>
              <a:sym typeface="Open Sans"/>
            </a:endParaRPr>
          </a:p>
        </p:txBody>
      </p:sp>
      <p:pic>
        <p:nvPicPr>
          <p:cNvPr id="116" name="Google Shape;116;p19"/>
          <p:cNvPicPr preferRelativeResize="0"/>
          <p:nvPr/>
        </p:nvPicPr>
        <p:blipFill rotWithShape="1">
          <a:blip r:embed="rId3">
            <a:alphaModFix/>
          </a:blip>
          <a:srcRect b="13322" l="3499" r="5599" t="0"/>
          <a:stretch/>
        </p:blipFill>
        <p:spPr>
          <a:xfrm>
            <a:off x="5128500" y="953800"/>
            <a:ext cx="3551400" cy="1661574"/>
          </a:xfrm>
          <a:prstGeom prst="rect">
            <a:avLst/>
          </a:prstGeom>
          <a:noFill/>
          <a:ln>
            <a:noFill/>
          </a:ln>
        </p:spPr>
      </p:pic>
      <p:pic>
        <p:nvPicPr>
          <p:cNvPr id="117" name="Google Shape;117;p19"/>
          <p:cNvPicPr preferRelativeResize="0"/>
          <p:nvPr/>
        </p:nvPicPr>
        <p:blipFill>
          <a:blip r:embed="rId4">
            <a:alphaModFix/>
          </a:blip>
          <a:stretch>
            <a:fillRect/>
          </a:stretch>
        </p:blipFill>
        <p:spPr>
          <a:xfrm>
            <a:off x="5126700" y="3059850"/>
            <a:ext cx="3551400" cy="1737916"/>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1" name="Shape 121"/>
        <p:cNvGrpSpPr/>
        <p:nvPr/>
      </p:nvGrpSpPr>
      <p:grpSpPr>
        <a:xfrm>
          <a:off x="0" y="0"/>
          <a:ext cx="0" cy="0"/>
          <a:chOff x="0" y="0"/>
          <a:chExt cx="0" cy="0"/>
        </a:xfrm>
      </p:grpSpPr>
      <p:sp>
        <p:nvSpPr>
          <p:cNvPr id="122" name="Google Shape;122;p20"/>
          <p:cNvSpPr txBox="1"/>
          <p:nvPr>
            <p:ph type="title"/>
          </p:nvPr>
        </p:nvSpPr>
        <p:spPr>
          <a:xfrm>
            <a:off x="311700" y="445025"/>
            <a:ext cx="8520600" cy="707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Additional User Testing</a:t>
            </a:r>
            <a:endParaRPr/>
          </a:p>
        </p:txBody>
      </p:sp>
      <p:sp>
        <p:nvSpPr>
          <p:cNvPr id="123" name="Google Shape;123;p20"/>
          <p:cNvSpPr txBox="1"/>
          <p:nvPr>
            <p:ph idx="1" type="body"/>
          </p:nvPr>
        </p:nvSpPr>
        <p:spPr>
          <a:xfrm>
            <a:off x="311700" y="1266325"/>
            <a:ext cx="3663300" cy="33027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For our final user testing we have released a survey</a:t>
            </a:r>
            <a:endParaRPr/>
          </a:p>
          <a:p>
            <a:pPr indent="-342900" lvl="0" marL="457200" rtl="0" algn="l">
              <a:spcBef>
                <a:spcPts val="1000"/>
              </a:spcBef>
              <a:spcAft>
                <a:spcPts val="0"/>
              </a:spcAft>
              <a:buSzPts val="1800"/>
              <a:buChar char="●"/>
            </a:pPr>
            <a:r>
              <a:rPr lang="en"/>
              <a:t>Our survey consists of tasks and subsequent questions for the user</a:t>
            </a:r>
            <a:endParaRPr/>
          </a:p>
          <a:p>
            <a:pPr indent="-342900" lvl="0" marL="457200" rtl="0" algn="l">
              <a:spcBef>
                <a:spcPts val="1000"/>
              </a:spcBef>
              <a:spcAft>
                <a:spcPts val="1000"/>
              </a:spcAft>
              <a:buSzPts val="1800"/>
              <a:buChar char="●"/>
            </a:pPr>
            <a:r>
              <a:rPr lang="en"/>
              <a:t>This will be more efficient and will allow us to reach a wider audience</a:t>
            </a:r>
            <a:endParaRPr/>
          </a:p>
        </p:txBody>
      </p:sp>
      <p:pic>
        <p:nvPicPr>
          <p:cNvPr id="124" name="Google Shape;124;p20"/>
          <p:cNvPicPr preferRelativeResize="0"/>
          <p:nvPr/>
        </p:nvPicPr>
        <p:blipFill>
          <a:blip r:embed="rId3">
            <a:alphaModFix/>
          </a:blip>
          <a:stretch>
            <a:fillRect/>
          </a:stretch>
        </p:blipFill>
        <p:spPr>
          <a:xfrm>
            <a:off x="4297500" y="1342525"/>
            <a:ext cx="4623750" cy="2256750"/>
          </a:xfrm>
          <a:prstGeom prst="rect">
            <a:avLst/>
          </a:prstGeom>
          <a:noFill/>
          <a:ln>
            <a:noFill/>
          </a:ln>
        </p:spPr>
      </p:pic>
      <p:sp>
        <p:nvSpPr>
          <p:cNvPr id="125" name="Google Shape;125;p20"/>
          <p:cNvSpPr txBox="1"/>
          <p:nvPr/>
        </p:nvSpPr>
        <p:spPr>
          <a:xfrm>
            <a:off x="4297425" y="3713175"/>
            <a:ext cx="4623900" cy="389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800" u="sng">
                <a:solidFill>
                  <a:schemeClr val="hlink"/>
                </a:solidFill>
                <a:latin typeface="Open Sans"/>
                <a:ea typeface="Open Sans"/>
                <a:cs typeface="Open Sans"/>
                <a:sym typeface="Open Sans"/>
                <a:hlinkClick r:id="rId4"/>
              </a:rPr>
              <a:t>https://forms.gle/iz8kZWfp2aF1Bow19</a:t>
            </a:r>
            <a:r>
              <a:rPr lang="en" sz="1800">
                <a:latin typeface="Open Sans"/>
                <a:ea typeface="Open Sans"/>
                <a:cs typeface="Open Sans"/>
                <a:sym typeface="Open Sans"/>
              </a:rPr>
              <a:t> </a:t>
            </a:r>
            <a:endParaRPr sz="1800">
              <a:latin typeface="Open Sans"/>
              <a:ea typeface="Open Sans"/>
              <a:cs typeface="Open Sans"/>
              <a:sym typeface="Open Sans"/>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9" name="Shape 129"/>
        <p:cNvGrpSpPr/>
        <p:nvPr/>
      </p:nvGrpSpPr>
      <p:grpSpPr>
        <a:xfrm>
          <a:off x="0" y="0"/>
          <a:ext cx="0" cy="0"/>
          <a:chOff x="0" y="0"/>
          <a:chExt cx="0" cy="0"/>
        </a:xfrm>
      </p:grpSpPr>
      <p:sp>
        <p:nvSpPr>
          <p:cNvPr id="130" name="Google Shape;130;p21"/>
          <p:cNvSpPr txBox="1"/>
          <p:nvPr>
            <p:ph type="title"/>
          </p:nvPr>
        </p:nvSpPr>
        <p:spPr>
          <a:xfrm>
            <a:off x="311700" y="217225"/>
            <a:ext cx="8520600" cy="707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Final Stretch</a:t>
            </a:r>
            <a:endParaRPr/>
          </a:p>
        </p:txBody>
      </p:sp>
      <p:sp>
        <p:nvSpPr>
          <p:cNvPr id="131" name="Google Shape;131;p21"/>
          <p:cNvSpPr txBox="1"/>
          <p:nvPr>
            <p:ph idx="1" type="body"/>
          </p:nvPr>
        </p:nvSpPr>
        <p:spPr>
          <a:xfrm>
            <a:off x="311700" y="1038525"/>
            <a:ext cx="2514600" cy="168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000" u="sng">
                <a:solidFill>
                  <a:schemeClr val="accent1"/>
                </a:solidFill>
              </a:rPr>
              <a:t>Sprint 1</a:t>
            </a:r>
            <a:endParaRPr sz="2000" u="sng">
              <a:solidFill>
                <a:schemeClr val="accent1"/>
              </a:solidFill>
            </a:endParaRPr>
          </a:p>
          <a:p>
            <a:pPr indent="-342900" lvl="0" marL="457200" rtl="0" algn="l">
              <a:spcBef>
                <a:spcPts val="1600"/>
              </a:spcBef>
              <a:spcAft>
                <a:spcPts val="0"/>
              </a:spcAft>
              <a:buClr>
                <a:srgbClr val="000000"/>
              </a:buClr>
              <a:buSzPts val="1800"/>
              <a:buChar char="✓"/>
            </a:pPr>
            <a:r>
              <a:rPr lang="en">
                <a:solidFill>
                  <a:srgbClr val="000000"/>
                </a:solidFill>
              </a:rPr>
              <a:t>Setup </a:t>
            </a:r>
            <a:endParaRPr>
              <a:solidFill>
                <a:srgbClr val="000000"/>
              </a:solidFill>
            </a:endParaRPr>
          </a:p>
          <a:p>
            <a:pPr indent="-342900" lvl="0" marL="457200" rtl="0" algn="l">
              <a:spcBef>
                <a:spcPts val="0"/>
              </a:spcBef>
              <a:spcAft>
                <a:spcPts val="0"/>
              </a:spcAft>
              <a:buClr>
                <a:srgbClr val="000000"/>
              </a:buClr>
              <a:buSzPts val="1800"/>
              <a:buChar char="✓"/>
            </a:pPr>
            <a:r>
              <a:rPr lang="en">
                <a:solidFill>
                  <a:srgbClr val="000000"/>
                </a:solidFill>
              </a:rPr>
              <a:t>Initial Design</a:t>
            </a:r>
            <a:endParaRPr>
              <a:solidFill>
                <a:srgbClr val="000000"/>
              </a:solidFill>
            </a:endParaRPr>
          </a:p>
          <a:p>
            <a:pPr indent="-342900" lvl="0" marL="457200" rtl="0" algn="l">
              <a:spcBef>
                <a:spcPts val="0"/>
              </a:spcBef>
              <a:spcAft>
                <a:spcPts val="0"/>
              </a:spcAft>
              <a:buClr>
                <a:srgbClr val="000000"/>
              </a:buClr>
              <a:buSzPts val="1800"/>
              <a:buChar char="✓"/>
            </a:pPr>
            <a:r>
              <a:rPr lang="en">
                <a:solidFill>
                  <a:srgbClr val="000000"/>
                </a:solidFill>
              </a:rPr>
              <a:t>Upload</a:t>
            </a:r>
            <a:endParaRPr>
              <a:solidFill>
                <a:srgbClr val="000000"/>
              </a:solidFill>
            </a:endParaRPr>
          </a:p>
          <a:p>
            <a:pPr indent="0" lvl="0" marL="0" rtl="0" algn="l">
              <a:spcBef>
                <a:spcPts val="0"/>
              </a:spcBef>
              <a:spcAft>
                <a:spcPts val="1600"/>
              </a:spcAft>
              <a:buNone/>
            </a:pPr>
            <a:r>
              <a:t/>
            </a:r>
            <a:endParaRPr>
              <a:solidFill>
                <a:srgbClr val="000000"/>
              </a:solidFill>
            </a:endParaRPr>
          </a:p>
        </p:txBody>
      </p:sp>
      <p:sp>
        <p:nvSpPr>
          <p:cNvPr id="132" name="Google Shape;132;p21"/>
          <p:cNvSpPr txBox="1"/>
          <p:nvPr>
            <p:ph idx="1" type="body"/>
          </p:nvPr>
        </p:nvSpPr>
        <p:spPr>
          <a:xfrm>
            <a:off x="2519450" y="1038525"/>
            <a:ext cx="3281700" cy="168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000" u="sng">
                <a:solidFill>
                  <a:schemeClr val="accent1"/>
                </a:solidFill>
              </a:rPr>
              <a:t>Sprint 2</a:t>
            </a:r>
            <a:endParaRPr sz="2000" u="sng">
              <a:solidFill>
                <a:schemeClr val="accent1"/>
              </a:solidFill>
            </a:endParaRPr>
          </a:p>
          <a:p>
            <a:pPr indent="-342900" lvl="0" marL="457200" rtl="0" algn="l">
              <a:spcBef>
                <a:spcPts val="1600"/>
              </a:spcBef>
              <a:spcAft>
                <a:spcPts val="0"/>
              </a:spcAft>
              <a:buClr>
                <a:srgbClr val="000000"/>
              </a:buClr>
              <a:buSzPts val="1800"/>
              <a:buChar char="✓"/>
            </a:pPr>
            <a:r>
              <a:rPr lang="en">
                <a:solidFill>
                  <a:srgbClr val="000000"/>
                </a:solidFill>
              </a:rPr>
              <a:t>Implement Database</a:t>
            </a:r>
            <a:r>
              <a:rPr lang="en">
                <a:solidFill>
                  <a:srgbClr val="000000"/>
                </a:solidFill>
              </a:rPr>
              <a:t> </a:t>
            </a:r>
            <a:endParaRPr>
              <a:solidFill>
                <a:srgbClr val="000000"/>
              </a:solidFill>
            </a:endParaRPr>
          </a:p>
          <a:p>
            <a:pPr indent="-342900" lvl="0" marL="457200" rtl="0" algn="l">
              <a:spcBef>
                <a:spcPts val="0"/>
              </a:spcBef>
              <a:spcAft>
                <a:spcPts val="0"/>
              </a:spcAft>
              <a:buClr>
                <a:srgbClr val="000000"/>
              </a:buClr>
              <a:buSzPts val="1800"/>
              <a:buChar char="✓"/>
            </a:pPr>
            <a:r>
              <a:rPr lang="en">
                <a:solidFill>
                  <a:srgbClr val="000000"/>
                </a:solidFill>
              </a:rPr>
              <a:t>Modify HTML</a:t>
            </a:r>
            <a:endParaRPr>
              <a:solidFill>
                <a:srgbClr val="000000"/>
              </a:solidFill>
            </a:endParaRPr>
          </a:p>
          <a:p>
            <a:pPr indent="-342900" lvl="0" marL="457200" rtl="0" algn="l">
              <a:spcBef>
                <a:spcPts val="0"/>
              </a:spcBef>
              <a:spcAft>
                <a:spcPts val="0"/>
              </a:spcAft>
              <a:buClr>
                <a:srgbClr val="000000"/>
              </a:buClr>
              <a:buSzPts val="1800"/>
              <a:buChar char="✓"/>
            </a:pPr>
            <a:r>
              <a:rPr lang="en">
                <a:solidFill>
                  <a:srgbClr val="000000"/>
                </a:solidFill>
              </a:rPr>
              <a:t>Setup In-House Survey</a:t>
            </a:r>
            <a:endParaRPr>
              <a:solidFill>
                <a:srgbClr val="000000"/>
              </a:solidFill>
            </a:endParaRPr>
          </a:p>
          <a:p>
            <a:pPr indent="0" lvl="0" marL="0" rtl="0" algn="l">
              <a:spcBef>
                <a:spcPts val="0"/>
              </a:spcBef>
              <a:spcAft>
                <a:spcPts val="1600"/>
              </a:spcAft>
              <a:buNone/>
            </a:pPr>
            <a:r>
              <a:t/>
            </a:r>
            <a:endParaRPr>
              <a:solidFill>
                <a:srgbClr val="000000"/>
              </a:solidFill>
            </a:endParaRPr>
          </a:p>
        </p:txBody>
      </p:sp>
      <p:sp>
        <p:nvSpPr>
          <p:cNvPr id="133" name="Google Shape;133;p21"/>
          <p:cNvSpPr txBox="1"/>
          <p:nvPr>
            <p:ph idx="1" type="body"/>
          </p:nvPr>
        </p:nvSpPr>
        <p:spPr>
          <a:xfrm>
            <a:off x="5711175" y="1038525"/>
            <a:ext cx="3281700" cy="168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000" u="sng">
                <a:solidFill>
                  <a:schemeClr val="accent1"/>
                </a:solidFill>
              </a:rPr>
              <a:t>Sprint 3 (Spring Break)</a:t>
            </a:r>
            <a:endParaRPr sz="2000" u="sng">
              <a:solidFill>
                <a:schemeClr val="accent1"/>
              </a:solidFill>
            </a:endParaRPr>
          </a:p>
          <a:p>
            <a:pPr indent="-342900" lvl="0" marL="457200" rtl="0" algn="l">
              <a:spcBef>
                <a:spcPts val="1600"/>
              </a:spcBef>
              <a:spcAft>
                <a:spcPts val="0"/>
              </a:spcAft>
              <a:buClr>
                <a:srgbClr val="000000"/>
              </a:buClr>
              <a:buSzPts val="1800"/>
              <a:buChar char="✓"/>
            </a:pPr>
            <a:r>
              <a:rPr lang="en">
                <a:solidFill>
                  <a:srgbClr val="000000"/>
                </a:solidFill>
              </a:rPr>
              <a:t>Load Existing Data</a:t>
            </a:r>
            <a:r>
              <a:rPr lang="en">
                <a:solidFill>
                  <a:srgbClr val="000000"/>
                </a:solidFill>
              </a:rPr>
              <a:t> </a:t>
            </a:r>
            <a:endParaRPr>
              <a:solidFill>
                <a:srgbClr val="000000"/>
              </a:solidFill>
            </a:endParaRPr>
          </a:p>
          <a:p>
            <a:pPr indent="-342900" lvl="0" marL="457200" rtl="0" algn="l">
              <a:spcBef>
                <a:spcPts val="0"/>
              </a:spcBef>
              <a:spcAft>
                <a:spcPts val="0"/>
              </a:spcAft>
              <a:buClr>
                <a:srgbClr val="000000"/>
              </a:buClr>
              <a:buSzPts val="1800"/>
              <a:buChar char="✓"/>
            </a:pPr>
            <a:r>
              <a:rPr lang="en">
                <a:solidFill>
                  <a:srgbClr val="000000"/>
                </a:solidFill>
              </a:rPr>
              <a:t>Integration of Front-End and Back-End</a:t>
            </a:r>
            <a:endParaRPr>
              <a:solidFill>
                <a:srgbClr val="000000"/>
              </a:solidFill>
            </a:endParaRPr>
          </a:p>
          <a:p>
            <a:pPr indent="0" lvl="0" marL="0" rtl="0" algn="l">
              <a:spcBef>
                <a:spcPts val="0"/>
              </a:spcBef>
              <a:spcAft>
                <a:spcPts val="1600"/>
              </a:spcAft>
              <a:buNone/>
            </a:pPr>
            <a:r>
              <a:t/>
            </a:r>
            <a:endParaRPr>
              <a:solidFill>
                <a:srgbClr val="000000"/>
              </a:solidFill>
            </a:endParaRPr>
          </a:p>
        </p:txBody>
      </p:sp>
      <p:sp>
        <p:nvSpPr>
          <p:cNvPr id="134" name="Google Shape;134;p21"/>
          <p:cNvSpPr txBox="1"/>
          <p:nvPr>
            <p:ph idx="1" type="body"/>
          </p:nvPr>
        </p:nvSpPr>
        <p:spPr>
          <a:xfrm>
            <a:off x="311700" y="2833025"/>
            <a:ext cx="2327100" cy="2010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000" u="sng">
                <a:solidFill>
                  <a:schemeClr val="accent1"/>
                </a:solidFill>
              </a:rPr>
              <a:t>Sprint 4</a:t>
            </a:r>
            <a:endParaRPr sz="2000" u="sng">
              <a:solidFill>
                <a:schemeClr val="accent1"/>
              </a:solidFill>
            </a:endParaRPr>
          </a:p>
          <a:p>
            <a:pPr indent="-342900" lvl="0" marL="457200" rtl="0" algn="l">
              <a:spcBef>
                <a:spcPts val="1600"/>
              </a:spcBef>
              <a:spcAft>
                <a:spcPts val="0"/>
              </a:spcAft>
              <a:buClr>
                <a:srgbClr val="000000"/>
              </a:buClr>
              <a:buSzPts val="1800"/>
              <a:buChar char="✓"/>
            </a:pPr>
            <a:r>
              <a:rPr lang="en">
                <a:solidFill>
                  <a:srgbClr val="000000"/>
                </a:solidFill>
              </a:rPr>
              <a:t>Report Page</a:t>
            </a:r>
            <a:endParaRPr>
              <a:solidFill>
                <a:srgbClr val="000000"/>
              </a:solidFill>
            </a:endParaRPr>
          </a:p>
          <a:p>
            <a:pPr indent="-342900" lvl="0" marL="457200" rtl="0" algn="l">
              <a:spcBef>
                <a:spcPts val="0"/>
              </a:spcBef>
              <a:spcAft>
                <a:spcPts val="0"/>
              </a:spcAft>
              <a:buClr>
                <a:srgbClr val="000000"/>
              </a:buClr>
              <a:buSzPts val="1800"/>
              <a:buChar char="✓"/>
            </a:pPr>
            <a:r>
              <a:rPr lang="en">
                <a:solidFill>
                  <a:srgbClr val="000000"/>
                </a:solidFill>
              </a:rPr>
              <a:t>Survey Result Analysis</a:t>
            </a:r>
            <a:r>
              <a:rPr lang="en">
                <a:solidFill>
                  <a:srgbClr val="000000"/>
                </a:solidFill>
              </a:rPr>
              <a:t> </a:t>
            </a:r>
            <a:endParaRPr>
              <a:solidFill>
                <a:srgbClr val="000000"/>
              </a:solidFill>
            </a:endParaRPr>
          </a:p>
          <a:p>
            <a:pPr indent="-342900" lvl="0" marL="457200" rtl="0" algn="l">
              <a:spcBef>
                <a:spcPts val="0"/>
              </a:spcBef>
              <a:spcAft>
                <a:spcPts val="0"/>
              </a:spcAft>
              <a:buClr>
                <a:srgbClr val="000000"/>
              </a:buClr>
              <a:buSzPts val="1800"/>
              <a:buChar char="✓"/>
            </a:pPr>
            <a:r>
              <a:rPr lang="en">
                <a:solidFill>
                  <a:srgbClr val="000000"/>
                </a:solidFill>
              </a:rPr>
              <a:t>Admin Access</a:t>
            </a:r>
            <a:endParaRPr>
              <a:solidFill>
                <a:srgbClr val="000000"/>
              </a:solidFill>
            </a:endParaRPr>
          </a:p>
          <a:p>
            <a:pPr indent="0" lvl="0" marL="0" rtl="0" algn="l">
              <a:spcBef>
                <a:spcPts val="0"/>
              </a:spcBef>
              <a:spcAft>
                <a:spcPts val="1600"/>
              </a:spcAft>
              <a:buNone/>
            </a:pPr>
            <a:r>
              <a:t/>
            </a:r>
            <a:endParaRPr>
              <a:solidFill>
                <a:srgbClr val="000000"/>
              </a:solidFill>
            </a:endParaRPr>
          </a:p>
        </p:txBody>
      </p:sp>
      <p:sp>
        <p:nvSpPr>
          <p:cNvPr id="135" name="Google Shape;135;p21"/>
          <p:cNvSpPr txBox="1"/>
          <p:nvPr>
            <p:ph idx="1" type="body"/>
          </p:nvPr>
        </p:nvSpPr>
        <p:spPr>
          <a:xfrm>
            <a:off x="2429475" y="2833025"/>
            <a:ext cx="2514600" cy="1923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000" u="sng">
                <a:solidFill>
                  <a:schemeClr val="accent1"/>
                </a:solidFill>
              </a:rPr>
              <a:t>Sprint 5</a:t>
            </a:r>
            <a:endParaRPr sz="2000" u="sng">
              <a:solidFill>
                <a:schemeClr val="accent1"/>
              </a:solidFill>
            </a:endParaRPr>
          </a:p>
          <a:p>
            <a:pPr indent="-342900" lvl="0" marL="457200" rtl="0" algn="l">
              <a:spcBef>
                <a:spcPts val="1600"/>
              </a:spcBef>
              <a:spcAft>
                <a:spcPts val="0"/>
              </a:spcAft>
              <a:buClr>
                <a:srgbClr val="000000"/>
              </a:buClr>
              <a:buSzPts val="1800"/>
              <a:buChar char="✓"/>
            </a:pPr>
            <a:r>
              <a:rPr lang="en">
                <a:solidFill>
                  <a:srgbClr val="000000"/>
                </a:solidFill>
              </a:rPr>
              <a:t>User Testing</a:t>
            </a:r>
            <a:r>
              <a:rPr lang="en">
                <a:solidFill>
                  <a:srgbClr val="000000"/>
                </a:solidFill>
              </a:rPr>
              <a:t> </a:t>
            </a:r>
            <a:endParaRPr>
              <a:solidFill>
                <a:srgbClr val="000000"/>
              </a:solidFill>
            </a:endParaRPr>
          </a:p>
          <a:p>
            <a:pPr indent="-342900" lvl="0" marL="457200" rtl="0" algn="l">
              <a:spcBef>
                <a:spcPts val="0"/>
              </a:spcBef>
              <a:spcAft>
                <a:spcPts val="0"/>
              </a:spcAft>
              <a:buClr>
                <a:srgbClr val="000000"/>
              </a:buClr>
              <a:buSzPts val="1800"/>
              <a:buChar char="✓"/>
            </a:pPr>
            <a:r>
              <a:rPr lang="en">
                <a:solidFill>
                  <a:srgbClr val="000000"/>
                </a:solidFill>
              </a:rPr>
              <a:t>Re-</a:t>
            </a:r>
            <a:r>
              <a:rPr lang="en">
                <a:solidFill>
                  <a:srgbClr val="000000"/>
                </a:solidFill>
              </a:rPr>
              <a:t>accessible</a:t>
            </a:r>
            <a:r>
              <a:rPr lang="en">
                <a:solidFill>
                  <a:srgbClr val="000000"/>
                </a:solidFill>
              </a:rPr>
              <a:t> User Results Functionality</a:t>
            </a:r>
            <a:endParaRPr>
              <a:solidFill>
                <a:srgbClr val="000000"/>
              </a:solidFill>
            </a:endParaRPr>
          </a:p>
          <a:p>
            <a:pPr indent="0" lvl="0" marL="0" rtl="0" algn="l">
              <a:spcBef>
                <a:spcPts val="0"/>
              </a:spcBef>
              <a:spcAft>
                <a:spcPts val="1600"/>
              </a:spcAft>
              <a:buNone/>
            </a:pPr>
            <a:r>
              <a:t/>
            </a:r>
            <a:endParaRPr>
              <a:solidFill>
                <a:srgbClr val="000000"/>
              </a:solidFill>
            </a:endParaRPr>
          </a:p>
        </p:txBody>
      </p:sp>
      <p:sp>
        <p:nvSpPr>
          <p:cNvPr id="136" name="Google Shape;136;p21"/>
          <p:cNvSpPr txBox="1"/>
          <p:nvPr>
            <p:ph idx="1" type="body"/>
          </p:nvPr>
        </p:nvSpPr>
        <p:spPr>
          <a:xfrm>
            <a:off x="4519050" y="2833025"/>
            <a:ext cx="2514600" cy="1923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000" u="sng">
                <a:solidFill>
                  <a:schemeClr val="accent1"/>
                </a:solidFill>
              </a:rPr>
              <a:t>Sprint 6</a:t>
            </a:r>
            <a:endParaRPr sz="2000" u="sng">
              <a:solidFill>
                <a:schemeClr val="accent1"/>
              </a:solidFill>
            </a:endParaRPr>
          </a:p>
          <a:p>
            <a:pPr indent="-342900" lvl="0" marL="457200" rtl="0" algn="l">
              <a:spcBef>
                <a:spcPts val="1600"/>
              </a:spcBef>
              <a:spcAft>
                <a:spcPts val="0"/>
              </a:spcAft>
              <a:buClr>
                <a:srgbClr val="000000"/>
              </a:buClr>
              <a:buSzPts val="1800"/>
              <a:buChar char="✓"/>
            </a:pPr>
            <a:r>
              <a:rPr lang="en">
                <a:solidFill>
                  <a:srgbClr val="000000"/>
                </a:solidFill>
              </a:rPr>
              <a:t>Update</a:t>
            </a:r>
            <a:r>
              <a:rPr lang="en">
                <a:solidFill>
                  <a:srgbClr val="000000"/>
                </a:solidFill>
              </a:rPr>
              <a:t> </a:t>
            </a:r>
            <a:endParaRPr>
              <a:solidFill>
                <a:srgbClr val="000000"/>
              </a:solidFill>
            </a:endParaRPr>
          </a:p>
          <a:p>
            <a:pPr indent="-342900" lvl="0" marL="457200" rtl="0" algn="l">
              <a:spcBef>
                <a:spcPts val="0"/>
              </a:spcBef>
              <a:spcAft>
                <a:spcPts val="0"/>
              </a:spcAft>
              <a:buClr>
                <a:srgbClr val="000000"/>
              </a:buClr>
              <a:buSzPts val="1800"/>
              <a:buChar char="✓"/>
            </a:pPr>
            <a:r>
              <a:rPr lang="en">
                <a:solidFill>
                  <a:srgbClr val="000000"/>
                </a:solidFill>
              </a:rPr>
              <a:t>Group Functionality</a:t>
            </a:r>
            <a:endParaRPr>
              <a:solidFill>
                <a:srgbClr val="000000"/>
              </a:solidFill>
            </a:endParaRPr>
          </a:p>
          <a:p>
            <a:pPr indent="-342900" lvl="0" marL="457200" rtl="0" algn="l">
              <a:spcBef>
                <a:spcPts val="0"/>
              </a:spcBef>
              <a:spcAft>
                <a:spcPts val="0"/>
              </a:spcAft>
              <a:buClr>
                <a:srgbClr val="000000"/>
              </a:buClr>
              <a:buSzPts val="1800"/>
              <a:buChar char="✗"/>
            </a:pPr>
            <a:r>
              <a:rPr lang="en" strike="sngStrike">
                <a:solidFill>
                  <a:srgbClr val="000000"/>
                </a:solidFill>
              </a:rPr>
              <a:t>Visualization</a:t>
            </a:r>
            <a:endParaRPr strike="sngStrike">
              <a:solidFill>
                <a:srgbClr val="000000"/>
              </a:solidFill>
            </a:endParaRPr>
          </a:p>
          <a:p>
            <a:pPr indent="0" lvl="0" marL="0" rtl="0" algn="l">
              <a:spcBef>
                <a:spcPts val="0"/>
              </a:spcBef>
              <a:spcAft>
                <a:spcPts val="1600"/>
              </a:spcAft>
              <a:buNone/>
            </a:pPr>
            <a:r>
              <a:t/>
            </a:r>
            <a:endParaRPr>
              <a:solidFill>
                <a:srgbClr val="000000"/>
              </a:solidFill>
            </a:endParaRPr>
          </a:p>
        </p:txBody>
      </p:sp>
      <p:sp>
        <p:nvSpPr>
          <p:cNvPr id="137" name="Google Shape;137;p21"/>
          <p:cNvSpPr txBox="1"/>
          <p:nvPr>
            <p:ph idx="1" type="body"/>
          </p:nvPr>
        </p:nvSpPr>
        <p:spPr>
          <a:xfrm>
            <a:off x="6629400" y="2833025"/>
            <a:ext cx="2514600" cy="1923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000" u="sng">
                <a:solidFill>
                  <a:schemeClr val="accent1"/>
                </a:solidFill>
              </a:rPr>
              <a:t>Sprint 7</a:t>
            </a:r>
            <a:endParaRPr sz="2000" u="sng">
              <a:solidFill>
                <a:schemeClr val="accent1"/>
              </a:solidFill>
            </a:endParaRPr>
          </a:p>
          <a:p>
            <a:pPr indent="-342900" lvl="0" marL="457200" rtl="0" algn="l">
              <a:spcBef>
                <a:spcPts val="1600"/>
              </a:spcBef>
              <a:spcAft>
                <a:spcPts val="0"/>
              </a:spcAft>
              <a:buClr>
                <a:srgbClr val="000000"/>
              </a:buClr>
              <a:buSzPts val="1800"/>
              <a:buChar char="❏"/>
            </a:pPr>
            <a:r>
              <a:rPr lang="en">
                <a:solidFill>
                  <a:srgbClr val="000000"/>
                </a:solidFill>
              </a:rPr>
              <a:t>Finalize</a:t>
            </a:r>
            <a:endParaRPr>
              <a:solidFill>
                <a:srgbClr val="000000"/>
              </a:solidFill>
            </a:endParaRPr>
          </a:p>
          <a:p>
            <a:pPr indent="-342900" lvl="0" marL="457200" rtl="0" algn="l">
              <a:spcBef>
                <a:spcPts val="0"/>
              </a:spcBef>
              <a:spcAft>
                <a:spcPts val="0"/>
              </a:spcAft>
              <a:buClr>
                <a:srgbClr val="000000"/>
              </a:buClr>
              <a:buSzPts val="1800"/>
              <a:buChar char="❏"/>
            </a:pPr>
            <a:r>
              <a:rPr lang="en">
                <a:solidFill>
                  <a:srgbClr val="000000"/>
                </a:solidFill>
              </a:rPr>
              <a:t>Document</a:t>
            </a:r>
            <a:endParaRPr>
              <a:solidFill>
                <a:srgbClr val="000000"/>
              </a:solidFill>
            </a:endParaRPr>
          </a:p>
          <a:p>
            <a:pPr indent="-342900" lvl="0" marL="457200" rtl="0" algn="l">
              <a:spcBef>
                <a:spcPts val="0"/>
              </a:spcBef>
              <a:spcAft>
                <a:spcPts val="0"/>
              </a:spcAft>
              <a:buClr>
                <a:srgbClr val="000000"/>
              </a:buClr>
              <a:buSzPts val="1800"/>
              <a:buChar char="❏"/>
            </a:pPr>
            <a:r>
              <a:rPr lang="en">
                <a:solidFill>
                  <a:srgbClr val="000000"/>
                </a:solidFill>
              </a:rPr>
              <a:t>Review with Client</a:t>
            </a:r>
            <a:endParaRPr>
              <a:solidFill>
                <a:srgbClr val="000000"/>
              </a:solidFill>
            </a:endParaRPr>
          </a:p>
          <a:p>
            <a:pPr indent="0" lvl="0" marL="0" rtl="0" algn="l">
              <a:spcBef>
                <a:spcPts val="0"/>
              </a:spcBef>
              <a:spcAft>
                <a:spcPts val="1600"/>
              </a:spcAft>
              <a:buNone/>
            </a:pPr>
            <a:r>
              <a:t/>
            </a:r>
            <a:endParaRPr>
              <a:solidFill>
                <a:srgbClr val="000000"/>
              </a:solidFil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2"/>
                                        </p:tgtEl>
                                        <p:attrNameLst>
                                          <p:attrName>style.visibility</p:attrName>
                                        </p:attrNameLst>
                                      </p:cBhvr>
                                      <p:to>
                                        <p:strVal val="visible"/>
                                      </p:to>
                                    </p:set>
                                    <p:animEffect filter="fade" transition="in">
                                      <p:cBhvr>
                                        <p:cTn dur="1000"/>
                                        <p:tgtEl>
                                          <p:spTgt spid="13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3"/>
                                        </p:tgtEl>
                                        <p:attrNameLst>
                                          <p:attrName>style.visibility</p:attrName>
                                        </p:attrNameLst>
                                      </p:cBhvr>
                                      <p:to>
                                        <p:strVal val="visible"/>
                                      </p:to>
                                    </p:set>
                                    <p:animEffect filter="fade" transition="in">
                                      <p:cBhvr>
                                        <p:cTn dur="1000"/>
                                        <p:tgtEl>
                                          <p:spTgt spid="13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4"/>
                                        </p:tgtEl>
                                        <p:attrNameLst>
                                          <p:attrName>style.visibility</p:attrName>
                                        </p:attrNameLst>
                                      </p:cBhvr>
                                      <p:to>
                                        <p:strVal val="visible"/>
                                      </p:to>
                                    </p:set>
                                    <p:animEffect filter="fade" transition="in">
                                      <p:cBhvr>
                                        <p:cTn dur="1000"/>
                                        <p:tgtEl>
                                          <p:spTgt spid="13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5"/>
                                        </p:tgtEl>
                                        <p:attrNameLst>
                                          <p:attrName>style.visibility</p:attrName>
                                        </p:attrNameLst>
                                      </p:cBhvr>
                                      <p:to>
                                        <p:strVal val="visible"/>
                                      </p:to>
                                    </p:set>
                                    <p:animEffect filter="fade" transition="in">
                                      <p:cBhvr>
                                        <p:cTn dur="1000"/>
                                        <p:tgtEl>
                                          <p:spTgt spid="13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6"/>
                                        </p:tgtEl>
                                        <p:attrNameLst>
                                          <p:attrName>style.visibility</p:attrName>
                                        </p:attrNameLst>
                                      </p:cBhvr>
                                      <p:to>
                                        <p:strVal val="visible"/>
                                      </p:to>
                                    </p:set>
                                    <p:animEffect filter="fade" transition="in">
                                      <p:cBhvr>
                                        <p:cTn dur="1000"/>
                                        <p:tgtEl>
                                          <p:spTgt spid="13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7"/>
                                        </p:tgtEl>
                                        <p:attrNameLst>
                                          <p:attrName>style.visibility</p:attrName>
                                        </p:attrNameLst>
                                      </p:cBhvr>
                                      <p:to>
                                        <p:strVal val="visible"/>
                                      </p:to>
                                    </p:set>
                                    <p:animEffect filter="fade" transition="in">
                                      <p:cBhvr>
                                        <p:cTn dur="1000"/>
                                        <p:tgtEl>
                                          <p:spTgt spid="13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Tropic">
  <a:themeElements>
    <a:clrScheme name="Tropic">
      <a:dk1>
        <a:srgbClr val="A1E8D9"/>
      </a:dk1>
      <a:lt1>
        <a:srgbClr val="FFFFFF"/>
      </a:lt1>
      <a:dk2>
        <a:srgbClr val="695D46"/>
      </a:dk2>
      <a:lt2>
        <a:srgbClr val="B3A77D"/>
      </a:lt2>
      <a:accent1>
        <a:srgbClr val="EF6C00"/>
      </a:accent1>
      <a:accent2>
        <a:srgbClr val="009668"/>
      </a:accent2>
      <a:accent3>
        <a:srgbClr val="4DB6AC"/>
      </a:accent3>
      <a:accent4>
        <a:srgbClr val="FF9800"/>
      </a:accent4>
      <a:accent5>
        <a:srgbClr val="CE93D8"/>
      </a:accent5>
      <a:accent6>
        <a:srgbClr val="EEFF41"/>
      </a:accent6>
      <a:hlink>
        <a:srgbClr val="CE93D8"/>
      </a:hlink>
      <a:folHlink>
        <a:srgbClr val="CE93D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