
<file path=[Content_Types].xml><?xml version="1.0" encoding="utf-8"?>
<Types xmlns="http://schemas.openxmlformats.org/package/2006/content-types">
  <Default Extension="rels" ContentType="application/vnd.openxmlformats-package.relationships+xml"/>
  <Default Extension="png" ContentType="image/png"/>
  <Default Extension="xml" ContentType="application/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12.xml" ContentType="application/vnd.openxmlformats-officedocument.presentationml.notesSlide+xml"/>
  <Override PartName="/ppt/notesMasters/notesMaster1.xml" ContentType="application/vnd.openxmlformats-officedocument.presentationml.notesMaster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heme/theme3.xml" ContentType="application/vnd.openxmlformats-officedocument.theme+xml"/>
  <Override PartName="/ppt/theme/theme2.xml" ContentType="application/vnd.openxmlformats-officedocument.theme+xml"/>
  <Override PartName="/ppt/theme/theme1.xml" ContentType="application/vnd.openxmlformats-officedocument.theme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2.xml" ContentType="application/vnd.openxmlformats-officedocument.presentationml.slide+xml"/>
  <Override PartName="/ppt/slides/slide9.xml" ContentType="application/vnd.openxmlformats-officedocument.presentationml.slide+xml"/>
  <Override PartName="/ppt/slides/slide3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4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5.xml" ContentType="application/vnd.openxmlformats-officedocument.presentationml.slide+xml"/>
  <Override PartName="/ppt/tableStyles.xml" ContentType="application/vnd.openxmlformats-officedocument.presentationml.tableStyles+xml"/>
</Types>
</file>

<file path=_rels/.rels><?xml version="1.0" encoding="UTF-8" standalone="yes"?><Relationships xmlns="http://schemas.openxmlformats.org/package/2006/relationships"><Relationship Target="ppt/presentation.xml" Type="http://schemas.openxmlformats.org/officeDocument/2006/relationships/officeDocument" Id="rId1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aveSubsetFonts="1" autoCompressPictures="0" mc:PreserveAttributes="mv:*" mc:Ignorable="mv">
  <p:sldMasterIdLst>
    <p:sldMasterId id="2147483654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</p:sldIdLst>
  <p:sldSz cy="6858000" cx="9144000"/>
  <p:notesSz cy="9144000" cx="6858000"/>
  <p:defaultTextStyle>
    <a:defPPr algn="l" rtl="0" marR="0">
      <a:lnSpc>
        <a:spcPct val="100000"/>
      </a:lnSpc>
      <a:spcBef>
        <a:spcPts val="0"/>
      </a:spcBef>
      <a:spcAft>
        <a:spcPts val="0"/>
      </a:spcAft>
    </a:defPPr>
    <a:lvl1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/>
</file>

<file path=ppt/tableStyles.xml><?xml version="1.0" encoding="utf-8"?>
<a:tblStyleLst xmlns:a="http://schemas.openxmlformats.org/drawingml/2006/main" xmlns:r="http://schemas.openxmlformats.org/officeDocument/2006/relationships" def="{90651C3A-4460-11DB-9652-00E08161165F}"/>
</file>

<file path=ppt/_rels/presentation.xml.rels><?xml version="1.0" encoding="UTF-8" standalone="yes"?><Relationships xmlns="http://schemas.openxmlformats.org/package/2006/relationships"><Relationship Target="slides/slide13.xml" Type="http://schemas.openxmlformats.org/officeDocument/2006/relationships/slide" Id="rId18"/><Relationship Target="slides/slide12.xml" Type="http://schemas.openxmlformats.org/officeDocument/2006/relationships/slide" Id="rId17"/><Relationship Target="slides/slide11.xml" Type="http://schemas.openxmlformats.org/officeDocument/2006/relationships/slide" Id="rId16"/><Relationship Target="slides/slide10.xml" Type="http://schemas.openxmlformats.org/officeDocument/2006/relationships/slide" Id="rId15"/><Relationship Target="slides/slide9.xml" Type="http://schemas.openxmlformats.org/officeDocument/2006/relationships/slide" Id="rId14"/><Relationship Target="presProps.xml" Type="http://schemas.openxmlformats.org/officeDocument/2006/relationships/presProps" Id="rId2"/><Relationship Target="slides/slide7.xml" Type="http://schemas.openxmlformats.org/officeDocument/2006/relationships/slide" Id="rId12"/><Relationship Target="theme/theme1.xml" Type="http://schemas.openxmlformats.org/officeDocument/2006/relationships/theme" Id="rId1"/><Relationship Target="slides/slide8.xml" Type="http://schemas.openxmlformats.org/officeDocument/2006/relationships/slide" Id="rId13"/><Relationship Target="slideMasters/slideMaster1.xml" Type="http://schemas.openxmlformats.org/officeDocument/2006/relationships/slideMaster" Id="rId4"/><Relationship Target="slides/slide5.xml" Type="http://schemas.openxmlformats.org/officeDocument/2006/relationships/slide" Id="rId10"/><Relationship Target="tableStyles.xml" Type="http://schemas.openxmlformats.org/officeDocument/2006/relationships/tableStyles" Id="rId3"/><Relationship Target="slides/slide6.xml" Type="http://schemas.openxmlformats.org/officeDocument/2006/relationships/slide" Id="rId11"/><Relationship Target="slides/slide4.xml" Type="http://schemas.openxmlformats.org/officeDocument/2006/relationships/slide" Id="rId9"/><Relationship Target="slides/slide1.xml" Type="http://schemas.openxmlformats.org/officeDocument/2006/relationships/slide" Id="rId6"/><Relationship Target="notesMasters/notesMaster1.xml" Type="http://schemas.openxmlformats.org/officeDocument/2006/relationships/notesMaster" Id="rId5"/><Relationship Target="slides/slide3.xml" Type="http://schemas.openxmlformats.org/officeDocument/2006/relationships/slide" Id="rId8"/><Relationship Target="slides/slide2.xml" Type="http://schemas.openxmlformats.org/officeDocument/2006/relationships/slide" Id="rId7"/></Relationships>
</file>

<file path=ppt/notesMasters/_rels/notesMaster1.xml.rels><?xml version="1.0" encoding="UTF-8" standalone="yes"?><Relationships xmlns="http://schemas.openxmlformats.org/package/2006/relationships"><Relationship Target="../theme/theme3.xml" Type="http://schemas.openxmlformats.org/officeDocument/2006/relationships/theme" Id="rId1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" name="Shape 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" name="Shape 2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3" name="Shape 3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>
              <a:spcBef>
                <a:spcPts val="0"/>
              </a:spcBef>
              <a:defRPr sz="1100"/>
            </a:lvl1pPr>
            <a:lvl2pPr>
              <a:spcBef>
                <a:spcPts val="0"/>
              </a:spcBef>
              <a:defRPr sz="1100"/>
            </a:lvl2pPr>
            <a:lvl3pPr>
              <a:spcBef>
                <a:spcPts val="0"/>
              </a:spcBef>
              <a:defRPr sz="1100"/>
            </a:lvl3pPr>
            <a:lvl4pPr>
              <a:spcBef>
                <a:spcPts val="0"/>
              </a:spcBef>
              <a:defRPr sz="1100"/>
            </a:lvl4pPr>
            <a:lvl5pPr>
              <a:spcBef>
                <a:spcPts val="0"/>
              </a:spcBef>
              <a:defRPr sz="1100"/>
            </a:lvl5pPr>
            <a:lvl6pPr>
              <a:spcBef>
                <a:spcPts val="0"/>
              </a:spcBef>
              <a:defRPr sz="1100"/>
            </a:lvl6pPr>
            <a:lvl7pPr>
              <a:spcBef>
                <a:spcPts val="0"/>
              </a:spcBef>
              <a:defRPr sz="1100"/>
            </a:lvl7pPr>
            <a:lvl8pPr>
              <a:spcBef>
                <a:spcPts val="0"/>
              </a:spcBef>
              <a:defRPr sz="1100"/>
            </a:lvl8pPr>
            <a:lvl9pPr>
              <a:spcBef>
                <a:spcPts val="0"/>
              </a:spcBef>
              <a:defRPr sz="1100"/>
            </a:lvl9pPr>
          </a:lstStyle>
          <a:p/>
        </p:txBody>
      </p:sp>
    </p:spTree>
  </p:cSld>
  <p:clrMap accent2="accent2" accent3="accent3" accent4="accent4" accent5="accent5" accent6="accent6" hlink="hlink" tx2="lt2" tx1="dk1" bg2="dk2" bg1="lt1" folHlink="folHlink" accent1="accent1"/>
</p:notesMaster>
</file>

<file path=ppt/notesSlides/_rels/notesSlide1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10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11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12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13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2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3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4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5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6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7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8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9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60" name="Shape 6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61" name="Shape 61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62" name="Shape 62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13" name="Shape 11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14" name="Shape 114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115" name="Shape 115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spcBef>
                <a:spcPts val="0"/>
              </a:spcBef>
              <a:buNone/>
            </a:pPr>
            <a:r>
              <a:rPr lang="en"/>
              <a:t>Ben</a:t>
            </a: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20" name="Shape 12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21" name="Shape 121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122" name="Shape 122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Justin</a:t>
            </a: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27" name="Shape 12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28" name="Shape 128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129" name="Shape 129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Justin</a:t>
            </a: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33" name="Shape 13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34" name="Shape 134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135" name="Shape 135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Justin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66" name="Shape 66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67" name="Shape 67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68" name="Shape 68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spcBef>
                <a:spcPts val="0"/>
              </a:spcBef>
              <a:buNone/>
            </a:pPr>
            <a:r>
              <a:rPr lang="en"/>
              <a:t>Marwan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72" name="Shape 7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73" name="Shape 73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74" name="Shape 74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spcBef>
                <a:spcPts val="0"/>
              </a:spcBef>
              <a:buNone/>
            </a:pPr>
            <a:r>
              <a:rPr lang="en"/>
              <a:t>Marwan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78" name="Shape 7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79" name="Shape 79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80" name="Shape 80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spcBef>
                <a:spcPts val="0"/>
              </a:spcBef>
              <a:buNone/>
            </a:pPr>
            <a:r>
              <a:rPr lang="en"/>
              <a:t>Marwan</a:t>
            </a: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84" name="Shape 8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85" name="Shape 85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86" name="Shape 86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Marwan</a:t>
            </a: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90" name="Shape 9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91" name="Shape 91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92" name="Shape 92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Ben</a:t>
            </a: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96" name="Shape 96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97" name="Shape 97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98" name="Shape 98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spcBef>
                <a:spcPts val="0"/>
              </a:spcBef>
              <a:buNone/>
            </a:pPr>
            <a:r>
              <a:rPr lang="en"/>
              <a:t>Ben</a:t>
            </a: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02" name="Shape 10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03" name="Shape 103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104" name="Shape 104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Justin</a:t>
            </a: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08" name="Shape 10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09" name="Shape 109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110" name="Shape 110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Marwan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2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3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4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5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6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">
  <p:cSld name="Title Slide">
    <p:spTree>
      <p:nvGrpSpPr>
        <p:cNvPr id="8" name="Shape 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9" name="Shape 9"/>
          <p:cNvSpPr txBox="1"/>
          <p:nvPr>
            <p:ph type="ctrTitle"/>
          </p:nvPr>
        </p:nvSpPr>
        <p:spPr>
          <a:xfrm>
            <a:off y="1395412" x="685800"/>
            <a:ext cy="1470000" cx="7772400"/>
          </a:xfrm>
          <a:prstGeom prst="rect">
            <a:avLst/>
          </a:prstGeom>
        </p:spPr>
        <p:txBody>
          <a:bodyPr bIns="91425" rIns="91425" lIns="91425" tIns="91425" anchor="b" anchorCtr="0"/>
          <a:lstStyle>
            <a:lvl1pPr indent="304800">
              <a:spcBef>
                <a:spcPts val="0"/>
              </a:spcBef>
              <a:buClr>
                <a:srgbClr val="FFA711"/>
              </a:buClr>
              <a:buSzPct val="100000"/>
              <a:defRPr b="1" sz="4800">
                <a:solidFill>
                  <a:srgbClr val="FFA711"/>
                </a:solidFill>
              </a:defRPr>
            </a:lvl1pPr>
            <a:lvl2pPr indent="304800">
              <a:spcBef>
                <a:spcPts val="0"/>
              </a:spcBef>
              <a:buClr>
                <a:srgbClr val="FFA711"/>
              </a:buClr>
              <a:buSzPct val="100000"/>
              <a:defRPr b="1" sz="4800">
                <a:solidFill>
                  <a:srgbClr val="FFA711"/>
                </a:solidFill>
              </a:defRPr>
            </a:lvl2pPr>
            <a:lvl3pPr indent="304800">
              <a:spcBef>
                <a:spcPts val="0"/>
              </a:spcBef>
              <a:buClr>
                <a:srgbClr val="FFA711"/>
              </a:buClr>
              <a:buSzPct val="100000"/>
              <a:defRPr b="1" sz="4800">
                <a:solidFill>
                  <a:srgbClr val="FFA711"/>
                </a:solidFill>
              </a:defRPr>
            </a:lvl3pPr>
            <a:lvl4pPr indent="304800">
              <a:spcBef>
                <a:spcPts val="0"/>
              </a:spcBef>
              <a:buClr>
                <a:srgbClr val="FFA711"/>
              </a:buClr>
              <a:buSzPct val="100000"/>
              <a:defRPr b="1" sz="4800">
                <a:solidFill>
                  <a:srgbClr val="FFA711"/>
                </a:solidFill>
              </a:defRPr>
            </a:lvl4pPr>
            <a:lvl5pPr indent="304800">
              <a:spcBef>
                <a:spcPts val="0"/>
              </a:spcBef>
              <a:buClr>
                <a:srgbClr val="FFA711"/>
              </a:buClr>
              <a:buSzPct val="100000"/>
              <a:defRPr b="1" sz="4800">
                <a:solidFill>
                  <a:srgbClr val="FFA711"/>
                </a:solidFill>
              </a:defRPr>
            </a:lvl5pPr>
            <a:lvl6pPr indent="304800">
              <a:spcBef>
                <a:spcPts val="0"/>
              </a:spcBef>
              <a:buClr>
                <a:srgbClr val="FFA711"/>
              </a:buClr>
              <a:buSzPct val="100000"/>
              <a:defRPr b="1" sz="4800">
                <a:solidFill>
                  <a:srgbClr val="FFA711"/>
                </a:solidFill>
              </a:defRPr>
            </a:lvl6pPr>
            <a:lvl7pPr indent="304800">
              <a:spcBef>
                <a:spcPts val="0"/>
              </a:spcBef>
              <a:buClr>
                <a:srgbClr val="FFA711"/>
              </a:buClr>
              <a:buSzPct val="100000"/>
              <a:defRPr b="1" sz="4800">
                <a:solidFill>
                  <a:srgbClr val="FFA711"/>
                </a:solidFill>
              </a:defRPr>
            </a:lvl7pPr>
            <a:lvl8pPr indent="304800">
              <a:spcBef>
                <a:spcPts val="0"/>
              </a:spcBef>
              <a:buClr>
                <a:srgbClr val="FFA711"/>
              </a:buClr>
              <a:buSzPct val="100000"/>
              <a:defRPr b="1" sz="4800">
                <a:solidFill>
                  <a:srgbClr val="FFA711"/>
                </a:solidFill>
              </a:defRPr>
            </a:lvl8pPr>
            <a:lvl9pPr indent="304800">
              <a:spcBef>
                <a:spcPts val="0"/>
              </a:spcBef>
              <a:buClr>
                <a:srgbClr val="FFA711"/>
              </a:buClr>
              <a:buSzPct val="100000"/>
              <a:defRPr b="1" sz="4800">
                <a:solidFill>
                  <a:srgbClr val="FFA711"/>
                </a:solidFill>
              </a:defRPr>
            </a:lvl9pPr>
          </a:lstStyle>
          <a:p/>
        </p:txBody>
      </p:sp>
      <p:sp>
        <p:nvSpPr>
          <p:cNvPr id="10" name="Shape 10"/>
          <p:cNvSpPr txBox="1"/>
          <p:nvPr>
            <p:ph idx="1" type="subTitle"/>
          </p:nvPr>
        </p:nvSpPr>
        <p:spPr>
          <a:xfrm>
            <a:off y="2910423" x="685800"/>
            <a:ext cy="1118399" cx="7772400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 marL="0">
              <a:spcBef>
                <a:spcPts val="0"/>
              </a:spcBef>
              <a:buNone/>
              <a:defRPr/>
            </a:lvl1pPr>
            <a:lvl2pPr indent="203200" marL="0">
              <a:spcBef>
                <a:spcPts val="0"/>
              </a:spcBef>
              <a:buSzPct val="100000"/>
              <a:buNone/>
              <a:defRPr sz="3200"/>
            </a:lvl2pPr>
            <a:lvl3pPr indent="203200" marL="0">
              <a:spcBef>
                <a:spcPts val="0"/>
              </a:spcBef>
              <a:buSzPct val="100000"/>
              <a:buNone/>
              <a:defRPr sz="3200"/>
            </a:lvl3pPr>
            <a:lvl4pPr indent="203200" marL="0">
              <a:spcBef>
                <a:spcPts val="0"/>
              </a:spcBef>
              <a:buSzPct val="100000"/>
              <a:buNone/>
              <a:defRPr sz="3200"/>
            </a:lvl4pPr>
            <a:lvl5pPr indent="203200" marL="0">
              <a:spcBef>
                <a:spcPts val="0"/>
              </a:spcBef>
              <a:buSzPct val="100000"/>
              <a:buNone/>
              <a:defRPr sz="3200"/>
            </a:lvl5pPr>
            <a:lvl6pPr indent="203200" marL="0">
              <a:spcBef>
                <a:spcPts val="0"/>
              </a:spcBef>
              <a:buSzPct val="100000"/>
              <a:buNone/>
              <a:defRPr sz="3200"/>
            </a:lvl6pPr>
            <a:lvl7pPr indent="203200" marL="0">
              <a:spcBef>
                <a:spcPts val="0"/>
              </a:spcBef>
              <a:buSzPct val="100000"/>
              <a:buNone/>
              <a:defRPr sz="3200"/>
            </a:lvl7pPr>
            <a:lvl8pPr indent="203200" marL="0">
              <a:spcBef>
                <a:spcPts val="0"/>
              </a:spcBef>
              <a:buSzPct val="100000"/>
              <a:buNone/>
              <a:defRPr sz="3200"/>
            </a:lvl8pPr>
            <a:lvl9pPr indent="203200" marL="0">
              <a:spcBef>
                <a:spcPts val="0"/>
              </a:spcBef>
              <a:buSzPct val="100000"/>
              <a:buNone/>
              <a:defRPr sz="3200"/>
            </a:lvl9pPr>
          </a:lstStyle>
          <a:p/>
        </p:txBody>
      </p:sp>
      <p:grpSp>
        <p:nvGrpSpPr>
          <p:cNvPr id="11" name="Shape 11"/>
          <p:cNvGrpSpPr/>
          <p:nvPr/>
        </p:nvGrpSpPr>
        <p:grpSpPr>
          <a:xfrm>
            <a:off y="4615343" x="0"/>
            <a:ext cy="2197267" cx="9144000"/>
            <a:chOff y="3690482" x="0"/>
            <a:chExt cy="850171" cx="9144000"/>
          </a:xfrm>
        </p:grpSpPr>
        <p:sp>
          <p:nvSpPr>
            <p:cNvPr id="12" name="Shape 12"/>
            <p:cNvSpPr/>
            <p:nvPr/>
          </p:nvSpPr>
          <p:spPr>
            <a:xfrm>
              <a:off y="4419321" x="0"/>
              <a:ext cy="72000" cx="9144000"/>
            </a:xfrm>
            <a:prstGeom prst="rect">
              <a:avLst/>
            </a:prstGeom>
            <a:solidFill>
              <a:schemeClr val="lt2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13" name="Shape 13"/>
            <p:cNvSpPr/>
            <p:nvPr/>
          </p:nvSpPr>
          <p:spPr>
            <a:xfrm>
              <a:off y="3774403" x="0"/>
              <a:ext cy="118500" cx="91440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14" name="Shape 14"/>
            <p:cNvSpPr/>
            <p:nvPr/>
          </p:nvSpPr>
          <p:spPr>
            <a:xfrm>
              <a:off y="3875339" x="0"/>
              <a:ext cy="116699" cx="9144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15" name="Shape 15"/>
            <p:cNvSpPr/>
            <p:nvPr/>
          </p:nvSpPr>
          <p:spPr>
            <a:xfrm>
              <a:off y="3956051" x="0"/>
              <a:ext cy="182400" cx="91440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16" name="Shape 16"/>
            <p:cNvSpPr/>
            <p:nvPr/>
          </p:nvSpPr>
          <p:spPr>
            <a:xfrm>
              <a:off y="4186767" x="0"/>
              <a:ext cy="133799" cx="9144000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17" name="Shape 17"/>
            <p:cNvSpPr/>
            <p:nvPr/>
          </p:nvSpPr>
          <p:spPr>
            <a:xfrm>
              <a:off y="4320625" x="0"/>
              <a:ext cy="72000" cx="91440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18" name="Shape 18"/>
            <p:cNvSpPr/>
            <p:nvPr/>
          </p:nvSpPr>
          <p:spPr>
            <a:xfrm>
              <a:off y="4478853" x="0"/>
              <a:ext cy="61800" cx="91440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19" name="Shape 19"/>
            <p:cNvSpPr/>
            <p:nvPr/>
          </p:nvSpPr>
          <p:spPr>
            <a:xfrm>
              <a:off y="3690482" x="0"/>
              <a:ext cy="45600" cx="9144000"/>
            </a:xfrm>
            <a:prstGeom prst="rect">
              <a:avLst/>
            </a:prstGeom>
            <a:solidFill>
              <a:srgbClr val="FFA711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x">
  <p:cSld name="Title and Body">
    <p:spTree>
      <p:nvGrpSpPr>
        <p:cNvPr id="20" name="Shape 2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1" name="Shape 21"/>
          <p:cNvSpPr txBox="1"/>
          <p:nvPr>
            <p:ph type="title"/>
          </p:nvPr>
        </p:nvSpPr>
        <p:spPr>
          <a:xfrm>
            <a:off y="274637" x="457200"/>
            <a:ext cy="1143299" cx="8229600"/>
          </a:xfrm>
          <a:prstGeom prst="rect">
            <a:avLst/>
          </a:prstGeom>
        </p:spPr>
        <p:txBody>
          <a:bodyPr bIns="91425" rIns="91425" lIns="91425" tIns="91425" anchor="ctr" anchorCtr="0"/>
          <a:lstStyle>
            <a:lvl1pPr>
              <a:spcBef>
                <a:spcPts val="0"/>
              </a:spcBef>
              <a:defRPr>
                <a:solidFill>
                  <a:srgbClr val="FFA711"/>
                </a:solidFill>
              </a:defRPr>
            </a:lvl1pPr>
            <a:lvl2pPr>
              <a:spcBef>
                <a:spcPts val="0"/>
              </a:spcBef>
              <a:defRPr>
                <a:solidFill>
                  <a:srgbClr val="FFA711"/>
                </a:solidFill>
              </a:defRPr>
            </a:lvl2pPr>
            <a:lvl3pPr>
              <a:spcBef>
                <a:spcPts val="0"/>
              </a:spcBef>
              <a:defRPr>
                <a:solidFill>
                  <a:srgbClr val="FFA711"/>
                </a:solidFill>
              </a:defRPr>
            </a:lvl3pPr>
            <a:lvl4pPr>
              <a:spcBef>
                <a:spcPts val="0"/>
              </a:spcBef>
              <a:defRPr>
                <a:solidFill>
                  <a:srgbClr val="FFA711"/>
                </a:solidFill>
              </a:defRPr>
            </a:lvl4pPr>
            <a:lvl5pPr>
              <a:spcBef>
                <a:spcPts val="0"/>
              </a:spcBef>
              <a:defRPr>
                <a:solidFill>
                  <a:srgbClr val="FFA711"/>
                </a:solidFill>
              </a:defRPr>
            </a:lvl5pPr>
            <a:lvl6pPr>
              <a:spcBef>
                <a:spcPts val="0"/>
              </a:spcBef>
              <a:defRPr>
                <a:solidFill>
                  <a:srgbClr val="FFA711"/>
                </a:solidFill>
              </a:defRPr>
            </a:lvl6pPr>
            <a:lvl7pPr>
              <a:spcBef>
                <a:spcPts val="0"/>
              </a:spcBef>
              <a:defRPr>
                <a:solidFill>
                  <a:srgbClr val="FFA711"/>
                </a:solidFill>
              </a:defRPr>
            </a:lvl7pPr>
            <a:lvl8pPr>
              <a:spcBef>
                <a:spcPts val="0"/>
              </a:spcBef>
              <a:defRPr>
                <a:solidFill>
                  <a:srgbClr val="FFA711"/>
                </a:solidFill>
              </a:defRPr>
            </a:lvl8pPr>
            <a:lvl9pPr>
              <a:spcBef>
                <a:spcPts val="0"/>
              </a:spcBef>
              <a:defRPr>
                <a:solidFill>
                  <a:srgbClr val="FFA711"/>
                </a:solidFill>
              </a:defRPr>
            </a:lvl9pPr>
          </a:lstStyle>
          <a:p/>
        </p:txBody>
      </p:sp>
      <p:sp>
        <p:nvSpPr>
          <p:cNvPr id="22" name="Shape 22"/>
          <p:cNvSpPr txBox="1"/>
          <p:nvPr>
            <p:ph idx="1" type="body"/>
          </p:nvPr>
        </p:nvSpPr>
        <p:spPr>
          <a:xfrm>
            <a:off y="1600200" x="457200"/>
            <a:ext cy="4356000" cx="8229600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/>
        </p:txBody>
      </p:sp>
      <p:grpSp>
        <p:nvGrpSpPr>
          <p:cNvPr id="23" name="Shape 23"/>
          <p:cNvGrpSpPr/>
          <p:nvPr/>
        </p:nvGrpSpPr>
        <p:grpSpPr>
          <a:xfrm>
            <a:off y="6078691" x="0"/>
            <a:ext cy="779372" cx="9144000"/>
            <a:chOff y="3690482" x="0"/>
            <a:chExt cy="301556" cx="9144000"/>
          </a:xfrm>
        </p:grpSpPr>
        <p:sp>
          <p:nvSpPr>
            <p:cNvPr id="24" name="Shape 24"/>
            <p:cNvSpPr/>
            <p:nvPr/>
          </p:nvSpPr>
          <p:spPr>
            <a:xfrm>
              <a:off y="3774403" x="0"/>
              <a:ext cy="118500" cx="91440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5" name="Shape 25"/>
            <p:cNvSpPr/>
            <p:nvPr/>
          </p:nvSpPr>
          <p:spPr>
            <a:xfrm>
              <a:off y="3875339" x="0"/>
              <a:ext cy="116699" cx="9144000"/>
            </a:xfrm>
            <a:prstGeom prst="rect">
              <a:avLst/>
            </a:prstGeom>
            <a:solidFill>
              <a:schemeClr val="lt2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6" name="Shape 26"/>
            <p:cNvSpPr/>
            <p:nvPr/>
          </p:nvSpPr>
          <p:spPr>
            <a:xfrm>
              <a:off y="3690482" x="0"/>
              <a:ext cy="45600" cx="9144000"/>
            </a:xfrm>
            <a:prstGeom prst="rect">
              <a:avLst/>
            </a:prstGeom>
            <a:solidFill>
              <a:srgbClr val="FF6428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ColTx">
  <p:cSld name="Title and Two Columns">
    <p:spTree>
      <p:nvGrpSpPr>
        <p:cNvPr id="27" name="Shape 2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8" name="Shape 28"/>
          <p:cNvSpPr txBox="1"/>
          <p:nvPr>
            <p:ph type="title"/>
          </p:nvPr>
        </p:nvSpPr>
        <p:spPr>
          <a:xfrm>
            <a:off y="274637" x="457200"/>
            <a:ext cy="1143299" cx="8229600"/>
          </a:xfrm>
          <a:prstGeom prst="rect">
            <a:avLst/>
          </a:prstGeom>
        </p:spPr>
        <p:txBody>
          <a:bodyPr bIns="91425" rIns="91425" lIns="91425" tIns="91425" anchor="ctr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/>
        </p:txBody>
      </p:sp>
      <p:sp>
        <p:nvSpPr>
          <p:cNvPr id="29" name="Shape 29"/>
          <p:cNvSpPr txBox="1"/>
          <p:nvPr>
            <p:ph idx="1" type="body"/>
          </p:nvPr>
        </p:nvSpPr>
        <p:spPr>
          <a:xfrm>
            <a:off y="1600200" x="457200"/>
            <a:ext cy="4356000" cx="4038599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>
              <a:spcBef>
                <a:spcPts val="0"/>
              </a:spcBef>
              <a:defRPr sz="2800"/>
            </a:lvl1pPr>
            <a:lvl2pPr>
              <a:spcBef>
                <a:spcPts val="0"/>
              </a:spcBef>
              <a:defRPr sz="2400"/>
            </a:lvl2pPr>
            <a:lvl3pPr>
              <a:spcBef>
                <a:spcPts val="0"/>
              </a:spcBef>
              <a:defRPr sz="2000"/>
            </a:lvl3pPr>
            <a:lvl4pPr>
              <a:spcBef>
                <a:spcPts val="0"/>
              </a:spcBef>
              <a:defRPr sz="1800"/>
            </a:lvl4pPr>
            <a:lvl5pPr>
              <a:spcBef>
                <a:spcPts val="0"/>
              </a:spcBef>
              <a:defRPr sz="1800"/>
            </a:lvl5pPr>
            <a:lvl6pPr>
              <a:spcBef>
                <a:spcPts val="0"/>
              </a:spcBef>
              <a:defRPr sz="1800"/>
            </a:lvl6pPr>
            <a:lvl7pPr>
              <a:spcBef>
                <a:spcPts val="0"/>
              </a:spcBef>
              <a:defRPr sz="1800"/>
            </a:lvl7pPr>
            <a:lvl8pPr>
              <a:spcBef>
                <a:spcPts val="0"/>
              </a:spcBef>
              <a:defRPr sz="1800"/>
            </a:lvl8pPr>
            <a:lvl9pPr>
              <a:spcBef>
                <a:spcPts val="0"/>
              </a:spcBef>
              <a:defRPr sz="1800"/>
            </a:lvl9pPr>
          </a:lstStyle>
          <a:p/>
        </p:txBody>
      </p:sp>
      <p:sp>
        <p:nvSpPr>
          <p:cNvPr id="30" name="Shape 30"/>
          <p:cNvSpPr txBox="1"/>
          <p:nvPr>
            <p:ph idx="2" type="body"/>
          </p:nvPr>
        </p:nvSpPr>
        <p:spPr>
          <a:xfrm>
            <a:off y="1600200" x="4648200"/>
            <a:ext cy="4356000" cx="4038599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>
              <a:spcBef>
                <a:spcPts val="0"/>
              </a:spcBef>
              <a:defRPr sz="2800"/>
            </a:lvl1pPr>
            <a:lvl2pPr>
              <a:spcBef>
                <a:spcPts val="0"/>
              </a:spcBef>
              <a:defRPr sz="2400"/>
            </a:lvl2pPr>
            <a:lvl3pPr>
              <a:spcBef>
                <a:spcPts val="0"/>
              </a:spcBef>
              <a:defRPr sz="2000"/>
            </a:lvl3pPr>
            <a:lvl4pPr>
              <a:spcBef>
                <a:spcPts val="0"/>
              </a:spcBef>
              <a:defRPr sz="1800"/>
            </a:lvl4pPr>
            <a:lvl5pPr>
              <a:spcBef>
                <a:spcPts val="0"/>
              </a:spcBef>
              <a:defRPr sz="1800"/>
            </a:lvl5pPr>
            <a:lvl6pPr>
              <a:spcBef>
                <a:spcPts val="0"/>
              </a:spcBef>
              <a:defRPr sz="1800"/>
            </a:lvl6pPr>
            <a:lvl7pPr>
              <a:spcBef>
                <a:spcPts val="0"/>
              </a:spcBef>
              <a:defRPr sz="1800"/>
            </a:lvl7pPr>
            <a:lvl8pPr>
              <a:spcBef>
                <a:spcPts val="0"/>
              </a:spcBef>
              <a:defRPr sz="1800"/>
            </a:lvl8pPr>
            <a:lvl9pPr>
              <a:spcBef>
                <a:spcPts val="0"/>
              </a:spcBef>
              <a:defRPr sz="1800"/>
            </a:lvl9pPr>
          </a:lstStyle>
          <a:p/>
        </p:txBody>
      </p:sp>
      <p:grpSp>
        <p:nvGrpSpPr>
          <p:cNvPr id="31" name="Shape 31"/>
          <p:cNvGrpSpPr/>
          <p:nvPr/>
        </p:nvGrpSpPr>
        <p:grpSpPr>
          <a:xfrm>
            <a:off y="6078691" x="0"/>
            <a:ext cy="779372" cx="9144000"/>
            <a:chOff y="3690482" x="0"/>
            <a:chExt cy="301556" cx="9144000"/>
          </a:xfrm>
        </p:grpSpPr>
        <p:sp>
          <p:nvSpPr>
            <p:cNvPr id="32" name="Shape 32"/>
            <p:cNvSpPr/>
            <p:nvPr/>
          </p:nvSpPr>
          <p:spPr>
            <a:xfrm>
              <a:off y="3774403" x="0"/>
              <a:ext cy="118500" cx="91440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33" name="Shape 33"/>
            <p:cNvSpPr/>
            <p:nvPr/>
          </p:nvSpPr>
          <p:spPr>
            <a:xfrm>
              <a:off y="3875339" x="0"/>
              <a:ext cy="116699" cx="9144000"/>
            </a:xfrm>
            <a:prstGeom prst="rect">
              <a:avLst/>
            </a:prstGeom>
            <a:solidFill>
              <a:srgbClr val="E9E0C9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34" name="Shape 34"/>
            <p:cNvSpPr/>
            <p:nvPr/>
          </p:nvSpPr>
          <p:spPr>
            <a:xfrm>
              <a:off y="3690482" x="0"/>
              <a:ext cy="45600" cx="9144000"/>
            </a:xfrm>
            <a:prstGeom prst="rect">
              <a:avLst/>
            </a:prstGeom>
            <a:solidFill>
              <a:srgbClr val="FFA711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Only">
  <p:cSld name="Title Only">
    <p:spTree>
      <p:nvGrpSpPr>
        <p:cNvPr id="35" name="Shape 3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36" name="Shape 36"/>
          <p:cNvSpPr txBox="1"/>
          <p:nvPr>
            <p:ph type="title"/>
          </p:nvPr>
        </p:nvSpPr>
        <p:spPr>
          <a:xfrm>
            <a:off y="274637" x="457200"/>
            <a:ext cy="1143299" cx="8229600"/>
          </a:xfrm>
          <a:prstGeom prst="rect">
            <a:avLst/>
          </a:prstGeom>
        </p:spPr>
        <p:txBody>
          <a:bodyPr bIns="91425" rIns="91425" lIns="91425" tIns="91425" anchor="ctr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/>
        </p:txBody>
      </p:sp>
      <p:grpSp>
        <p:nvGrpSpPr>
          <p:cNvPr id="37" name="Shape 37"/>
          <p:cNvGrpSpPr/>
          <p:nvPr/>
        </p:nvGrpSpPr>
        <p:grpSpPr>
          <a:xfrm>
            <a:off y="6078691" x="0"/>
            <a:ext cy="779372" cx="9144000"/>
            <a:chOff y="3690482" x="0"/>
            <a:chExt cy="301556" cx="9144000"/>
          </a:xfrm>
        </p:grpSpPr>
        <p:sp>
          <p:nvSpPr>
            <p:cNvPr id="38" name="Shape 38"/>
            <p:cNvSpPr/>
            <p:nvPr/>
          </p:nvSpPr>
          <p:spPr>
            <a:xfrm>
              <a:off y="3774403" x="0"/>
              <a:ext cy="118500" cx="9144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39" name="Shape 39"/>
            <p:cNvSpPr/>
            <p:nvPr/>
          </p:nvSpPr>
          <p:spPr>
            <a:xfrm>
              <a:off y="3875339" x="0"/>
              <a:ext cy="116699" cx="9144000"/>
            </a:xfrm>
            <a:prstGeom prst="rect">
              <a:avLst/>
            </a:prstGeom>
            <a:solidFill>
              <a:srgbClr val="E9E0C9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40" name="Shape 40"/>
            <p:cNvSpPr/>
            <p:nvPr/>
          </p:nvSpPr>
          <p:spPr>
            <a:xfrm>
              <a:off y="3690482" x="0"/>
              <a:ext cy="45600" cx="91440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Caption">
    <p:spTree>
      <p:nvGrpSpPr>
        <p:cNvPr id="41" name="Shape 4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42" name="Shape 42"/>
          <p:cNvSpPr txBox="1"/>
          <p:nvPr>
            <p:ph idx="1" type="body"/>
          </p:nvPr>
        </p:nvSpPr>
        <p:spPr>
          <a:xfrm>
            <a:off y="5367337" x="1792288"/>
            <a:ext cy="629100" cx="5486399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 algn="ctr" indent="88900" marL="0">
              <a:spcBef>
                <a:spcPts val="0"/>
              </a:spcBef>
              <a:buClr>
                <a:srgbClr val="FFA711"/>
              </a:buClr>
              <a:buSzPct val="100000"/>
              <a:buNone/>
              <a:defRPr sz="1400">
                <a:solidFill>
                  <a:srgbClr val="FFA711"/>
                </a:solidFill>
              </a:defRPr>
            </a:lvl1pPr>
          </a:lstStyle>
          <a:p/>
        </p:txBody>
      </p:sp>
      <p:grpSp>
        <p:nvGrpSpPr>
          <p:cNvPr id="43" name="Shape 43"/>
          <p:cNvGrpSpPr/>
          <p:nvPr/>
        </p:nvGrpSpPr>
        <p:grpSpPr>
          <a:xfrm>
            <a:off y="6078691" x="0"/>
            <a:ext cy="779372" cx="9144000"/>
            <a:chOff y="3690482" x="0"/>
            <a:chExt cy="301556" cx="9144000"/>
          </a:xfrm>
        </p:grpSpPr>
        <p:sp>
          <p:nvSpPr>
            <p:cNvPr id="44" name="Shape 44"/>
            <p:cNvSpPr/>
            <p:nvPr/>
          </p:nvSpPr>
          <p:spPr>
            <a:xfrm>
              <a:off y="3774403" x="0"/>
              <a:ext cy="118500" cx="91440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45" name="Shape 45"/>
            <p:cNvSpPr/>
            <p:nvPr/>
          </p:nvSpPr>
          <p:spPr>
            <a:xfrm>
              <a:off y="3875339" x="0"/>
              <a:ext cy="116699" cx="9144000"/>
            </a:xfrm>
            <a:prstGeom prst="rect">
              <a:avLst/>
            </a:prstGeom>
            <a:solidFill>
              <a:schemeClr val="lt2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46" name="Shape 46"/>
            <p:cNvSpPr/>
            <p:nvPr/>
          </p:nvSpPr>
          <p:spPr>
            <a:xfrm>
              <a:off y="3690482" x="0"/>
              <a:ext cy="45600" cx="9144000"/>
            </a:xfrm>
            <a:prstGeom prst="rect">
              <a:avLst/>
            </a:prstGeom>
            <a:solidFill>
              <a:srgbClr val="FF6428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blank">
  <p:cSld name="Blank">
    <p:spTree>
      <p:nvGrpSpPr>
        <p:cNvPr id="47" name="Shape 4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grpSp>
        <p:nvGrpSpPr>
          <p:cNvPr id="48" name="Shape 48"/>
          <p:cNvGrpSpPr/>
          <p:nvPr/>
        </p:nvGrpSpPr>
        <p:grpSpPr>
          <a:xfrm>
            <a:off y="4615343" x="0"/>
            <a:ext cy="2197267" cx="9144000"/>
            <a:chOff y="3690482" x="0"/>
            <a:chExt cy="850171" cx="9144000"/>
          </a:xfrm>
        </p:grpSpPr>
        <p:sp>
          <p:nvSpPr>
            <p:cNvPr id="49" name="Shape 49"/>
            <p:cNvSpPr/>
            <p:nvPr/>
          </p:nvSpPr>
          <p:spPr>
            <a:xfrm>
              <a:off y="4419321" x="0"/>
              <a:ext cy="72000" cx="9144000"/>
            </a:xfrm>
            <a:prstGeom prst="rect">
              <a:avLst/>
            </a:prstGeom>
            <a:solidFill>
              <a:schemeClr val="lt2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50" name="Shape 50"/>
            <p:cNvSpPr/>
            <p:nvPr/>
          </p:nvSpPr>
          <p:spPr>
            <a:xfrm>
              <a:off y="3774403" x="0"/>
              <a:ext cy="118500" cx="91440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51" name="Shape 51"/>
            <p:cNvSpPr/>
            <p:nvPr/>
          </p:nvSpPr>
          <p:spPr>
            <a:xfrm>
              <a:off y="3875339" x="0"/>
              <a:ext cy="116699" cx="9144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52" name="Shape 52"/>
            <p:cNvSpPr/>
            <p:nvPr/>
          </p:nvSpPr>
          <p:spPr>
            <a:xfrm>
              <a:off y="3956051" x="0"/>
              <a:ext cy="182400" cx="91440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53" name="Shape 53"/>
            <p:cNvSpPr/>
            <p:nvPr/>
          </p:nvSpPr>
          <p:spPr>
            <a:xfrm>
              <a:off y="4186767" x="0"/>
              <a:ext cy="133799" cx="9144000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54" name="Shape 54"/>
            <p:cNvSpPr/>
            <p:nvPr/>
          </p:nvSpPr>
          <p:spPr>
            <a:xfrm>
              <a:off y="4320625" x="0"/>
              <a:ext cy="72000" cx="91440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55" name="Shape 55"/>
            <p:cNvSpPr/>
            <p:nvPr/>
          </p:nvSpPr>
          <p:spPr>
            <a:xfrm>
              <a:off y="4478853" x="0"/>
              <a:ext cy="61800" cx="91440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56" name="Shape 56"/>
            <p:cNvSpPr/>
            <p:nvPr/>
          </p:nvSpPr>
          <p:spPr>
            <a:xfrm>
              <a:off y="3690482" x="0"/>
              <a:ext cy="45600" cx="9144000"/>
            </a:xfrm>
            <a:prstGeom prst="rect">
              <a:avLst/>
            </a:prstGeom>
            <a:solidFill>
              <a:srgbClr val="FFA711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Target="../slideLayouts/slideLayout2.xml" Type="http://schemas.openxmlformats.org/officeDocument/2006/relationships/slideLayout" Id="rId2"/><Relationship Target="../slideLayouts/slideLayout1.xml" Type="http://schemas.openxmlformats.org/officeDocument/2006/relationships/slideLayout" Id="rId1"/><Relationship Target="../slideLayouts/slideLayout4.xml" Type="http://schemas.openxmlformats.org/officeDocument/2006/relationships/slideLayout" Id="rId4"/><Relationship Target="../slideLayouts/slideLayout3.xml" Type="http://schemas.openxmlformats.org/officeDocument/2006/relationships/slideLayout" Id="rId3"/><Relationship Target="../slideLayouts/slideLayout6.xml" Type="http://schemas.openxmlformats.org/officeDocument/2006/relationships/slideLayout" Id="rId6"/><Relationship Target="../slideLayouts/slideLayout5.xml" Type="http://schemas.openxmlformats.org/officeDocument/2006/relationships/slideLayout" Id="rId5"/><Relationship Target="../theme/theme2.xml" Type="http://schemas.openxmlformats.org/officeDocument/2006/relationships/theme" Id="rId7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7E0F23"/>
        </a:solidFill>
      </p:bgPr>
    </p:bg>
    <p:spTree>
      <p:nvGrpSpPr>
        <p:cNvPr id="4" name="Shape 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5" name="Shape 5"/>
          <p:cNvSpPr txBox="1"/>
          <p:nvPr>
            <p:ph type="title"/>
          </p:nvPr>
        </p:nvSpPr>
        <p:spPr>
          <a:xfrm>
            <a:off y="274637" x="457200"/>
            <a:ext cy="1143299" cx="8229600"/>
          </a:xfrm>
          <a:prstGeom prst="rect">
            <a:avLst/>
          </a:prstGeom>
        </p:spPr>
        <p:txBody>
          <a:bodyPr bIns="91425" rIns="91425" lIns="91425" tIns="91425" anchor="ctr" anchorCtr="0"/>
          <a:lstStyle>
            <a:lvl1pPr indent="279400" marL="0">
              <a:spcBef>
                <a:spcPts val="0"/>
              </a:spcBef>
              <a:buClr>
                <a:schemeClr val="accent2"/>
              </a:buClr>
              <a:buSzPct val="100000"/>
              <a:buFont typeface="Georgia"/>
              <a:buNone/>
              <a:defRPr sz="4400">
                <a:solidFill>
                  <a:schemeClr val="accent2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indent="279400" marL="0">
              <a:spcBef>
                <a:spcPts val="0"/>
              </a:spcBef>
              <a:buClr>
                <a:schemeClr val="accent2"/>
              </a:buClr>
              <a:buSzPct val="100000"/>
              <a:buFont typeface="Georgia"/>
              <a:buNone/>
              <a:defRPr sz="4400">
                <a:solidFill>
                  <a:schemeClr val="accent2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indent="279400" marL="0">
              <a:spcBef>
                <a:spcPts val="0"/>
              </a:spcBef>
              <a:buClr>
                <a:schemeClr val="accent2"/>
              </a:buClr>
              <a:buSzPct val="100000"/>
              <a:buFont typeface="Georgia"/>
              <a:buNone/>
              <a:defRPr sz="4400">
                <a:solidFill>
                  <a:schemeClr val="accent2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indent="279400" marL="0">
              <a:spcBef>
                <a:spcPts val="0"/>
              </a:spcBef>
              <a:buClr>
                <a:schemeClr val="accent2"/>
              </a:buClr>
              <a:buSzPct val="100000"/>
              <a:buFont typeface="Georgia"/>
              <a:buNone/>
              <a:defRPr sz="4400">
                <a:solidFill>
                  <a:schemeClr val="accent2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indent="279400" marL="0">
              <a:spcBef>
                <a:spcPts val="0"/>
              </a:spcBef>
              <a:buClr>
                <a:schemeClr val="accent2"/>
              </a:buClr>
              <a:buSzPct val="100000"/>
              <a:buFont typeface="Georgia"/>
              <a:buNone/>
              <a:defRPr sz="4400">
                <a:solidFill>
                  <a:schemeClr val="accent2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indent="279400" marL="0">
              <a:spcBef>
                <a:spcPts val="0"/>
              </a:spcBef>
              <a:buClr>
                <a:schemeClr val="accent2"/>
              </a:buClr>
              <a:buSzPct val="100000"/>
              <a:buFont typeface="Georgia"/>
              <a:buNone/>
              <a:defRPr sz="4400">
                <a:solidFill>
                  <a:schemeClr val="accent2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indent="279400" marL="0">
              <a:spcBef>
                <a:spcPts val="0"/>
              </a:spcBef>
              <a:buClr>
                <a:schemeClr val="accent2"/>
              </a:buClr>
              <a:buSzPct val="100000"/>
              <a:buFont typeface="Georgia"/>
              <a:buNone/>
              <a:defRPr sz="4400">
                <a:solidFill>
                  <a:schemeClr val="accent2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indent="279400" marL="0">
              <a:spcBef>
                <a:spcPts val="0"/>
              </a:spcBef>
              <a:buClr>
                <a:schemeClr val="accent2"/>
              </a:buClr>
              <a:buSzPct val="100000"/>
              <a:buFont typeface="Georgia"/>
              <a:buNone/>
              <a:defRPr sz="4400">
                <a:solidFill>
                  <a:schemeClr val="accent2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indent="279400" marL="0">
              <a:spcBef>
                <a:spcPts val="0"/>
              </a:spcBef>
              <a:buClr>
                <a:schemeClr val="accent2"/>
              </a:buClr>
              <a:buSzPct val="100000"/>
              <a:buFont typeface="Georgia"/>
              <a:buNone/>
              <a:defRPr sz="4400">
                <a:solidFill>
                  <a:schemeClr val="accent2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/>
        </p:txBody>
      </p:sp>
      <p:sp>
        <p:nvSpPr>
          <p:cNvPr id="6" name="Shape 6"/>
          <p:cNvSpPr txBox="1"/>
          <p:nvPr>
            <p:ph idx="1" type="body"/>
          </p:nvPr>
        </p:nvSpPr>
        <p:spPr>
          <a:xfrm>
            <a:off y="1600200" x="457200"/>
            <a:ext cy="4526100" cx="8229600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 indent="-139700" marL="342900">
              <a:spcBef>
                <a:spcPts val="0"/>
              </a:spcBef>
              <a:buClr>
                <a:schemeClr val="lt2"/>
              </a:buClr>
              <a:buSzPct val="100000"/>
              <a:buFont typeface="Georgia"/>
              <a:defRPr sz="3200">
                <a:solidFill>
                  <a:schemeClr val="lt2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indent="-107950" marL="742950">
              <a:spcBef>
                <a:spcPts val="560"/>
              </a:spcBef>
              <a:buClr>
                <a:schemeClr val="lt2"/>
              </a:buClr>
              <a:buSzPct val="100000"/>
              <a:buFont typeface="Georgia"/>
              <a:defRPr sz="2800">
                <a:solidFill>
                  <a:schemeClr val="lt2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indent="-76200" marL="1143000">
              <a:spcBef>
                <a:spcPts val="480"/>
              </a:spcBef>
              <a:buClr>
                <a:schemeClr val="lt2"/>
              </a:buClr>
              <a:buSzPct val="100000"/>
              <a:buFont typeface="Georgia"/>
              <a:defRPr sz="2400">
                <a:solidFill>
                  <a:schemeClr val="lt2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indent="-101600" marL="1600200">
              <a:spcBef>
                <a:spcPts val="400"/>
              </a:spcBef>
              <a:buClr>
                <a:schemeClr val="lt2"/>
              </a:buClr>
              <a:buSzPct val="100000"/>
              <a:buFont typeface="Georgia"/>
              <a:defRPr sz="2000">
                <a:solidFill>
                  <a:schemeClr val="lt2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indent="-101600" marL="2057400">
              <a:spcBef>
                <a:spcPts val="400"/>
              </a:spcBef>
              <a:buClr>
                <a:schemeClr val="lt2"/>
              </a:buClr>
              <a:buSzPct val="100000"/>
              <a:buFont typeface="Georgia"/>
              <a:defRPr sz="2000">
                <a:solidFill>
                  <a:schemeClr val="lt2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indent="-101600" marL="2514600">
              <a:spcBef>
                <a:spcPts val="400"/>
              </a:spcBef>
              <a:buClr>
                <a:schemeClr val="lt2"/>
              </a:buClr>
              <a:buSzPct val="100000"/>
              <a:buFont typeface="Georgia"/>
              <a:defRPr sz="2000">
                <a:solidFill>
                  <a:schemeClr val="lt2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indent="-101600" marL="2971800">
              <a:spcBef>
                <a:spcPts val="400"/>
              </a:spcBef>
              <a:buClr>
                <a:schemeClr val="lt2"/>
              </a:buClr>
              <a:buSzPct val="100000"/>
              <a:buFont typeface="Georgia"/>
              <a:defRPr sz="2000">
                <a:solidFill>
                  <a:schemeClr val="lt2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indent="-101600" marL="3429000">
              <a:spcBef>
                <a:spcPts val="400"/>
              </a:spcBef>
              <a:buClr>
                <a:schemeClr val="lt2"/>
              </a:buClr>
              <a:buSzPct val="100000"/>
              <a:buFont typeface="Georgia"/>
              <a:defRPr sz="2000">
                <a:solidFill>
                  <a:schemeClr val="lt2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indent="-101600" marL="3886200">
              <a:spcBef>
                <a:spcPts val="400"/>
              </a:spcBef>
              <a:buClr>
                <a:schemeClr val="lt2"/>
              </a:buClr>
              <a:buSzPct val="100000"/>
              <a:buFont typeface="Georgia"/>
              <a:defRPr sz="2000">
                <a:solidFill>
                  <a:schemeClr val="lt2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/>
        </p:txBody>
      </p:sp>
      <p:sp>
        <p:nvSpPr>
          <p:cNvPr id="7" name="Shape 7"/>
          <p:cNvSpPr/>
          <p:nvPr/>
        </p:nvSpPr>
        <p:spPr>
          <a:xfrm>
            <a:off y="1321" x="0"/>
            <a:ext cy="117899" cx="9144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 accent2="accent2" accent3="accent3" accent4="accent4" accent5="accent5" accent6="accent6" hlink="hlink" tx2="lt2" tx1="dk1" bg2="dk2" bg1="lt1" folHlink="folHlink" accent1="accent1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</p:sldLayoutIdLst>
  <p:txStyles>
    <p:title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Target="../notesSlides/notesSlide1.xml" Type="http://schemas.openxmlformats.org/officeDocument/2006/relationships/notesSlide" Id="rId2"/><Relationship Target="../slideLayouts/slideLayout1.xml" Type="http://schemas.openxmlformats.org/officeDocument/2006/relationships/slideLayout" Id="rId1"/></Relationships>
</file>

<file path=ppt/slides/_rels/slide10.xml.rels><?xml version="1.0" encoding="UTF-8" standalone="yes"?><Relationships xmlns="http://schemas.openxmlformats.org/package/2006/relationships"><Relationship Target="../notesSlides/notesSlide10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_rels/slide11.xml.rels><?xml version="1.0" encoding="UTF-8" standalone="yes"?><Relationships xmlns="http://schemas.openxmlformats.org/package/2006/relationships"><Relationship Target="../notesSlides/notesSlide11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01.png" Type="http://schemas.openxmlformats.org/officeDocument/2006/relationships/image" Id="rId3"/></Relationships>
</file>

<file path=ppt/slides/_rels/slide12.xml.rels><?xml version="1.0" encoding="UTF-8" standalone="yes"?><Relationships xmlns="http://schemas.openxmlformats.org/package/2006/relationships"><Relationship Target="../notesSlides/notesSlide12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00.png" Type="http://schemas.openxmlformats.org/officeDocument/2006/relationships/image" Id="rId3"/></Relationships>
</file>

<file path=ppt/slides/_rels/slide13.xml.rels><?xml version="1.0" encoding="UTF-8" standalone="yes"?><Relationships xmlns="http://schemas.openxmlformats.org/package/2006/relationships"><Relationship Target="../notesSlides/notesSlide13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_rels/slide2.xml.rels><?xml version="1.0" encoding="UTF-8" standalone="yes"?><Relationships xmlns="http://schemas.openxmlformats.org/package/2006/relationships"><Relationship Target="../notesSlides/notesSlide2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_rels/slide3.xml.rels><?xml version="1.0" encoding="UTF-8" standalone="yes"?><Relationships xmlns="http://schemas.openxmlformats.org/package/2006/relationships"><Relationship Target="../notesSlides/notesSlide3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_rels/slide4.xml.rels><?xml version="1.0" encoding="UTF-8" standalone="yes"?><Relationships xmlns="http://schemas.openxmlformats.org/package/2006/relationships"><Relationship Target="../notesSlides/notesSlide4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_rels/slide5.xml.rels><?xml version="1.0" encoding="UTF-8" standalone="yes"?><Relationships xmlns="http://schemas.openxmlformats.org/package/2006/relationships"><Relationship Target="../notesSlides/notesSlide5.xml" Type="http://schemas.openxmlformats.org/officeDocument/2006/relationships/notesSlide" Id="rId2"/><Relationship Target="../slideLayouts/slideLayout2.xml" Type="http://schemas.openxmlformats.org/officeDocument/2006/relationships/slideLayout" Id="rId1"/><Relationship Target="http://mallet.cs.umass.edu/" Type="http://schemas.openxmlformats.org/officeDocument/2006/relationships/hyperlink" TargetMode="External" Id="rId3"/></Relationships>
</file>

<file path=ppt/slides/_rels/slide6.xml.rels><?xml version="1.0" encoding="UTF-8" standalone="yes"?><Relationships xmlns="http://schemas.openxmlformats.org/package/2006/relationships"><Relationship Target="../notesSlides/notesSlide6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_rels/slide7.xml.rels><?xml version="1.0" encoding="UTF-8" standalone="yes"?><Relationships xmlns="http://schemas.openxmlformats.org/package/2006/relationships"><Relationship Target="../notesSlides/notesSlide7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_rels/slide8.xml.rels><?xml version="1.0" encoding="UTF-8" standalone="yes"?><Relationships xmlns="http://schemas.openxmlformats.org/package/2006/relationships"><Relationship Target="../notesSlides/notesSlide8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_rels/slide9.xml.rels><?xml version="1.0" encoding="UTF-8" standalone="yes"?><Relationships xmlns="http://schemas.openxmlformats.org/package/2006/relationships"><Relationship Target="../notesSlides/notesSlide9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57" name="Shape 5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58" name="Shape 58"/>
          <p:cNvSpPr txBox="1"/>
          <p:nvPr>
            <p:ph type="ctrTitle"/>
          </p:nvPr>
        </p:nvSpPr>
        <p:spPr>
          <a:xfrm>
            <a:off y="-114021" x="685800"/>
            <a:ext cy="1470000" cx="77724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 rtl="0" lvl="0">
              <a:spcBef>
                <a:spcPts val="0"/>
              </a:spcBef>
              <a:buNone/>
            </a:pPr>
            <a:r>
              <a:rPr lang="en"/>
              <a:t>NRV Tweets</a:t>
            </a:r>
          </a:p>
        </p:txBody>
      </p:sp>
      <p:sp>
        <p:nvSpPr>
          <p:cNvPr id="59" name="Shape 59"/>
          <p:cNvSpPr txBox="1"/>
          <p:nvPr>
            <p:ph idx="1" type="subTitle"/>
          </p:nvPr>
        </p:nvSpPr>
        <p:spPr>
          <a:xfrm>
            <a:off y="1075403" x="685800"/>
            <a:ext cy="1546500" cx="77724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 indent="-431800" marL="457200">
              <a:spcBef>
                <a:spcPts val="0"/>
              </a:spcBef>
              <a:buClr>
                <a:schemeClr val="lt2"/>
              </a:buClr>
              <a:buSzPct val="100000"/>
              <a:buFont typeface="Georgia"/>
              <a:buChar char="●"/>
            </a:pPr>
            <a:r>
              <a:rPr lang="en"/>
              <a:t>Final Presentation</a:t>
            </a:r>
          </a:p>
          <a:p>
            <a:pPr rtl="0" lvl="0" indent="-431800" marL="457200">
              <a:spcBef>
                <a:spcPts val="0"/>
              </a:spcBef>
              <a:buClr>
                <a:schemeClr val="lt2"/>
              </a:buClr>
              <a:buSzPct val="100000"/>
              <a:buFont typeface="Georgia"/>
              <a:buChar char="●"/>
            </a:pPr>
            <a:r>
              <a:rPr lang="en"/>
              <a:t>VT CS4624, Blacksburg, VA</a:t>
            </a:r>
          </a:p>
          <a:p>
            <a:pPr rtl="0" lvl="0" indent="-431800" marL="457200">
              <a:spcBef>
                <a:spcPts val="0"/>
              </a:spcBef>
              <a:buClr>
                <a:schemeClr val="lt2"/>
              </a:buClr>
              <a:buSzPct val="100000"/>
              <a:buFont typeface="Georgia"/>
              <a:buChar char="●"/>
            </a:pPr>
            <a:r>
              <a:rPr lang="en"/>
              <a:t>Sponsors: Mohamed Magdy, </a:t>
            </a:r>
          </a:p>
          <a:p>
            <a:pPr rtl="0" lvl="0" indent="457200" marL="0">
              <a:spcBef>
                <a:spcPts val="0"/>
              </a:spcBef>
              <a:buNone/>
            </a:pPr>
            <a:r>
              <a:rPr lang="en"/>
              <a:t>	Dr. Andrea Kavanaugh, Ji Wang</a:t>
            </a:r>
          </a:p>
          <a:p>
            <a:pPr rtl="0" lvl="0" indent="-431800" marL="457200">
              <a:spcBef>
                <a:spcPts val="0"/>
              </a:spcBef>
              <a:buClr>
                <a:schemeClr val="lt2"/>
              </a:buClr>
              <a:buSzPct val="100000"/>
              <a:buFont typeface="Georgia"/>
              <a:buChar char="●"/>
            </a:pPr>
            <a:r>
              <a:rPr lang="en"/>
              <a:t>Ben Roble, Justin Cheng, </a:t>
            </a:r>
          </a:p>
          <a:p>
            <a:pPr rtl="0" lvl="0" indent="457200" marL="457200">
              <a:spcBef>
                <a:spcPts val="0"/>
              </a:spcBef>
              <a:buNone/>
            </a:pPr>
            <a:r>
              <a:rPr lang="en"/>
              <a:t>Marwan Sbitani</a:t>
            </a:r>
          </a:p>
          <a:p>
            <a:pPr rtl="0" lvl="0" indent="-431800" marL="457200">
              <a:spcBef>
                <a:spcPts val="0"/>
              </a:spcBef>
              <a:buClr>
                <a:schemeClr val="lt2"/>
              </a:buClr>
              <a:buSzPct val="100000"/>
              <a:buFont typeface="Georgia"/>
              <a:buChar char="●"/>
            </a:pPr>
            <a:r>
              <a:rPr lang="en"/>
              <a:t>5/06/14</a:t>
            </a:r>
          </a:p>
        </p:txBody>
      </p:sp>
    </p:spTree>
  </p:cSld>
  <p:clrMapOvr>
    <a:masterClrMapping/>
  </p:clrMapOvr>
  <p:transition spd="slow">
    <p:cut/>
  </p:transition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11" name="Shape 11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12" name="Shape 112"/>
          <p:cNvSpPr txBox="1"/>
          <p:nvPr>
            <p:ph idx="1" type="body"/>
          </p:nvPr>
        </p:nvSpPr>
        <p:spPr>
          <a:xfrm>
            <a:off y="153275" x="131175"/>
            <a:ext cy="4356000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spcBef>
                <a:spcPts val="0"/>
              </a:spcBef>
              <a:buClr>
                <a:schemeClr val="dk2"/>
              </a:buClr>
              <a:buSzPct val="61111"/>
              <a:buFont typeface="Arial"/>
              <a:buNone/>
            </a:pPr>
            <a:r>
              <a:rPr sz="1800" lang="en"/>
              <a:t>&lt;topic titles="big ten, marshall wood fractures foot reducing, smokey classic, big ten challenge, basketball freshman marshall wood turning heads preseason practices, georgia, join, conference, " totalTokens="13853" alpha="0.2" id="6"&gt;</a:t>
            </a:r>
          </a:p>
          <a:p>
            <a:pPr rtl="0" lvl="0">
              <a:spcBef>
                <a:spcPts val="0"/>
              </a:spcBef>
              <a:buClr>
                <a:schemeClr val="dk2"/>
              </a:buClr>
              <a:buFont typeface="Arial"/>
              <a:buNone/>
            </a:pPr>
            <a:r>
              <a:t/>
            </a:r>
            <a:endParaRPr sz="1800"/>
          </a:p>
          <a:p>
            <a:pPr rtl="0" lvl="0">
              <a:spcBef>
                <a:spcPts val="0"/>
              </a:spcBef>
              <a:buNone/>
            </a:pPr>
            <a:r>
              <a:rPr sz="1800" lang="en"/>
              <a:t>&lt;word count="2239" weight="0.1616256406554537"&gt;big&lt;/word&gt;</a:t>
            </a:r>
          </a:p>
          <a:p>
            <a:pPr rtl="0" lvl="0">
              <a:spcBef>
                <a:spcPts val="0"/>
              </a:spcBef>
              <a:buNone/>
            </a:pPr>
            <a:r>
              <a:rPr sz="1800" lang="en"/>
              <a:t>&lt;word count="857" weight="0.06186385620443225"&gt;georgia&lt;/word&gt;</a:t>
            </a:r>
          </a:p>
          <a:p>
            <a:pPr rtl="0" lvl="0">
              <a:spcBef>
                <a:spcPts val="0"/>
              </a:spcBef>
              <a:buNone/>
            </a:pPr>
            <a:r>
              <a:rPr sz="1800" lang="en"/>
              <a:t>&lt;word count="785" weight="0.05666642604490002"&gt;ten&lt;/word&gt;</a:t>
            </a:r>
          </a:p>
          <a:p>
            <a:pPr rtl="0" lvl="0">
              <a:spcBef>
                <a:spcPts val="0"/>
              </a:spcBef>
              <a:buClr>
                <a:schemeClr val="dk2"/>
              </a:buClr>
              <a:buSzPct val="61111"/>
              <a:buFont typeface="Arial"/>
              <a:buNone/>
            </a:pPr>
            <a:r>
              <a:rPr sz="1800" lang="en"/>
              <a:t>&lt;word count="652" weight="0.04706561755576409"&gt;join&lt;/word&gt;</a:t>
            </a:r>
          </a:p>
          <a:p>
            <a:pPr rtl="0" lvl="0">
              <a:spcBef>
                <a:spcPts val="0"/>
              </a:spcBef>
              <a:buNone/>
            </a:pPr>
            <a:r>
              <a:rPr sz="1800" lang="en"/>
              <a:t>&lt;word count="383" weight="0.02764744098751173"&gt;conference&lt;/word&gt;</a:t>
            </a:r>
          </a:p>
          <a:p>
            <a:pPr rtl="0" lvl="0">
              <a:spcBef>
                <a:spcPts val="0"/>
              </a:spcBef>
              <a:buNone/>
            </a:pPr>
            <a:r>
              <a:t/>
            </a:r>
            <a:endParaRPr sz="1800"/>
          </a:p>
          <a:p>
            <a:pPr rtl="0" lvl="0">
              <a:spcBef>
                <a:spcPts val="0"/>
              </a:spcBef>
              <a:buNone/>
            </a:pPr>
            <a:r>
              <a:rPr sz="1800" lang="en"/>
              <a:t>&lt;phrase count="98" weight="0.08376068376068375"&gt;big ten&lt;/phrase&gt;</a:t>
            </a:r>
          </a:p>
          <a:p>
            <a:pPr rtl="0" lvl="0">
              <a:spcBef>
                <a:spcPts val="0"/>
              </a:spcBef>
              <a:buNone/>
            </a:pPr>
            <a:r>
              <a:rPr sz="1800" lang="en"/>
              <a:t>&lt;phrase count="42" weight="0.035897435897435895"&gt;marshall wood fractures foot reducing&lt;/phrase&gt;</a:t>
            </a:r>
          </a:p>
          <a:p>
            <a:pPr rtl="0" lvl="0">
              <a:spcBef>
                <a:spcPts val="0"/>
              </a:spcBef>
              <a:buNone/>
            </a:pPr>
            <a:r>
              <a:rPr sz="1800" lang="en"/>
              <a:t>&lt;phrase count="35" weight="0.029914529914529916"&gt;smokey classic&lt;/phrase&gt;</a:t>
            </a:r>
          </a:p>
          <a:p>
            <a:pPr rtl="0" lvl="0">
              <a:spcBef>
                <a:spcPts val="0"/>
              </a:spcBef>
              <a:buNone/>
            </a:pPr>
            <a:r>
              <a:rPr sz="1800" lang="en"/>
              <a:t>&lt;phrase count="31" weight="0.026495726495726495"&gt;big ten challenge&lt;/phrase&gt;</a:t>
            </a:r>
          </a:p>
          <a:p>
            <a:pPr rtl="0" lvl="0">
              <a:spcBef>
                <a:spcPts val="0"/>
              </a:spcBef>
              <a:buClr>
                <a:schemeClr val="dk2"/>
              </a:buClr>
              <a:buSzPct val="61111"/>
              <a:buFont typeface="Arial"/>
              <a:buNone/>
            </a:pPr>
            <a:r>
              <a:rPr sz="1800" lang="en"/>
              <a:t>&lt;phrase count="27" weight="0.023076923076923078"&gt;basketball freshman marshall wood turning heads preseason practices&lt;/phrase&gt;</a:t>
            </a:r>
          </a:p>
          <a:p>
            <a:pPr rtl="0" lvl="0">
              <a:spcBef>
                <a:spcPts val="0"/>
              </a:spcBef>
              <a:buClr>
                <a:schemeClr val="dk2"/>
              </a:buClr>
              <a:buFont typeface="Arial"/>
              <a:buNone/>
            </a:pPr>
            <a:r>
              <a:t/>
            </a:r>
            <a:endParaRPr sz="1800"/>
          </a:p>
          <a:p>
            <a:pPr rtl="0" lvl="0">
              <a:spcBef>
                <a:spcPts val="0"/>
              </a:spcBef>
              <a:buClr>
                <a:schemeClr val="dk2"/>
              </a:buClr>
              <a:buSzPct val="61111"/>
              <a:buFont typeface="Arial"/>
              <a:buNone/>
            </a:pPr>
            <a:r>
              <a:rPr sz="1800" lang="en"/>
              <a:t>&lt;/topic&gt;</a:t>
            </a:r>
          </a:p>
          <a:p>
            <a:pPr>
              <a:spcBef>
                <a:spcPts val="0"/>
              </a:spcBef>
              <a:buNone/>
            </a:pPr>
            <a:r>
              <a:t/>
            </a:r>
            <a:endParaRPr sz="1000"/>
          </a:p>
        </p:txBody>
      </p:sp>
    </p:spTree>
  </p:cSld>
  <p:clrMapOvr>
    <a:masterClrMapping/>
  </p:clrMapOvr>
  <p:transition spd="slow">
    <p:cut/>
  </p:transition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16" name="Shape 116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17" name="Shape 117"/>
          <p:cNvSpPr txBox="1"/>
          <p:nvPr>
            <p:ph type="title"/>
          </p:nvPr>
        </p:nvSpPr>
        <p:spPr>
          <a:xfrm>
            <a:off y="274637" x="457200"/>
            <a:ext cy="1143299" cx="8229600"/>
          </a:xfrm>
          <a:prstGeom prst="rect">
            <a:avLst/>
          </a:prstGeom>
        </p:spPr>
        <p:txBody>
          <a:bodyPr bIns="91425" rIns="91425" lIns="91425" t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18" name="Shape 118"/>
          <p:cNvSpPr txBox="1"/>
          <p:nvPr>
            <p:ph idx="1" type="body"/>
          </p:nvPr>
        </p:nvSpPr>
        <p:spPr>
          <a:xfrm>
            <a:off y="1600200" x="457200"/>
            <a:ext cy="4356000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pic>
        <p:nvPicPr>
          <p:cNvPr id="119" name="Shape 119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y="0" x="0"/>
            <a:ext cy="6858000" cx="9144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23" name="Shape 12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24" name="Shape 124"/>
          <p:cNvSpPr txBox="1"/>
          <p:nvPr>
            <p:ph type="title"/>
          </p:nvPr>
        </p:nvSpPr>
        <p:spPr>
          <a:xfrm>
            <a:off y="274637" x="457200"/>
            <a:ext cy="1143299" cx="8229600"/>
          </a:xfrm>
          <a:prstGeom prst="rect">
            <a:avLst/>
          </a:prstGeom>
        </p:spPr>
        <p:txBody>
          <a:bodyPr bIns="91425" rIns="91425" lIns="91425" t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25" name="Shape 125"/>
          <p:cNvSpPr txBox="1"/>
          <p:nvPr>
            <p:ph idx="1" type="body"/>
          </p:nvPr>
        </p:nvSpPr>
        <p:spPr>
          <a:xfrm>
            <a:off y="1600200" x="457200"/>
            <a:ext cy="4356000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pic>
        <p:nvPicPr>
          <p:cNvPr id="126" name="Shape 126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y="0" x="0"/>
            <a:ext cy="6857999" cx="9143999"/>
          </a:xfrm>
          <a:prstGeom prst="rect">
            <a:avLst/>
          </a:prstGeom>
        </p:spPr>
      </p:pic>
    </p:spTree>
  </p:cSld>
  <p:clrMapOvr>
    <a:masterClrMapping/>
  </p:clrMapOvr>
  <p:transition spd="slow">
    <p:cut/>
  </p:transition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30" name="Shape 13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31" name="Shape 131"/>
          <p:cNvSpPr txBox="1"/>
          <p:nvPr>
            <p:ph type="title"/>
          </p:nvPr>
        </p:nvSpPr>
        <p:spPr>
          <a:xfrm>
            <a:off y="274637" x="457200"/>
            <a:ext cy="1143299" cx="8229600"/>
          </a:xfrm>
          <a:prstGeom prst="rect">
            <a:avLst/>
          </a:prstGeom>
        </p:spPr>
        <p:txBody>
          <a:bodyPr bIns="91425" rIns="91425" lIns="91425" t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Future work</a:t>
            </a:r>
          </a:p>
        </p:txBody>
      </p:sp>
      <p:sp>
        <p:nvSpPr>
          <p:cNvPr id="132" name="Shape 132"/>
          <p:cNvSpPr txBox="1"/>
          <p:nvPr>
            <p:ph idx="1" type="body"/>
          </p:nvPr>
        </p:nvSpPr>
        <p:spPr>
          <a:xfrm>
            <a:off y="1600200" x="457200"/>
            <a:ext cy="4356000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 indent="-431800" marL="457200">
              <a:spcBef>
                <a:spcPts val="0"/>
              </a:spcBef>
              <a:buClr>
                <a:schemeClr val="lt2"/>
              </a:buClr>
              <a:buSzPct val="100000"/>
              <a:buFont typeface="Arial"/>
              <a:buChar char="●"/>
            </a:pPr>
            <a:r>
              <a:rPr lang="en"/>
              <a:t>Modify NLP tool parameters</a:t>
            </a:r>
          </a:p>
          <a:p>
            <a:pPr rtl="0" lvl="1" indent="-406400" marL="914400">
              <a:spcBef>
                <a:spcPts val="0"/>
              </a:spcBef>
              <a:buClr>
                <a:schemeClr val="lt2"/>
              </a:buClr>
              <a:buSzPct val="87500"/>
              <a:buFont typeface="Courier New"/>
              <a:buChar char="o"/>
            </a:pPr>
            <a:r>
              <a:rPr lang="en"/>
              <a:t>Enhance topic association</a:t>
            </a:r>
          </a:p>
          <a:p>
            <a:pPr rtl="0" lvl="0" indent="-431800" marL="457200">
              <a:spcBef>
                <a:spcPts val="0"/>
              </a:spcBef>
              <a:buClr>
                <a:schemeClr val="lt2"/>
              </a:buClr>
              <a:buSzPct val="100000"/>
              <a:buFont typeface="Arial"/>
              <a:buChar char="●"/>
            </a:pPr>
            <a:r>
              <a:rPr lang="en"/>
              <a:t>Use different NLP tool/algorithm</a:t>
            </a:r>
          </a:p>
          <a:p>
            <a:pPr rtl="0" lvl="0">
              <a:spcBef>
                <a:spcPts val="0"/>
              </a:spcBef>
              <a:buClr>
                <a:schemeClr val="dk2"/>
              </a:buClr>
              <a:buFont typeface="Arial"/>
              <a:buNone/>
            </a:pPr>
            <a:r>
              <a:t/>
            </a:r>
            <a:endParaRPr/>
          </a:p>
          <a:p>
            <a:pPr rtl="0" lvl="0">
              <a:spcBef>
                <a:spcPts val="0"/>
              </a:spcBef>
              <a:buClr>
                <a:schemeClr val="dk2"/>
              </a:buClr>
              <a:buFont typeface="Arial"/>
              <a:buNone/>
            </a:pPr>
            <a:r>
              <a:t/>
            </a:r>
            <a:endParaRPr/>
          </a:p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  <p:transition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63" name="Shape 6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64" name="Shape 64"/>
          <p:cNvSpPr txBox="1"/>
          <p:nvPr>
            <p:ph idx="1" type="body"/>
          </p:nvPr>
        </p:nvSpPr>
        <p:spPr>
          <a:xfrm>
            <a:off y="1600200" x="457200"/>
            <a:ext cy="4356000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 indent="-431800" marL="457200">
              <a:spcBef>
                <a:spcPts val="0"/>
              </a:spcBef>
              <a:buClr>
                <a:schemeClr val="lt2"/>
              </a:buClr>
              <a:buSzPct val="100000"/>
              <a:buFont typeface="Arial"/>
              <a:buChar char="●"/>
            </a:pPr>
            <a:r>
              <a:rPr lang="en"/>
              <a:t>Actually Tweets </a:t>
            </a:r>
            <a:r>
              <a:rPr u="sng" lang="en"/>
              <a:t>and</a:t>
            </a:r>
            <a:r>
              <a:rPr lang="en"/>
              <a:t> RSS News stories</a:t>
            </a:r>
          </a:p>
          <a:p>
            <a:pPr rtl="0" lvl="0" indent="-431800" marL="457200">
              <a:spcBef>
                <a:spcPts val="0"/>
              </a:spcBef>
              <a:buClr>
                <a:schemeClr val="lt2"/>
              </a:buClr>
              <a:buSzPct val="100000"/>
              <a:buFont typeface="Arial"/>
              <a:buChar char="●"/>
            </a:pPr>
            <a:r>
              <a:rPr lang="en"/>
              <a:t>Take 360,000 Tweets and 15,000 RSS News stories from Virtual Town Square DB</a:t>
            </a:r>
          </a:p>
          <a:p>
            <a:pPr rtl="0" lvl="0" indent="-431800" marL="457200">
              <a:spcBef>
                <a:spcPts val="0"/>
              </a:spcBef>
              <a:buClr>
                <a:schemeClr val="lt2"/>
              </a:buClr>
              <a:buSzPct val="100000"/>
              <a:buFont typeface="Arial"/>
              <a:buChar char="●"/>
            </a:pPr>
            <a:r>
              <a:rPr lang="en"/>
              <a:t>Use Natural Language Processing to associate tweets and news stories with topics</a:t>
            </a:r>
          </a:p>
          <a:p>
            <a:pPr rtl="0" lvl="0" indent="-431800" marL="457200">
              <a:spcBef>
                <a:spcPts val="0"/>
              </a:spcBef>
              <a:buClr>
                <a:schemeClr val="lt2"/>
              </a:buClr>
              <a:buSzPct val="100000"/>
              <a:buFont typeface="Arial"/>
              <a:buChar char="●"/>
            </a:pPr>
            <a:r>
              <a:rPr lang="en"/>
              <a:t>Upload all data into Solr to make it searchable</a:t>
            </a:r>
          </a:p>
          <a:p>
            <a:pPr rtl="0"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65" name="Shape 65"/>
          <p:cNvSpPr txBox="1"/>
          <p:nvPr>
            <p:ph type="title"/>
          </p:nvPr>
        </p:nvSpPr>
        <p:spPr>
          <a:xfrm>
            <a:off y="274637" x="457200"/>
            <a:ext cy="1143299" cx="8229600"/>
          </a:xfrm>
          <a:prstGeom prst="rect">
            <a:avLst/>
          </a:prstGeom>
        </p:spPr>
        <p:txBody>
          <a:bodyPr bIns="91425" rIns="91425" lIns="91425" tIns="91425" anchor="ctr" anchorCtr="0">
            <a:noAutofit/>
          </a:bodyPr>
          <a:lstStyle/>
          <a:p>
            <a:pPr rtl="0" lvl="0">
              <a:spcBef>
                <a:spcPts val="0"/>
              </a:spcBef>
              <a:buNone/>
            </a:pPr>
            <a:r>
              <a:rPr lang="en"/>
              <a:t>NRVTweets</a:t>
            </a:r>
          </a:p>
        </p:txBody>
      </p:sp>
    </p:spTree>
  </p:cSld>
  <p:clrMapOvr>
    <a:masterClrMapping/>
  </p:clrMapOvr>
  <p:transition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69" name="Shape 6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70" name="Shape 70"/>
          <p:cNvSpPr txBox="1"/>
          <p:nvPr>
            <p:ph idx="1" type="body"/>
          </p:nvPr>
        </p:nvSpPr>
        <p:spPr>
          <a:xfrm>
            <a:off y="1600200" x="457200"/>
            <a:ext cy="4356000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 indent="-431800" marL="457200">
              <a:spcBef>
                <a:spcPts val="0"/>
              </a:spcBef>
              <a:buClr>
                <a:schemeClr val="lt2"/>
              </a:buClr>
              <a:buSzPct val="100000"/>
              <a:buFont typeface="Arial"/>
              <a:buChar char="●"/>
            </a:pPr>
            <a:r>
              <a:rPr lang="en"/>
              <a:t>Dozens available</a:t>
            </a:r>
          </a:p>
          <a:p>
            <a:pPr rtl="0" lvl="0" indent="-431800" marL="457200">
              <a:spcBef>
                <a:spcPts val="0"/>
              </a:spcBef>
              <a:buClr>
                <a:schemeClr val="lt2"/>
              </a:buClr>
              <a:buSzPct val="100000"/>
              <a:buFont typeface="Arial"/>
              <a:buChar char="●"/>
            </a:pPr>
            <a:r>
              <a:rPr lang="en"/>
              <a:t>Commercial licenses</a:t>
            </a:r>
          </a:p>
          <a:p>
            <a:pPr rtl="0" lvl="0" indent="-431800" marL="457200">
              <a:spcBef>
                <a:spcPts val="0"/>
              </a:spcBef>
              <a:buClr>
                <a:schemeClr val="lt2"/>
              </a:buClr>
              <a:buSzPct val="100000"/>
              <a:buFont typeface="Arial"/>
              <a:buChar char="●"/>
            </a:pPr>
            <a:r>
              <a:rPr lang="en"/>
              <a:t>Free usage limits</a:t>
            </a:r>
          </a:p>
          <a:p>
            <a:pPr rtl="0"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71" name="Shape 71"/>
          <p:cNvSpPr txBox="1"/>
          <p:nvPr>
            <p:ph type="title"/>
          </p:nvPr>
        </p:nvSpPr>
        <p:spPr>
          <a:xfrm>
            <a:off y="274637" x="457200"/>
            <a:ext cy="1143299" cx="8229600"/>
          </a:xfrm>
          <a:prstGeom prst="rect">
            <a:avLst/>
          </a:prstGeom>
        </p:spPr>
        <p:txBody>
          <a:bodyPr bIns="91425" rIns="91425" lIns="91425" tIns="91425" anchor="ctr" anchorCtr="0">
            <a:noAutofit/>
          </a:bodyPr>
          <a:lstStyle/>
          <a:p>
            <a:pPr rtl="0" lvl="0">
              <a:spcBef>
                <a:spcPts val="0"/>
              </a:spcBef>
              <a:buNone/>
            </a:pPr>
            <a:r>
              <a:rPr lang="en"/>
              <a:t>Selecting a Tool/API</a:t>
            </a:r>
          </a:p>
        </p:txBody>
      </p:sp>
    </p:spTree>
  </p:cSld>
  <p:clrMapOvr>
    <a:masterClrMapping/>
  </p:clrMapOvr>
  <p:transition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75" name="Shape 7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76" name="Shape 76"/>
          <p:cNvSpPr txBox="1"/>
          <p:nvPr>
            <p:ph type="title"/>
          </p:nvPr>
        </p:nvSpPr>
        <p:spPr>
          <a:xfrm>
            <a:off y="274637" x="457200"/>
            <a:ext cy="1143299" cx="8229600"/>
          </a:xfrm>
          <a:prstGeom prst="rect">
            <a:avLst/>
          </a:prstGeom>
        </p:spPr>
        <p:txBody>
          <a:bodyPr bIns="91425" rIns="91425" lIns="91425" t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Free Tools/API’s considered</a:t>
            </a:r>
          </a:p>
        </p:txBody>
      </p:sp>
      <p:sp>
        <p:nvSpPr>
          <p:cNvPr id="77" name="Shape 77"/>
          <p:cNvSpPr txBox="1"/>
          <p:nvPr>
            <p:ph idx="1" type="body"/>
          </p:nvPr>
        </p:nvSpPr>
        <p:spPr>
          <a:xfrm>
            <a:off y="1417950" x="457200"/>
            <a:ext cy="4467599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 indent="-431800" marL="457200">
              <a:spcBef>
                <a:spcPts val="0"/>
              </a:spcBef>
              <a:buClr>
                <a:schemeClr val="lt2"/>
              </a:buClr>
              <a:buSzPct val="100000"/>
              <a:buFont typeface="Arial"/>
              <a:buChar char="●"/>
            </a:pPr>
            <a:r>
              <a:rPr lang="en"/>
              <a:t>word2vec - inaccurate</a:t>
            </a:r>
          </a:p>
          <a:p>
            <a:pPr rtl="0" lvl="0" indent="-431800" marL="457200">
              <a:spcBef>
                <a:spcPts val="0"/>
              </a:spcBef>
              <a:buClr>
                <a:schemeClr val="lt2"/>
              </a:buClr>
              <a:buSzPct val="100000"/>
              <a:buFont typeface="Arial"/>
              <a:buChar char="●"/>
            </a:pPr>
            <a:r>
              <a:rPr lang="en"/>
              <a:t>Weka - data import issues</a:t>
            </a:r>
          </a:p>
          <a:p>
            <a:pPr rtl="0" lvl="0" indent="-431800" marL="457200">
              <a:spcBef>
                <a:spcPts val="0"/>
              </a:spcBef>
              <a:buClr>
                <a:schemeClr val="lt2"/>
              </a:buClr>
              <a:buSzPct val="100000"/>
              <a:buFont typeface="Arial"/>
              <a:buChar char="●"/>
            </a:pPr>
            <a:r>
              <a:rPr lang="en"/>
              <a:t>Stanford Topical Modeling Toolbox - only .csv files</a:t>
            </a:r>
          </a:p>
          <a:p>
            <a:pPr rtl="0" lvl="0" indent="-431800" marL="457200">
              <a:spcBef>
                <a:spcPts val="0"/>
              </a:spcBef>
              <a:buClr>
                <a:schemeClr val="lt2"/>
              </a:buClr>
              <a:buSzPct val="100000"/>
              <a:buFont typeface="Arial"/>
              <a:buChar char="●"/>
            </a:pPr>
            <a:r>
              <a:rPr lang="en"/>
              <a:t>LingPipe - unclear</a:t>
            </a:r>
          </a:p>
          <a:p>
            <a:pPr rtl="0" lvl="0" indent="-431800" marL="457200">
              <a:spcBef>
                <a:spcPts val="0"/>
              </a:spcBef>
              <a:buClr>
                <a:schemeClr val="lt2"/>
              </a:buClr>
              <a:buSzPct val="100000"/>
              <a:buFont typeface="Arial"/>
              <a:buChar char="●"/>
            </a:pPr>
            <a:r>
              <a:rPr lang="en"/>
              <a:t>Gensim - good</a:t>
            </a:r>
          </a:p>
          <a:p>
            <a:pPr rtl="0" lvl="0" indent="-431800" marL="457200">
              <a:spcBef>
                <a:spcPts val="0"/>
              </a:spcBef>
              <a:buClr>
                <a:schemeClr val="lt2"/>
              </a:buClr>
              <a:buSzPct val="100000"/>
              <a:buFont typeface="Arial"/>
              <a:buChar char="●"/>
            </a:pPr>
            <a:r>
              <a:rPr lang="en"/>
              <a:t>PDLA C++ - lack of documentation</a:t>
            </a:r>
          </a:p>
          <a:p>
            <a:pPr rtl="0" lvl="0" indent="-431800" marL="457200">
              <a:spcBef>
                <a:spcPts val="0"/>
              </a:spcBef>
              <a:buClr>
                <a:schemeClr val="lt2"/>
              </a:buClr>
              <a:buSzPct val="100000"/>
              <a:buFont typeface="Arial"/>
              <a:buChar char="●"/>
            </a:pPr>
            <a:r>
              <a:rPr lang="en"/>
              <a:t>MALLET - good</a:t>
            </a:r>
          </a:p>
          <a:p>
            <a:pPr rtl="0" lvl="0" indent="-431800" marL="457200">
              <a:spcBef>
                <a:spcPts val="0"/>
              </a:spcBef>
              <a:buClr>
                <a:schemeClr val="lt2"/>
              </a:buClr>
              <a:buSzPct val="100000"/>
              <a:buFont typeface="Arial"/>
              <a:buChar char="●"/>
            </a:pPr>
            <a:r>
              <a:rPr lang="en"/>
              <a:t>Mahout - needs HADOOP environment</a:t>
            </a:r>
          </a:p>
        </p:txBody>
      </p:sp>
    </p:spTree>
  </p:cSld>
  <p:clrMapOvr>
    <a:masterClrMapping/>
  </p:clrMapOvr>
  <p:transition spd="slow">
    <p:cut/>
  </p:transition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81" name="Shape 8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82" name="Shape 82"/>
          <p:cNvSpPr txBox="1"/>
          <p:nvPr>
            <p:ph type="title"/>
          </p:nvPr>
        </p:nvSpPr>
        <p:spPr>
          <a:xfrm>
            <a:off y="274637" x="457200"/>
            <a:ext cy="1143299" cx="8229600"/>
          </a:xfrm>
          <a:prstGeom prst="rect">
            <a:avLst/>
          </a:prstGeom>
        </p:spPr>
        <p:txBody>
          <a:bodyPr bIns="91425" rIns="91425" lIns="91425" t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MALLET - </a:t>
            </a:r>
          </a:p>
        </p:txBody>
      </p:sp>
      <p:sp>
        <p:nvSpPr>
          <p:cNvPr id="83" name="Shape 83"/>
          <p:cNvSpPr txBox="1"/>
          <p:nvPr>
            <p:ph idx="1" type="body"/>
          </p:nvPr>
        </p:nvSpPr>
        <p:spPr>
          <a:xfrm>
            <a:off y="1417950" x="457200"/>
            <a:ext cy="4356000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 indent="-431800" marL="457200">
              <a:spcBef>
                <a:spcPts val="0"/>
              </a:spcBef>
              <a:buClr>
                <a:schemeClr val="lt2"/>
              </a:buClr>
              <a:buSzPct val="100000"/>
              <a:buFont typeface="Arial"/>
              <a:buChar char="●"/>
            </a:pPr>
            <a:r>
              <a:rPr lang="en"/>
              <a:t>Machine Learning for Language Toolkit</a:t>
            </a:r>
          </a:p>
          <a:p>
            <a:pPr rtl="0" lvl="0">
              <a:spcBef>
                <a:spcPts val="0"/>
              </a:spcBef>
              <a:buNone/>
            </a:pPr>
            <a:r>
              <a:t/>
            </a:r>
            <a:endParaRPr/>
          </a:p>
          <a:p>
            <a:pPr rtl="0" lvl="0" indent="-431800" marL="457200">
              <a:spcBef>
                <a:spcPts val="0"/>
              </a:spcBef>
              <a:buClr>
                <a:schemeClr val="lt2"/>
              </a:buClr>
              <a:buSzPct val="100000"/>
              <a:buFont typeface="Arial"/>
              <a:buChar char="●"/>
            </a:pPr>
            <a:r>
              <a:rPr lang="en"/>
              <a:t>java source - </a:t>
            </a:r>
            <a:r>
              <a:rPr u="sng" lang="en">
                <a:solidFill>
                  <a:schemeClr val="hlink"/>
                </a:solidFill>
                <a:hlinkClick r:id="rId3"/>
              </a:rPr>
              <a:t>http://mallet.cs.umass.edu/</a:t>
            </a:r>
          </a:p>
          <a:p>
            <a:pPr rtl="0" lvl="0">
              <a:spcBef>
                <a:spcPts val="0"/>
              </a:spcBef>
              <a:buNone/>
            </a:pPr>
            <a:r>
              <a:t/>
            </a:r>
            <a:endParaRPr/>
          </a:p>
          <a:p>
            <a:pPr rtl="0" lvl="0" indent="-431800" marL="457200">
              <a:spcBef>
                <a:spcPts val="0"/>
              </a:spcBef>
              <a:buClr>
                <a:schemeClr val="lt2"/>
              </a:buClr>
              <a:buSzPct val="100000"/>
              <a:buFont typeface="Arial"/>
              <a:buChar char="●"/>
            </a:pPr>
            <a:r>
              <a:rPr lang="en"/>
              <a:t>document classification </a:t>
            </a:r>
          </a:p>
          <a:p>
            <a:pPr rtl="0" lvl="1" indent="-406400" marL="914400">
              <a:spcBef>
                <a:spcPts val="0"/>
              </a:spcBef>
              <a:buClr>
                <a:schemeClr val="lt2"/>
              </a:buClr>
              <a:buSzPct val="87500"/>
              <a:buFont typeface="Courier New"/>
              <a:buChar char="o"/>
            </a:pPr>
            <a:r>
              <a:rPr lang="en"/>
              <a:t>Naive Bayes, Maximum Entropy, Decision Trees</a:t>
            </a:r>
          </a:p>
          <a:p>
            <a:pPr rtl="0" lvl="0" indent="-431800" marL="457200">
              <a:spcBef>
                <a:spcPts val="0"/>
              </a:spcBef>
              <a:buClr>
                <a:schemeClr val="lt2"/>
              </a:buClr>
              <a:buSzPct val="100000"/>
              <a:buFont typeface="Arial"/>
              <a:buChar char="●"/>
            </a:pPr>
            <a:r>
              <a:rPr lang="en"/>
              <a:t>topical modeling</a:t>
            </a:r>
          </a:p>
          <a:p>
            <a:pPr rtl="0" lvl="1" indent="-406400" marL="914400">
              <a:spcBef>
                <a:spcPts val="0"/>
              </a:spcBef>
              <a:buClr>
                <a:schemeClr val="lt2"/>
              </a:buClr>
              <a:buSzPct val="87500"/>
              <a:buFont typeface="Courier New"/>
              <a:buChar char="o"/>
            </a:pPr>
            <a:r>
              <a:rPr lang="en"/>
              <a:t>LDA, Pachinko Allocation, Hierarchical LDA</a:t>
            </a:r>
          </a:p>
        </p:txBody>
      </p:sp>
    </p:spTree>
  </p:cSld>
  <p:clrMapOvr>
    <a:masterClrMapping/>
  </p:clrMapOvr>
  <p:transition spd="slow">
    <p:cut/>
  </p:transition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87" name="Shape 8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88" name="Shape 88"/>
          <p:cNvSpPr txBox="1"/>
          <p:nvPr>
            <p:ph idx="1" type="body"/>
          </p:nvPr>
        </p:nvSpPr>
        <p:spPr>
          <a:xfrm>
            <a:off y="1600200" x="457200"/>
            <a:ext cy="4356000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 indent="-431800" marL="457200">
              <a:spcBef>
                <a:spcPts val="0"/>
              </a:spcBef>
              <a:buClr>
                <a:schemeClr val="lt2"/>
              </a:buClr>
              <a:buSzPct val="100000"/>
              <a:buFont typeface="Arial"/>
              <a:buChar char="●"/>
            </a:pPr>
            <a:r>
              <a:rPr lang="en"/>
              <a:t>Modify into JSON</a:t>
            </a:r>
          </a:p>
          <a:p>
            <a:pPr rtl="0" lvl="0" indent="-431800" marL="457200">
              <a:spcBef>
                <a:spcPts val="0"/>
              </a:spcBef>
              <a:buClr>
                <a:schemeClr val="lt2"/>
              </a:buClr>
              <a:buSzPct val="100000"/>
              <a:buFont typeface="Arial"/>
              <a:buChar char="●"/>
            </a:pPr>
            <a:r>
              <a:rPr lang="en"/>
              <a:t>Large file size</a:t>
            </a:r>
          </a:p>
          <a:p>
            <a:pPr rtl="0" lvl="0" indent="-431800" marL="457200">
              <a:spcBef>
                <a:spcPts val="0"/>
              </a:spcBef>
              <a:buClr>
                <a:schemeClr val="lt2"/>
              </a:buClr>
              <a:buSzPct val="100000"/>
              <a:buFont typeface="Arial"/>
              <a:buChar char="●"/>
            </a:pPr>
            <a:r>
              <a:rPr lang="en"/>
              <a:t>Stripping stop words/symbols</a:t>
            </a:r>
          </a:p>
          <a:p>
            <a:pPr rtl="0" lvl="0" indent="-431800" marL="457200">
              <a:spcBef>
                <a:spcPts val="0"/>
              </a:spcBef>
              <a:buClr>
                <a:schemeClr val="lt2"/>
              </a:buClr>
              <a:buSzPct val="100000"/>
              <a:buFont typeface="Arial"/>
              <a:buChar char="●"/>
            </a:pPr>
            <a:r>
              <a:rPr lang="en"/>
              <a:t>Preparing for MALLET</a:t>
            </a:r>
          </a:p>
          <a:p>
            <a:pPr rtl="0" lvl="0" indent="-431800" marL="457200">
              <a:spcBef>
                <a:spcPts val="0"/>
              </a:spcBef>
              <a:buClr>
                <a:schemeClr val="lt2"/>
              </a:buClr>
              <a:buSzPct val="100000"/>
              <a:buFont typeface="Arial"/>
              <a:buChar char="●"/>
            </a:pPr>
            <a:r>
              <a:rPr lang="en"/>
              <a:t>Train data in MALLET</a:t>
            </a:r>
          </a:p>
          <a:p>
            <a:pPr rtl="0" lvl="0" indent="-431800" marL="457200">
              <a:spcBef>
                <a:spcPts val="0"/>
              </a:spcBef>
              <a:buClr>
                <a:schemeClr val="lt2"/>
              </a:buClr>
              <a:buSzPct val="100000"/>
              <a:buFont typeface="Arial"/>
              <a:buChar char="●"/>
            </a:pPr>
            <a:r>
              <a:rPr lang="en"/>
              <a:t>Infer topics from data</a:t>
            </a:r>
          </a:p>
          <a:p>
            <a:pPr lvl="0" indent="-431800" marL="457200">
              <a:spcBef>
                <a:spcPts val="0"/>
              </a:spcBef>
              <a:buClr>
                <a:schemeClr val="lt2"/>
              </a:buClr>
              <a:buSzPct val="100000"/>
              <a:buFont typeface="Arial"/>
              <a:buChar char="●"/>
            </a:pPr>
            <a:r>
              <a:rPr lang="en"/>
              <a:t>Export back to JSON</a:t>
            </a:r>
          </a:p>
        </p:txBody>
      </p:sp>
      <p:sp>
        <p:nvSpPr>
          <p:cNvPr id="89" name="Shape 89"/>
          <p:cNvSpPr txBox="1"/>
          <p:nvPr>
            <p:ph type="title"/>
          </p:nvPr>
        </p:nvSpPr>
        <p:spPr>
          <a:xfrm>
            <a:off y="274637" x="457200"/>
            <a:ext cy="1143299" cx="8229600"/>
          </a:xfrm>
          <a:prstGeom prst="rect">
            <a:avLst/>
          </a:prstGeom>
        </p:spPr>
        <p:txBody>
          <a:bodyPr bIns="91425" rIns="91425" lIns="91425" t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Parsing the data</a:t>
            </a:r>
          </a:p>
        </p:txBody>
      </p:sp>
    </p:spTree>
  </p:cSld>
  <p:clrMapOvr>
    <a:masterClrMapping/>
  </p:clrMapOvr>
  <p:transition spd="slow">
    <p:cut/>
  </p:transition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93" name="Shape 9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94" name="Shape 94"/>
          <p:cNvSpPr txBox="1"/>
          <p:nvPr>
            <p:ph type="title"/>
          </p:nvPr>
        </p:nvSpPr>
        <p:spPr>
          <a:xfrm>
            <a:off y="274637" x="457200"/>
            <a:ext cy="1143299" cx="8229600"/>
          </a:xfrm>
          <a:prstGeom prst="rect">
            <a:avLst/>
          </a:prstGeom>
        </p:spPr>
        <p:txBody>
          <a:bodyPr bIns="91425" rIns="91425" lIns="91425" t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Topic Modeling</a:t>
            </a:r>
          </a:p>
        </p:txBody>
      </p:sp>
      <p:sp>
        <p:nvSpPr>
          <p:cNvPr id="95" name="Shape 95"/>
          <p:cNvSpPr txBox="1"/>
          <p:nvPr>
            <p:ph idx="1" type="body"/>
          </p:nvPr>
        </p:nvSpPr>
        <p:spPr>
          <a:xfrm>
            <a:off y="1600200" x="457200"/>
            <a:ext cy="4356000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algn="l" rtl="0" lvl="0" marR="0" indent="-43180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Arial"/>
              <a:buChar char="●"/>
            </a:pPr>
            <a:r>
              <a:rPr lang="en"/>
              <a:t>Topics created from groups of tokens (words), each weighted differently</a:t>
            </a:r>
          </a:p>
          <a:p>
            <a:pPr algn="l" rtl="0" lvl="0" marR="0" indent="-43180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Arial"/>
              <a:buChar char="●"/>
            </a:pPr>
            <a:r>
              <a:rPr lang="en"/>
              <a:t>NLP standard is 20 top tokens, but Tweets are on average 15 words [1]</a:t>
            </a:r>
          </a:p>
          <a:p>
            <a:pPr algn="l" rtl="0" lvl="0" marR="0" indent="-43180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Arial"/>
              <a:buChar char="●"/>
            </a:pPr>
            <a:r>
              <a:rPr lang="en"/>
              <a:t>Needed to be specific</a:t>
            </a:r>
          </a:p>
          <a:p>
            <a:pPr algn="l" rtl="0" lvl="0" marR="0" indent="-43180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Arial"/>
              <a:buChar char="●"/>
            </a:pPr>
            <a:r>
              <a:rPr lang="en"/>
              <a:t>The three most heavily weighted tokens from the most relevant topic was returned</a:t>
            </a:r>
          </a:p>
          <a:p>
            <a:pPr rtl="0" lvl="0">
              <a:spcBef>
                <a:spcPts val="0"/>
              </a:spcBef>
              <a:buNone/>
            </a:pPr>
            <a:r>
              <a:t/>
            </a:r>
            <a:endParaRPr/>
          </a:p>
          <a:p>
            <a:pPr rtl="0" lvl="0">
              <a:spcBef>
                <a:spcPts val="0"/>
              </a:spcBef>
              <a:buNone/>
            </a:pPr>
            <a:r>
              <a:rPr sz="3000" lang="en"/>
              <a:t>[</a:t>
            </a:r>
            <a:r>
              <a:rPr sz="2400" lang="en"/>
              <a:t>1] http://blog.oup.com/2009/06/oxford-twitter/</a:t>
            </a:r>
          </a:p>
          <a:p>
            <a:pPr rtl="0" lvl="0">
              <a:spcBef>
                <a:spcPts val="0"/>
              </a:spcBef>
              <a:buClr>
                <a:schemeClr val="dk2"/>
              </a:buClr>
              <a:buFont typeface="Arial"/>
              <a:buNone/>
            </a:pPr>
            <a:r>
              <a:t/>
            </a:r>
            <a:endParaRPr/>
          </a:p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  <p:transition spd="slow">
    <p:cut/>
  </p:transition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99" name="Shape 9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00" name="Shape 100"/>
          <p:cNvSpPr txBox="1"/>
          <p:nvPr>
            <p:ph type="title"/>
          </p:nvPr>
        </p:nvSpPr>
        <p:spPr>
          <a:xfrm>
            <a:off y="274637" x="457200"/>
            <a:ext cy="1143299" cx="8229600"/>
          </a:xfrm>
          <a:prstGeom prst="rect">
            <a:avLst/>
          </a:prstGeom>
        </p:spPr>
        <p:txBody>
          <a:bodyPr bIns="91425" rIns="91425" lIns="91425" t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Uploading to Solr</a:t>
            </a:r>
          </a:p>
        </p:txBody>
      </p:sp>
      <p:sp>
        <p:nvSpPr>
          <p:cNvPr id="101" name="Shape 101"/>
          <p:cNvSpPr txBox="1"/>
          <p:nvPr>
            <p:ph idx="1" type="body"/>
          </p:nvPr>
        </p:nvSpPr>
        <p:spPr>
          <a:xfrm>
            <a:off y="1600200" x="457200"/>
            <a:ext cy="4356000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 indent="-431800" marL="457200">
              <a:spcBef>
                <a:spcPts val="0"/>
              </a:spcBef>
              <a:buClr>
                <a:schemeClr val="lt2"/>
              </a:buClr>
              <a:buSzPct val="100000"/>
              <a:buFont typeface="Arial"/>
              <a:buChar char="●"/>
            </a:pPr>
            <a:r>
              <a:rPr lang="en"/>
              <a:t>Add schema.xml with our json fields</a:t>
            </a:r>
          </a:p>
          <a:p>
            <a:pPr rtl="0" lvl="0" indent="-431800" marL="457200">
              <a:spcBef>
                <a:spcPts val="0"/>
              </a:spcBef>
              <a:buClr>
                <a:schemeClr val="lt2"/>
              </a:buClr>
              <a:buSzPct val="100000"/>
              <a:buFont typeface="Arial"/>
              <a:buChar char="●"/>
            </a:pPr>
            <a:r>
              <a:rPr lang="en"/>
              <a:t>Upload to Solr</a:t>
            </a:r>
          </a:p>
          <a:p>
            <a:pPr rtl="0" lvl="0" indent="-431800" marL="457200">
              <a:spcBef>
                <a:spcPts val="0"/>
              </a:spcBef>
              <a:buClr>
                <a:schemeClr val="lt2"/>
              </a:buClr>
              <a:buSzPct val="100000"/>
              <a:buFont typeface="Arial"/>
              <a:buChar char="●"/>
            </a:pPr>
            <a:r>
              <a:rPr lang="en"/>
              <a:t>Now searchable by topics</a:t>
            </a:r>
          </a:p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  <p:transition spd="slow">
    <p:cut/>
  </p:transition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05" name="Shape 10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06" name="Shape 106"/>
          <p:cNvSpPr txBox="1"/>
          <p:nvPr>
            <p:ph type="title"/>
          </p:nvPr>
        </p:nvSpPr>
        <p:spPr>
          <a:xfrm>
            <a:off y="274637" x="457200"/>
            <a:ext cy="1143299" cx="8229600"/>
          </a:xfrm>
          <a:prstGeom prst="rect">
            <a:avLst/>
          </a:prstGeom>
        </p:spPr>
        <p:txBody>
          <a:bodyPr bIns="91425" rIns="91425" lIns="91425" t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Results</a:t>
            </a:r>
          </a:p>
        </p:txBody>
      </p:sp>
      <p:sp>
        <p:nvSpPr>
          <p:cNvPr id="107" name="Shape 107"/>
          <p:cNvSpPr txBox="1"/>
          <p:nvPr>
            <p:ph idx="1" type="body"/>
          </p:nvPr>
        </p:nvSpPr>
        <p:spPr>
          <a:xfrm>
            <a:off y="1600200" x="457200"/>
            <a:ext cy="4356000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 indent="-431800" marL="457200">
              <a:spcBef>
                <a:spcPts val="0"/>
              </a:spcBef>
              <a:buClr>
                <a:schemeClr val="lt2"/>
              </a:buClr>
              <a:buSzPct val="100000"/>
              <a:buFont typeface="Arial"/>
              <a:buChar char="●"/>
            </a:pPr>
            <a:r>
              <a:rPr lang="en"/>
              <a:t>All tweets and RSS stories associated with topics</a:t>
            </a:r>
          </a:p>
          <a:p>
            <a:pPr rtl="0" lvl="1" indent="-406400" marL="914400">
              <a:spcBef>
                <a:spcPts val="0"/>
              </a:spcBef>
              <a:buClr>
                <a:schemeClr val="lt2"/>
              </a:buClr>
              <a:buSzPct val="87500"/>
              <a:buFont typeface="Courier New"/>
              <a:buChar char="o"/>
            </a:pPr>
            <a:r>
              <a:rPr lang="en"/>
              <a:t>virginia tech hokies</a:t>
            </a:r>
          </a:p>
          <a:p>
            <a:pPr rtl="0" lvl="1" indent="-406400" marL="914400">
              <a:spcBef>
                <a:spcPts val="0"/>
              </a:spcBef>
              <a:buClr>
                <a:schemeClr val="lt2"/>
              </a:buClr>
              <a:buSzPct val="87500"/>
              <a:buFont typeface="Courier New"/>
              <a:buChar char="o"/>
            </a:pPr>
            <a:r>
              <a:rPr lang="en"/>
              <a:t>county board supervisors</a:t>
            </a:r>
          </a:p>
          <a:p>
            <a:pPr rtl="0" lvl="1" indent="-406400" marL="914400">
              <a:spcBef>
                <a:spcPts val="0"/>
              </a:spcBef>
              <a:buClr>
                <a:schemeClr val="lt2"/>
              </a:buClr>
              <a:buSzPct val="87500"/>
              <a:buFont typeface="Courier New"/>
              <a:buChar char="o"/>
            </a:pPr>
            <a:r>
              <a:rPr lang="en"/>
              <a:t>police crash vehicle</a:t>
            </a:r>
          </a:p>
          <a:p>
            <a:pPr rtl="0" lvl="1" indent="-406400" marL="914400">
              <a:spcBef>
                <a:spcPts val="0"/>
              </a:spcBef>
              <a:buClr>
                <a:schemeClr val="lt2"/>
              </a:buClr>
              <a:buSzPct val="87500"/>
              <a:buFont typeface="Courier New"/>
              <a:buChar char="o"/>
            </a:pPr>
            <a:r>
              <a:rPr lang="en"/>
              <a:t>veterans war military</a:t>
            </a:r>
          </a:p>
          <a:p>
            <a:pPr rtl="0" lvl="1" indent="-406400" marL="914400">
              <a:spcBef>
                <a:spcPts val="0"/>
              </a:spcBef>
              <a:buClr>
                <a:schemeClr val="lt2"/>
              </a:buClr>
              <a:buSzPct val="87500"/>
              <a:buFont typeface="Courier New"/>
              <a:buChar char="o"/>
            </a:pPr>
            <a:r>
              <a:rPr lang="en"/>
              <a:t>food pantry program</a:t>
            </a:r>
          </a:p>
          <a:p>
            <a:pPr rtl="0" lvl="1" indent="-406400" marL="914400">
              <a:spcBef>
                <a:spcPts val="0"/>
              </a:spcBef>
              <a:buClr>
                <a:schemeClr val="lt2"/>
              </a:buClr>
              <a:buSzPct val="87500"/>
              <a:buFont typeface="Courier New"/>
              <a:buChar char="o"/>
            </a:pPr>
            <a:r>
              <a:rPr lang="en"/>
              <a:t>rotary club blacksburg</a:t>
            </a:r>
          </a:p>
          <a:p>
            <a:pPr rtl="0" lvl="0" indent="-431800" marL="457200">
              <a:spcBef>
                <a:spcPts val="0"/>
              </a:spcBef>
              <a:buClr>
                <a:schemeClr val="lt2"/>
              </a:buClr>
              <a:buSzPct val="100000"/>
              <a:buFont typeface="Arial"/>
              <a:buChar char="●"/>
            </a:pPr>
            <a:r>
              <a:rPr lang="en"/>
              <a:t>Tweets associated with hashtags</a:t>
            </a:r>
          </a:p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  <p:transition spd="slow">
    <p:cut/>
  </p:transition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ajorFont>
      <a:min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Arial" script="Arab"/>
        <a:font typeface="Arial" script="Hebr"/>
        <a:font typeface="Cordia New" script="Thai"/>
        <a:font typeface="Nyala" script="Ethi"/>
        <a:font typeface="Vrinda" script="Beng"/>
        <a:font typeface="Shruti" script="Gujr"/>
        <a:font typeface="DaunPenh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Arial" script="Viet"/>
        <a:font typeface="Microsoft Uighur" script="Uigh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algn="ctr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algn="ctr" cap="flat" cmpd="sng">
          <a:solidFill>
            <a:schemeClr val="phClr"/>
          </a:solidFill>
          <a:prstDash val="solid"/>
        </a:ln>
        <a:ln w="38100" algn="ctr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blurRad="40000" dist="2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  <a:scene3d>
            <a:camera prst="orthographicFront">
              <a:rot rev="0" lon="0" lat="0"/>
            </a:camera>
            <a:lightRig dir="t" rig="threePt">
              <a:rot rev="1200000" lon="0" lat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t="-80000" b="180000" r="50000" l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t="50000" b="50000" r="50000" l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xmlns:r="http://schemas.openxmlformats.org/officeDocument/2006/relationships" name="color-strip">
  <a:themeElements>
    <a:clrScheme name="Custom 458">
      <a:dk1>
        <a:srgbClr val="6A0212"/>
      </a:dk1>
      <a:lt1>
        <a:srgbClr val="B43C3E"/>
      </a:lt1>
      <a:dk2>
        <a:srgbClr val="000000"/>
      </a:dk2>
      <a:lt2>
        <a:srgbClr val="E9E0C9"/>
      </a:lt2>
      <a:accent1>
        <a:srgbClr val="D60030"/>
      </a:accent1>
      <a:accent2>
        <a:srgbClr val="FFA711"/>
      </a:accent2>
      <a:accent3>
        <a:srgbClr val="709E0B"/>
      </a:accent3>
      <a:accent4>
        <a:srgbClr val="006985"/>
      </a:accent4>
      <a:accent5>
        <a:srgbClr val="3A1E5E"/>
      </a:accent5>
      <a:accent6>
        <a:srgbClr val="FF6428"/>
      </a:accent6>
      <a:hlink>
        <a:srgbClr val="CDA43D"/>
      </a:hlink>
      <a:folHlink>
        <a:srgbClr val="744F1A"/>
      </a:folHlink>
    </a:clrScheme>
    <a:fontScheme name="Office">
      <a:maj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ajorFont>
      <a:min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Arial" script="Arab"/>
        <a:font typeface="Arial" script="Hebr"/>
        <a:font typeface="Cordia New" script="Thai"/>
        <a:font typeface="Nyala" script="Ethi"/>
        <a:font typeface="Vrinda" script="Beng"/>
        <a:font typeface="Shruti" script="Gujr"/>
        <a:font typeface="DaunPenh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Arial" script="Viet"/>
        <a:font typeface="Microsoft Uighur" script="Uigh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algn="ctr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algn="ctr" cap="flat" cmpd="sng">
          <a:solidFill>
            <a:schemeClr val="phClr"/>
          </a:solidFill>
          <a:prstDash val="solid"/>
        </a:ln>
        <a:ln w="38100" algn="ctr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blurRad="40000" dist="2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  <a:scene3d>
            <a:camera prst="orthographicFront">
              <a:rot rev="0" lon="0" lat="0"/>
            </a:camera>
            <a:lightRig dir="t" rig="threePt">
              <a:rot rev="1200000" lon="0" lat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t="-80000" b="180000" r="50000" l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t="50000" b="50000" r="50000" l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ajorFont>
      <a:min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Arial" script="Arab"/>
        <a:font typeface="Arial" script="Hebr"/>
        <a:font typeface="Cordia New" script="Thai"/>
        <a:font typeface="Nyala" script="Ethi"/>
        <a:font typeface="Vrinda" script="Beng"/>
        <a:font typeface="Shruti" script="Gujr"/>
        <a:font typeface="DaunPenh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Arial" script="Viet"/>
        <a:font typeface="Microsoft Uighur" script="Uigh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algn="ctr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algn="ctr" cap="flat" cmpd="sng">
          <a:solidFill>
            <a:schemeClr val="phClr"/>
          </a:solidFill>
          <a:prstDash val="solid"/>
        </a:ln>
        <a:ln w="38100" algn="ctr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blurRad="40000" dist="2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  <a:scene3d>
            <a:camera prst="orthographicFront">
              <a:rot rev="0" lon="0" lat="0"/>
            </a:camera>
            <a:lightRig dir="t" rig="threePt">
              <a:rot rev="1200000" lon="0" lat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t="-80000" b="180000" r="50000" l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t="50000" b="50000" r="50000" l="50000"/>
          </a:path>
        </a:gradFill>
      </a:bgFillStyleLst>
    </a:fmtScheme>
  </a:themeElements>
</a:theme>
</file>