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62" r:id="rId2"/>
    <p:sldId id="263" r:id="rId3"/>
    <p:sldId id="278" r:id="rId4"/>
    <p:sldId id="284" r:id="rId5"/>
    <p:sldId id="287" r:id="rId6"/>
    <p:sldId id="289" r:id="rId7"/>
    <p:sldId id="279" r:id="rId8"/>
    <p:sldId id="285" r:id="rId9"/>
    <p:sldId id="286" r:id="rId10"/>
    <p:sldId id="268" r:id="rId11"/>
    <p:sldId id="271" r:id="rId12"/>
    <p:sldId id="273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3" d="100"/>
          <a:sy n="103" d="100"/>
        </p:scale>
        <p:origin x="105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D85825-907A-4E4F-A552-7EF1811E8A52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9694C2F-246B-4D59-9EB0-281B292D43EF}">
      <dgm:prSet phldrT="[Text]"/>
      <dgm:spPr/>
      <dgm:t>
        <a:bodyPr/>
        <a:lstStyle/>
        <a:p>
          <a:r>
            <a:rPr lang="en-US" smtClean="0"/>
            <a:t>Modelling </a:t>
          </a:r>
          <a:endParaRPr lang="en-US" dirty="0"/>
        </a:p>
      </dgm:t>
    </dgm:pt>
    <dgm:pt modelId="{3A414575-84E7-4396-9E24-43CA2C9B522F}" type="parTrans" cxnId="{58A62677-8BDC-48B4-A4A8-6D7DD3609DE9}">
      <dgm:prSet/>
      <dgm:spPr/>
      <dgm:t>
        <a:bodyPr/>
        <a:lstStyle/>
        <a:p>
          <a:endParaRPr lang="en-US"/>
        </a:p>
      </dgm:t>
    </dgm:pt>
    <dgm:pt modelId="{483D3F1F-0732-4812-B4DC-9F77CE3DAE80}" type="sibTrans" cxnId="{58A62677-8BDC-48B4-A4A8-6D7DD3609DE9}">
      <dgm:prSet/>
      <dgm:spPr/>
      <dgm:t>
        <a:bodyPr/>
        <a:lstStyle/>
        <a:p>
          <a:endParaRPr lang="en-US"/>
        </a:p>
      </dgm:t>
    </dgm:pt>
    <dgm:pt modelId="{99D6C2A3-BCDC-4086-945B-1968F4BC4BE9}">
      <dgm:prSet/>
      <dgm:spPr/>
      <dgm:t>
        <a:bodyPr/>
        <a:lstStyle/>
        <a:p>
          <a:r>
            <a:rPr lang="en-US" smtClean="0"/>
            <a:t>Migration</a:t>
          </a:r>
          <a:endParaRPr lang="en-US" dirty="0" smtClean="0"/>
        </a:p>
      </dgm:t>
    </dgm:pt>
    <dgm:pt modelId="{75D3828D-DC0F-4181-87F8-7C7125C9B79C}" type="parTrans" cxnId="{3D23668F-7263-42FA-81B4-D16583A664B4}">
      <dgm:prSet/>
      <dgm:spPr/>
      <dgm:t>
        <a:bodyPr/>
        <a:lstStyle/>
        <a:p>
          <a:endParaRPr lang="en-US"/>
        </a:p>
      </dgm:t>
    </dgm:pt>
    <dgm:pt modelId="{0DF657DC-9D0D-400E-A98F-3B61C0DE798C}" type="sibTrans" cxnId="{3D23668F-7263-42FA-81B4-D16583A664B4}">
      <dgm:prSet/>
      <dgm:spPr/>
      <dgm:t>
        <a:bodyPr/>
        <a:lstStyle/>
        <a:p>
          <a:endParaRPr lang="en-US"/>
        </a:p>
      </dgm:t>
    </dgm:pt>
    <dgm:pt modelId="{9B24AE7C-7840-4B6E-A9BF-A3807EF2EED7}">
      <dgm:prSet/>
      <dgm:spPr/>
      <dgm:t>
        <a:bodyPr/>
        <a:lstStyle/>
        <a:p>
          <a:r>
            <a:rPr lang="en-US" smtClean="0"/>
            <a:t>CRUD Operations</a:t>
          </a:r>
          <a:endParaRPr lang="en-US" dirty="0" smtClean="0"/>
        </a:p>
      </dgm:t>
    </dgm:pt>
    <dgm:pt modelId="{254AB3C7-F958-4D4C-BFC7-5B89777FE725}" type="parTrans" cxnId="{377D0DED-8C6B-4B7B-B109-437343495F3E}">
      <dgm:prSet/>
      <dgm:spPr/>
      <dgm:t>
        <a:bodyPr/>
        <a:lstStyle/>
        <a:p>
          <a:endParaRPr lang="en-US"/>
        </a:p>
      </dgm:t>
    </dgm:pt>
    <dgm:pt modelId="{5113DA22-752D-4B02-8E56-973EEF219F9B}" type="sibTrans" cxnId="{377D0DED-8C6B-4B7B-B109-437343495F3E}">
      <dgm:prSet/>
      <dgm:spPr/>
      <dgm:t>
        <a:bodyPr/>
        <a:lstStyle/>
        <a:p>
          <a:endParaRPr lang="en-US"/>
        </a:p>
      </dgm:t>
    </dgm:pt>
    <dgm:pt modelId="{F7562D12-FF70-48A8-8F3B-D7DD628E6AF0}">
      <dgm:prSet/>
      <dgm:spPr/>
      <dgm:t>
        <a:bodyPr/>
        <a:lstStyle/>
        <a:p>
          <a:r>
            <a:rPr lang="en-US" smtClean="0"/>
            <a:t>Faceted Browsing</a:t>
          </a:r>
          <a:endParaRPr lang="en-US" dirty="0" smtClean="0"/>
        </a:p>
      </dgm:t>
    </dgm:pt>
    <dgm:pt modelId="{676437B5-CBD6-4AA9-853E-9C888D0C14A7}" type="parTrans" cxnId="{31D6E373-A0F4-426F-ADD3-1DE7DB8C63BD}">
      <dgm:prSet/>
      <dgm:spPr/>
      <dgm:t>
        <a:bodyPr/>
        <a:lstStyle/>
        <a:p>
          <a:endParaRPr lang="en-US"/>
        </a:p>
      </dgm:t>
    </dgm:pt>
    <dgm:pt modelId="{AF59E02A-4710-444F-8644-D5167144BE80}" type="sibTrans" cxnId="{31D6E373-A0F4-426F-ADD3-1DE7DB8C63BD}">
      <dgm:prSet/>
      <dgm:spPr/>
      <dgm:t>
        <a:bodyPr/>
        <a:lstStyle/>
        <a:p>
          <a:endParaRPr lang="en-US"/>
        </a:p>
      </dgm:t>
    </dgm:pt>
    <dgm:pt modelId="{079BD88D-2C8F-4CC4-930F-C095FD70968A}">
      <dgm:prSet/>
      <dgm:spPr/>
      <dgm:t>
        <a:bodyPr/>
        <a:lstStyle/>
        <a:p>
          <a:r>
            <a:rPr lang="en-US" dirty="0" smtClean="0"/>
            <a:t>Services and Visualizations</a:t>
          </a:r>
          <a:endParaRPr lang="en-US" dirty="0"/>
        </a:p>
      </dgm:t>
    </dgm:pt>
    <dgm:pt modelId="{8D5C431E-4822-460F-95C2-CF27B315B198}" type="parTrans" cxnId="{7534FAB7-6255-417B-B4DB-D597FA52EA43}">
      <dgm:prSet/>
      <dgm:spPr/>
      <dgm:t>
        <a:bodyPr/>
        <a:lstStyle/>
        <a:p>
          <a:endParaRPr lang="en-US"/>
        </a:p>
      </dgm:t>
    </dgm:pt>
    <dgm:pt modelId="{7E459AFF-9E68-47BD-B904-B711E8AE8298}" type="sibTrans" cxnId="{7534FAB7-6255-417B-B4DB-D597FA52EA43}">
      <dgm:prSet/>
      <dgm:spPr/>
      <dgm:t>
        <a:bodyPr/>
        <a:lstStyle/>
        <a:p>
          <a:endParaRPr lang="en-US"/>
        </a:p>
      </dgm:t>
    </dgm:pt>
    <dgm:pt modelId="{BE24AB4C-FDA8-45AD-8142-ED40DC5996DE}" type="pres">
      <dgm:prSet presAssocID="{30D85825-907A-4E4F-A552-7EF1811E8A5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3DA478F-BAC9-494C-A3A9-CB4515262CA0}" type="pres">
      <dgm:prSet presAssocID="{79694C2F-246B-4D59-9EB0-281B292D43E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F46F37-22F8-4B95-AA98-8AE6EADFA8B7}" type="pres">
      <dgm:prSet presAssocID="{483D3F1F-0732-4812-B4DC-9F77CE3DAE80}" presName="sibTrans" presStyleLbl="sibTrans2D1" presStyleIdx="0" presStyleCnt="5"/>
      <dgm:spPr/>
      <dgm:t>
        <a:bodyPr/>
        <a:lstStyle/>
        <a:p>
          <a:endParaRPr lang="en-US"/>
        </a:p>
      </dgm:t>
    </dgm:pt>
    <dgm:pt modelId="{2B6AAC61-BF06-46DA-9F18-4F1BD8859768}" type="pres">
      <dgm:prSet presAssocID="{483D3F1F-0732-4812-B4DC-9F77CE3DAE80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F3FAD0A-8E0B-483E-A48F-7EAD32035E15}" type="pres">
      <dgm:prSet presAssocID="{99D6C2A3-BCDC-4086-945B-1968F4BC4BE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5C13C6-FC11-4EE4-A379-0850F37A0685}" type="pres">
      <dgm:prSet presAssocID="{0DF657DC-9D0D-400E-A98F-3B61C0DE798C}" presName="sibTrans" presStyleLbl="sibTrans2D1" presStyleIdx="1" presStyleCnt="5"/>
      <dgm:spPr/>
      <dgm:t>
        <a:bodyPr/>
        <a:lstStyle/>
        <a:p>
          <a:endParaRPr lang="en-US"/>
        </a:p>
      </dgm:t>
    </dgm:pt>
    <dgm:pt modelId="{0D8266B6-AF55-45FC-A3B2-331537AD9989}" type="pres">
      <dgm:prSet presAssocID="{0DF657DC-9D0D-400E-A98F-3B61C0DE798C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C672C78D-344F-4828-AA87-9365C4F2DA98}" type="pres">
      <dgm:prSet presAssocID="{9B24AE7C-7840-4B6E-A9BF-A3807EF2EED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83EB59-FB3E-413D-BBA7-0A0CC5A1BE22}" type="pres">
      <dgm:prSet presAssocID="{5113DA22-752D-4B02-8E56-973EEF219F9B}" presName="sibTrans" presStyleLbl="sibTrans2D1" presStyleIdx="2" presStyleCnt="5"/>
      <dgm:spPr/>
      <dgm:t>
        <a:bodyPr/>
        <a:lstStyle/>
        <a:p>
          <a:endParaRPr lang="en-US"/>
        </a:p>
      </dgm:t>
    </dgm:pt>
    <dgm:pt modelId="{1B263B80-0D33-4BB5-B851-F9A6A7AE989C}" type="pres">
      <dgm:prSet presAssocID="{5113DA22-752D-4B02-8E56-973EEF219F9B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22DDE175-67FC-4909-9CD1-BF446DEEE80A}" type="pres">
      <dgm:prSet presAssocID="{F7562D12-FF70-48A8-8F3B-D7DD628E6AF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87DA77-C9F8-488F-B9EB-1D7C7F1892BE}" type="pres">
      <dgm:prSet presAssocID="{AF59E02A-4710-444F-8644-D5167144BE80}" presName="sibTrans" presStyleLbl="sibTrans2D1" presStyleIdx="3" presStyleCnt="5"/>
      <dgm:spPr/>
      <dgm:t>
        <a:bodyPr/>
        <a:lstStyle/>
        <a:p>
          <a:endParaRPr lang="en-US"/>
        </a:p>
      </dgm:t>
    </dgm:pt>
    <dgm:pt modelId="{3656B556-2224-4D1B-8F8A-079AF2102C7F}" type="pres">
      <dgm:prSet presAssocID="{AF59E02A-4710-444F-8644-D5167144BE80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82236015-A2EB-4A8F-AE24-37ECF2AA6686}" type="pres">
      <dgm:prSet presAssocID="{079BD88D-2C8F-4CC4-930F-C095FD70968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8E7FD7-BE6A-4911-9A03-AF2FC1891CD7}" type="pres">
      <dgm:prSet presAssocID="{7E459AFF-9E68-47BD-B904-B711E8AE8298}" presName="sibTrans" presStyleLbl="sibTrans2D1" presStyleIdx="4" presStyleCnt="5"/>
      <dgm:spPr/>
      <dgm:t>
        <a:bodyPr/>
        <a:lstStyle/>
        <a:p>
          <a:endParaRPr lang="en-US"/>
        </a:p>
      </dgm:t>
    </dgm:pt>
    <dgm:pt modelId="{51C3F1D9-D3BB-44A2-8F71-6C2E41C681D1}" type="pres">
      <dgm:prSet presAssocID="{7E459AFF-9E68-47BD-B904-B711E8AE8298}" presName="connectorText" presStyleLbl="sibTrans2D1" presStyleIdx="4" presStyleCnt="5"/>
      <dgm:spPr/>
      <dgm:t>
        <a:bodyPr/>
        <a:lstStyle/>
        <a:p>
          <a:endParaRPr lang="en-US"/>
        </a:p>
      </dgm:t>
    </dgm:pt>
  </dgm:ptLst>
  <dgm:cxnLst>
    <dgm:cxn modelId="{58A62677-8BDC-48B4-A4A8-6D7DD3609DE9}" srcId="{30D85825-907A-4E4F-A552-7EF1811E8A52}" destId="{79694C2F-246B-4D59-9EB0-281B292D43EF}" srcOrd="0" destOrd="0" parTransId="{3A414575-84E7-4396-9E24-43CA2C9B522F}" sibTransId="{483D3F1F-0732-4812-B4DC-9F77CE3DAE80}"/>
    <dgm:cxn modelId="{377D0DED-8C6B-4B7B-B109-437343495F3E}" srcId="{30D85825-907A-4E4F-A552-7EF1811E8A52}" destId="{9B24AE7C-7840-4B6E-A9BF-A3807EF2EED7}" srcOrd="2" destOrd="0" parTransId="{254AB3C7-F958-4D4C-BFC7-5B89777FE725}" sibTransId="{5113DA22-752D-4B02-8E56-973EEF219F9B}"/>
    <dgm:cxn modelId="{625999E7-E465-46EE-BFD1-06F23CAF1DAF}" type="presOf" srcId="{79694C2F-246B-4D59-9EB0-281B292D43EF}" destId="{73DA478F-BAC9-494C-A3A9-CB4515262CA0}" srcOrd="0" destOrd="0" presId="urn:microsoft.com/office/officeart/2005/8/layout/cycle2"/>
    <dgm:cxn modelId="{9389025A-A6E5-4DE1-AE70-86733CA277CE}" type="presOf" srcId="{F7562D12-FF70-48A8-8F3B-D7DD628E6AF0}" destId="{22DDE175-67FC-4909-9CD1-BF446DEEE80A}" srcOrd="0" destOrd="0" presId="urn:microsoft.com/office/officeart/2005/8/layout/cycle2"/>
    <dgm:cxn modelId="{DDC90D95-C897-4DE6-8470-9FB0B4986B52}" type="presOf" srcId="{30D85825-907A-4E4F-A552-7EF1811E8A52}" destId="{BE24AB4C-FDA8-45AD-8142-ED40DC5996DE}" srcOrd="0" destOrd="0" presId="urn:microsoft.com/office/officeart/2005/8/layout/cycle2"/>
    <dgm:cxn modelId="{02010E3C-E358-468F-B15B-39C85913F802}" type="presOf" srcId="{0DF657DC-9D0D-400E-A98F-3B61C0DE798C}" destId="{F25C13C6-FC11-4EE4-A379-0850F37A0685}" srcOrd="0" destOrd="0" presId="urn:microsoft.com/office/officeart/2005/8/layout/cycle2"/>
    <dgm:cxn modelId="{339475F2-8251-419E-91FD-BC845410F289}" type="presOf" srcId="{079BD88D-2C8F-4CC4-930F-C095FD70968A}" destId="{82236015-A2EB-4A8F-AE24-37ECF2AA6686}" srcOrd="0" destOrd="0" presId="urn:microsoft.com/office/officeart/2005/8/layout/cycle2"/>
    <dgm:cxn modelId="{3D23668F-7263-42FA-81B4-D16583A664B4}" srcId="{30D85825-907A-4E4F-A552-7EF1811E8A52}" destId="{99D6C2A3-BCDC-4086-945B-1968F4BC4BE9}" srcOrd="1" destOrd="0" parTransId="{75D3828D-DC0F-4181-87F8-7C7125C9B79C}" sibTransId="{0DF657DC-9D0D-400E-A98F-3B61C0DE798C}"/>
    <dgm:cxn modelId="{246F6AF9-83AF-46DE-8D27-2DA3139DD501}" type="presOf" srcId="{AF59E02A-4710-444F-8644-D5167144BE80}" destId="{3656B556-2224-4D1B-8F8A-079AF2102C7F}" srcOrd="1" destOrd="0" presId="urn:microsoft.com/office/officeart/2005/8/layout/cycle2"/>
    <dgm:cxn modelId="{0E2BAE35-F3EC-4498-B6BA-EBAB4BA19525}" type="presOf" srcId="{7E459AFF-9E68-47BD-B904-B711E8AE8298}" destId="{EE8E7FD7-BE6A-4911-9A03-AF2FC1891CD7}" srcOrd="0" destOrd="0" presId="urn:microsoft.com/office/officeart/2005/8/layout/cycle2"/>
    <dgm:cxn modelId="{F36B0227-743F-41EE-9E46-3A90D95E4115}" type="presOf" srcId="{99D6C2A3-BCDC-4086-945B-1968F4BC4BE9}" destId="{7F3FAD0A-8E0B-483E-A48F-7EAD32035E15}" srcOrd="0" destOrd="0" presId="urn:microsoft.com/office/officeart/2005/8/layout/cycle2"/>
    <dgm:cxn modelId="{4B58242C-3596-4E8C-A744-4E63F64688C8}" type="presOf" srcId="{7E459AFF-9E68-47BD-B904-B711E8AE8298}" destId="{51C3F1D9-D3BB-44A2-8F71-6C2E41C681D1}" srcOrd="1" destOrd="0" presId="urn:microsoft.com/office/officeart/2005/8/layout/cycle2"/>
    <dgm:cxn modelId="{EB35C56E-09D0-4E40-9607-689D2BB1BF45}" type="presOf" srcId="{9B24AE7C-7840-4B6E-A9BF-A3807EF2EED7}" destId="{C672C78D-344F-4828-AA87-9365C4F2DA98}" srcOrd="0" destOrd="0" presId="urn:microsoft.com/office/officeart/2005/8/layout/cycle2"/>
    <dgm:cxn modelId="{3C9A0E5B-1C63-4ABE-924D-E7E8D974DFFA}" type="presOf" srcId="{0DF657DC-9D0D-400E-A98F-3B61C0DE798C}" destId="{0D8266B6-AF55-45FC-A3B2-331537AD9989}" srcOrd="1" destOrd="0" presId="urn:microsoft.com/office/officeart/2005/8/layout/cycle2"/>
    <dgm:cxn modelId="{2F1E8F0C-F0CF-44AA-94CA-63BB6B4429E9}" type="presOf" srcId="{5113DA22-752D-4B02-8E56-973EEF219F9B}" destId="{1B263B80-0D33-4BB5-B851-F9A6A7AE989C}" srcOrd="1" destOrd="0" presId="urn:microsoft.com/office/officeart/2005/8/layout/cycle2"/>
    <dgm:cxn modelId="{7534FAB7-6255-417B-B4DB-D597FA52EA43}" srcId="{30D85825-907A-4E4F-A552-7EF1811E8A52}" destId="{079BD88D-2C8F-4CC4-930F-C095FD70968A}" srcOrd="4" destOrd="0" parTransId="{8D5C431E-4822-460F-95C2-CF27B315B198}" sibTransId="{7E459AFF-9E68-47BD-B904-B711E8AE8298}"/>
    <dgm:cxn modelId="{907087BE-2F15-489E-BF78-F0D1C28B246D}" type="presOf" srcId="{AF59E02A-4710-444F-8644-D5167144BE80}" destId="{7887DA77-C9F8-488F-B9EB-1D7C7F1892BE}" srcOrd="0" destOrd="0" presId="urn:microsoft.com/office/officeart/2005/8/layout/cycle2"/>
    <dgm:cxn modelId="{6E89E6B4-B2A2-439D-833A-21D33CBFC760}" type="presOf" srcId="{5113DA22-752D-4B02-8E56-973EEF219F9B}" destId="{1583EB59-FB3E-413D-BBA7-0A0CC5A1BE22}" srcOrd="0" destOrd="0" presId="urn:microsoft.com/office/officeart/2005/8/layout/cycle2"/>
    <dgm:cxn modelId="{F4D5A585-46CB-45A1-A549-B6C419A22042}" type="presOf" srcId="{483D3F1F-0732-4812-B4DC-9F77CE3DAE80}" destId="{DBF46F37-22F8-4B95-AA98-8AE6EADFA8B7}" srcOrd="0" destOrd="0" presId="urn:microsoft.com/office/officeart/2005/8/layout/cycle2"/>
    <dgm:cxn modelId="{9D57B0B3-0E4E-4AE0-9441-CCE17A7EDA58}" type="presOf" srcId="{483D3F1F-0732-4812-B4DC-9F77CE3DAE80}" destId="{2B6AAC61-BF06-46DA-9F18-4F1BD8859768}" srcOrd="1" destOrd="0" presId="urn:microsoft.com/office/officeart/2005/8/layout/cycle2"/>
    <dgm:cxn modelId="{31D6E373-A0F4-426F-ADD3-1DE7DB8C63BD}" srcId="{30D85825-907A-4E4F-A552-7EF1811E8A52}" destId="{F7562D12-FF70-48A8-8F3B-D7DD628E6AF0}" srcOrd="3" destOrd="0" parTransId="{676437B5-CBD6-4AA9-853E-9C888D0C14A7}" sibTransId="{AF59E02A-4710-444F-8644-D5167144BE80}"/>
    <dgm:cxn modelId="{D2093149-3A4A-427D-8418-2452D8EC7A52}" type="presParOf" srcId="{BE24AB4C-FDA8-45AD-8142-ED40DC5996DE}" destId="{73DA478F-BAC9-494C-A3A9-CB4515262CA0}" srcOrd="0" destOrd="0" presId="urn:microsoft.com/office/officeart/2005/8/layout/cycle2"/>
    <dgm:cxn modelId="{443AC5EA-1FC7-44C0-8B54-9F3CD3A4A928}" type="presParOf" srcId="{BE24AB4C-FDA8-45AD-8142-ED40DC5996DE}" destId="{DBF46F37-22F8-4B95-AA98-8AE6EADFA8B7}" srcOrd="1" destOrd="0" presId="urn:microsoft.com/office/officeart/2005/8/layout/cycle2"/>
    <dgm:cxn modelId="{FC877E10-34D7-45E0-BB0D-7F1283506BF7}" type="presParOf" srcId="{DBF46F37-22F8-4B95-AA98-8AE6EADFA8B7}" destId="{2B6AAC61-BF06-46DA-9F18-4F1BD8859768}" srcOrd="0" destOrd="0" presId="urn:microsoft.com/office/officeart/2005/8/layout/cycle2"/>
    <dgm:cxn modelId="{12648C2D-A225-4B55-B6CF-B1F1F32CA08D}" type="presParOf" srcId="{BE24AB4C-FDA8-45AD-8142-ED40DC5996DE}" destId="{7F3FAD0A-8E0B-483E-A48F-7EAD32035E15}" srcOrd="2" destOrd="0" presId="urn:microsoft.com/office/officeart/2005/8/layout/cycle2"/>
    <dgm:cxn modelId="{A9902496-6604-4E75-AFA3-2F1B4D4DBE7F}" type="presParOf" srcId="{BE24AB4C-FDA8-45AD-8142-ED40DC5996DE}" destId="{F25C13C6-FC11-4EE4-A379-0850F37A0685}" srcOrd="3" destOrd="0" presId="urn:microsoft.com/office/officeart/2005/8/layout/cycle2"/>
    <dgm:cxn modelId="{06C4CEC2-DE6D-4405-A2FB-BC71B339D6DA}" type="presParOf" srcId="{F25C13C6-FC11-4EE4-A379-0850F37A0685}" destId="{0D8266B6-AF55-45FC-A3B2-331537AD9989}" srcOrd="0" destOrd="0" presId="urn:microsoft.com/office/officeart/2005/8/layout/cycle2"/>
    <dgm:cxn modelId="{E7315EFC-087D-42FE-A991-B6974BC7CE24}" type="presParOf" srcId="{BE24AB4C-FDA8-45AD-8142-ED40DC5996DE}" destId="{C672C78D-344F-4828-AA87-9365C4F2DA98}" srcOrd="4" destOrd="0" presId="urn:microsoft.com/office/officeart/2005/8/layout/cycle2"/>
    <dgm:cxn modelId="{6B5D8106-01A3-4E8D-98D8-B2FBC994FFE6}" type="presParOf" srcId="{BE24AB4C-FDA8-45AD-8142-ED40DC5996DE}" destId="{1583EB59-FB3E-413D-BBA7-0A0CC5A1BE22}" srcOrd="5" destOrd="0" presId="urn:microsoft.com/office/officeart/2005/8/layout/cycle2"/>
    <dgm:cxn modelId="{904B8724-4779-4D7E-9EFD-5599807F9B2D}" type="presParOf" srcId="{1583EB59-FB3E-413D-BBA7-0A0CC5A1BE22}" destId="{1B263B80-0D33-4BB5-B851-F9A6A7AE989C}" srcOrd="0" destOrd="0" presId="urn:microsoft.com/office/officeart/2005/8/layout/cycle2"/>
    <dgm:cxn modelId="{667B18A2-6B57-4301-AFAB-CFC928EC35E1}" type="presParOf" srcId="{BE24AB4C-FDA8-45AD-8142-ED40DC5996DE}" destId="{22DDE175-67FC-4909-9CD1-BF446DEEE80A}" srcOrd="6" destOrd="0" presId="urn:microsoft.com/office/officeart/2005/8/layout/cycle2"/>
    <dgm:cxn modelId="{4153E9D2-647A-46AF-A98C-2D82B7E64296}" type="presParOf" srcId="{BE24AB4C-FDA8-45AD-8142-ED40DC5996DE}" destId="{7887DA77-C9F8-488F-B9EB-1D7C7F1892BE}" srcOrd="7" destOrd="0" presId="urn:microsoft.com/office/officeart/2005/8/layout/cycle2"/>
    <dgm:cxn modelId="{D1EAFBBB-BF01-4341-B87D-412FCC8067BD}" type="presParOf" srcId="{7887DA77-C9F8-488F-B9EB-1D7C7F1892BE}" destId="{3656B556-2224-4D1B-8F8A-079AF2102C7F}" srcOrd="0" destOrd="0" presId="urn:microsoft.com/office/officeart/2005/8/layout/cycle2"/>
    <dgm:cxn modelId="{7E6FDB74-82C8-4C05-8BDE-562233276ABD}" type="presParOf" srcId="{BE24AB4C-FDA8-45AD-8142-ED40DC5996DE}" destId="{82236015-A2EB-4A8F-AE24-37ECF2AA6686}" srcOrd="8" destOrd="0" presId="urn:microsoft.com/office/officeart/2005/8/layout/cycle2"/>
    <dgm:cxn modelId="{4A74CD2F-C261-4AC2-B359-5D2A9D92E99E}" type="presParOf" srcId="{BE24AB4C-FDA8-45AD-8142-ED40DC5996DE}" destId="{EE8E7FD7-BE6A-4911-9A03-AF2FC1891CD7}" srcOrd="9" destOrd="0" presId="urn:microsoft.com/office/officeart/2005/8/layout/cycle2"/>
    <dgm:cxn modelId="{5E83841C-479B-4BEE-B1EC-9C24802D986F}" type="presParOf" srcId="{EE8E7FD7-BE6A-4911-9A03-AF2FC1891CD7}" destId="{51C3F1D9-D3BB-44A2-8F71-6C2E41C681D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3DF35-B99B-4858-96B5-93E1E4D79FE8}" type="doc">
      <dgm:prSet loTypeId="urn:microsoft.com/office/officeart/2005/8/layout/vList2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2AABF466-004E-4426-8E34-97A59970C3C3}">
      <dgm:prSet/>
      <dgm:spPr/>
      <dgm:t>
        <a:bodyPr/>
        <a:lstStyle/>
        <a:p>
          <a:pPr rtl="0"/>
          <a:r>
            <a:rPr lang="en-US" dirty="0" smtClean="0"/>
            <a:t>Incentivization</a:t>
          </a:r>
          <a:endParaRPr lang="en-US" dirty="0"/>
        </a:p>
      </dgm:t>
    </dgm:pt>
    <dgm:pt modelId="{A13E092B-66A7-4813-9EEC-13A4C295A8A0}" type="parTrans" cxnId="{56121DFF-42B0-4C96-A401-168AA964382C}">
      <dgm:prSet/>
      <dgm:spPr/>
      <dgm:t>
        <a:bodyPr/>
        <a:lstStyle/>
        <a:p>
          <a:endParaRPr lang="en-US"/>
        </a:p>
      </dgm:t>
    </dgm:pt>
    <dgm:pt modelId="{09D71030-02B3-4455-86BA-7A1D0AF7E3C8}" type="sibTrans" cxnId="{56121DFF-42B0-4C96-A401-168AA964382C}">
      <dgm:prSet/>
      <dgm:spPr/>
      <dgm:t>
        <a:bodyPr/>
        <a:lstStyle/>
        <a:p>
          <a:endParaRPr lang="en-US"/>
        </a:p>
      </dgm:t>
    </dgm:pt>
    <dgm:pt modelId="{266BF1FA-85A5-4F7D-879A-92C4B7997AC9}">
      <dgm:prSet/>
      <dgm:spPr/>
      <dgm:t>
        <a:bodyPr/>
        <a:lstStyle/>
        <a:p>
          <a:pPr rtl="0"/>
          <a:r>
            <a:rPr lang="en-US" dirty="0" smtClean="0"/>
            <a:t>Networks and algorithms contributed. Analyses performed.</a:t>
          </a:r>
          <a:endParaRPr lang="en-US" dirty="0"/>
        </a:p>
      </dgm:t>
    </dgm:pt>
    <dgm:pt modelId="{970D5BEC-C498-440D-B680-F0F22104FCF7}" type="parTrans" cxnId="{B667CADF-50E1-4B41-9C28-4F5EB7367EDC}">
      <dgm:prSet/>
      <dgm:spPr/>
      <dgm:t>
        <a:bodyPr/>
        <a:lstStyle/>
        <a:p>
          <a:endParaRPr lang="en-US"/>
        </a:p>
      </dgm:t>
    </dgm:pt>
    <dgm:pt modelId="{7C724477-AFBB-441C-9B2C-29025F3AEB4A}" type="sibTrans" cxnId="{B667CADF-50E1-4B41-9C28-4F5EB7367EDC}">
      <dgm:prSet/>
      <dgm:spPr/>
      <dgm:t>
        <a:bodyPr/>
        <a:lstStyle/>
        <a:p>
          <a:endParaRPr lang="en-US"/>
        </a:p>
      </dgm:t>
    </dgm:pt>
    <dgm:pt modelId="{CFFD2624-26C3-49D7-9D4E-713FE02C5B44}">
      <dgm:prSet/>
      <dgm:spPr/>
      <dgm:t>
        <a:bodyPr/>
        <a:lstStyle/>
        <a:p>
          <a:pPr rtl="0"/>
          <a:r>
            <a:rPr lang="en-US" smtClean="0"/>
            <a:t>Utilization</a:t>
          </a:r>
          <a:endParaRPr lang="en-US"/>
        </a:p>
      </dgm:t>
    </dgm:pt>
    <dgm:pt modelId="{B8DF2D4D-9220-4C8A-AD5C-422041F7ABA4}" type="parTrans" cxnId="{40945C48-37AA-4FEE-A6C1-A9FECD828417}">
      <dgm:prSet/>
      <dgm:spPr/>
      <dgm:t>
        <a:bodyPr/>
        <a:lstStyle/>
        <a:p>
          <a:endParaRPr lang="en-US"/>
        </a:p>
      </dgm:t>
    </dgm:pt>
    <dgm:pt modelId="{EF6A3A47-FD38-4B12-971C-4614A519D1D9}" type="sibTrans" cxnId="{40945C48-37AA-4FEE-A6C1-A9FECD828417}">
      <dgm:prSet/>
      <dgm:spPr/>
      <dgm:t>
        <a:bodyPr/>
        <a:lstStyle/>
        <a:p>
          <a:endParaRPr lang="en-US"/>
        </a:p>
      </dgm:t>
    </dgm:pt>
    <dgm:pt modelId="{1CEC079D-8F04-4A6E-BAAA-D116A3A00A2A}">
      <dgm:prSet/>
      <dgm:spPr/>
      <dgm:t>
        <a:bodyPr/>
        <a:lstStyle/>
        <a:p>
          <a:pPr rtl="0"/>
          <a:r>
            <a:rPr lang="en-US" smtClean="0"/>
            <a:t>Network datasets</a:t>
          </a:r>
          <a:endParaRPr lang="en-US"/>
        </a:p>
      </dgm:t>
    </dgm:pt>
    <dgm:pt modelId="{80A41C2E-F963-41BD-9528-3E1DDB61B91D}" type="parTrans" cxnId="{4EA981BD-DC05-49C0-9EBF-CE4C186CC5AB}">
      <dgm:prSet/>
      <dgm:spPr/>
      <dgm:t>
        <a:bodyPr/>
        <a:lstStyle/>
        <a:p>
          <a:endParaRPr lang="en-US"/>
        </a:p>
      </dgm:t>
    </dgm:pt>
    <dgm:pt modelId="{AB6751F4-FD9F-4A5F-9829-C95B8934570C}" type="sibTrans" cxnId="{4EA981BD-DC05-49C0-9EBF-CE4C186CC5AB}">
      <dgm:prSet/>
      <dgm:spPr/>
      <dgm:t>
        <a:bodyPr/>
        <a:lstStyle/>
        <a:p>
          <a:endParaRPr lang="en-US"/>
        </a:p>
      </dgm:t>
    </dgm:pt>
    <dgm:pt modelId="{B96D73DA-FDC8-429F-A76A-1667CBAAF050}">
      <dgm:prSet/>
      <dgm:spPr/>
      <dgm:t>
        <a:bodyPr/>
        <a:lstStyle/>
        <a:p>
          <a:pPr rtl="0"/>
          <a:r>
            <a:rPr lang="en-US" smtClean="0"/>
            <a:t>Algorithms </a:t>
          </a:r>
          <a:endParaRPr lang="en-US"/>
        </a:p>
      </dgm:t>
    </dgm:pt>
    <dgm:pt modelId="{2E3B78C1-09E2-481D-BFF7-E369D1149977}" type="parTrans" cxnId="{FA1F2E18-00E3-4136-A10C-9B1D0879B0FE}">
      <dgm:prSet/>
      <dgm:spPr/>
      <dgm:t>
        <a:bodyPr/>
        <a:lstStyle/>
        <a:p>
          <a:endParaRPr lang="en-US"/>
        </a:p>
      </dgm:t>
    </dgm:pt>
    <dgm:pt modelId="{5C38C08B-8E1A-4823-A86C-4D998BA41770}" type="sibTrans" cxnId="{FA1F2E18-00E3-4136-A10C-9B1D0879B0FE}">
      <dgm:prSet/>
      <dgm:spPr/>
      <dgm:t>
        <a:bodyPr/>
        <a:lstStyle/>
        <a:p>
          <a:endParaRPr lang="en-US"/>
        </a:p>
      </dgm:t>
    </dgm:pt>
    <dgm:pt modelId="{E834DACF-9230-4D46-84D5-FC04E308D147}">
      <dgm:prSet/>
      <dgm:spPr/>
      <dgm:t>
        <a:bodyPr/>
        <a:lstStyle/>
        <a:p>
          <a:pPr rtl="0"/>
          <a:r>
            <a:rPr lang="en-US" smtClean="0"/>
            <a:t>Computation resources</a:t>
          </a:r>
          <a:endParaRPr lang="en-US"/>
        </a:p>
      </dgm:t>
    </dgm:pt>
    <dgm:pt modelId="{D38A3ACE-1433-4CAA-95A9-050F91A63955}" type="parTrans" cxnId="{23E2226E-2C00-4BA6-8B05-771F007046F4}">
      <dgm:prSet/>
      <dgm:spPr/>
      <dgm:t>
        <a:bodyPr/>
        <a:lstStyle/>
        <a:p>
          <a:endParaRPr lang="en-US"/>
        </a:p>
      </dgm:t>
    </dgm:pt>
    <dgm:pt modelId="{814BEB1B-811A-4756-A76A-913E7FEFBA6B}" type="sibTrans" cxnId="{23E2226E-2C00-4BA6-8B05-771F007046F4}">
      <dgm:prSet/>
      <dgm:spPr/>
      <dgm:t>
        <a:bodyPr/>
        <a:lstStyle/>
        <a:p>
          <a:endParaRPr lang="en-US"/>
        </a:p>
      </dgm:t>
    </dgm:pt>
    <dgm:pt modelId="{D655B43A-3216-47BC-BA0E-66BADA9D0DB8}">
      <dgm:prSet/>
      <dgm:spPr/>
      <dgm:t>
        <a:bodyPr/>
        <a:lstStyle/>
        <a:p>
          <a:pPr rtl="0"/>
          <a:r>
            <a:rPr lang="en-US" dirty="0" err="1" smtClean="0"/>
            <a:t>Memoization</a:t>
          </a:r>
          <a:endParaRPr lang="en-US" dirty="0"/>
        </a:p>
      </dgm:t>
    </dgm:pt>
    <dgm:pt modelId="{850B4570-55C8-40B0-B574-7BC7354A0226}" type="parTrans" cxnId="{F623B746-8CF5-47DF-BC0F-D44C6D11986F}">
      <dgm:prSet/>
      <dgm:spPr/>
      <dgm:t>
        <a:bodyPr/>
        <a:lstStyle/>
        <a:p>
          <a:endParaRPr lang="en-US"/>
        </a:p>
      </dgm:t>
    </dgm:pt>
    <dgm:pt modelId="{CEFE7B2E-6DA1-4AC8-97AD-331151CD6AF9}" type="sibTrans" cxnId="{F623B746-8CF5-47DF-BC0F-D44C6D11986F}">
      <dgm:prSet/>
      <dgm:spPr/>
      <dgm:t>
        <a:bodyPr/>
        <a:lstStyle/>
        <a:p>
          <a:endParaRPr lang="en-US"/>
        </a:p>
      </dgm:t>
    </dgm:pt>
    <dgm:pt modelId="{508FFFC7-75F0-4CBC-82DF-565A41F4B5C2}">
      <dgm:prSet/>
      <dgm:spPr/>
      <dgm:t>
        <a:bodyPr/>
        <a:lstStyle/>
        <a:p>
          <a:pPr rtl="0"/>
          <a:r>
            <a:rPr lang="en-US" dirty="0" smtClean="0"/>
            <a:t>Uniquely identify an analysis.</a:t>
          </a:r>
          <a:endParaRPr lang="en-US" dirty="0"/>
        </a:p>
      </dgm:t>
    </dgm:pt>
    <dgm:pt modelId="{6D3077A5-0AC3-4E4A-A63D-16E267503E81}" type="parTrans" cxnId="{95DF5071-DE4F-44AF-9BF6-23E5C7BA4564}">
      <dgm:prSet/>
      <dgm:spPr/>
      <dgm:t>
        <a:bodyPr/>
        <a:lstStyle/>
        <a:p>
          <a:endParaRPr lang="en-US"/>
        </a:p>
      </dgm:t>
    </dgm:pt>
    <dgm:pt modelId="{E52699B6-4A4A-405A-826D-590CE035E009}" type="sibTrans" cxnId="{95DF5071-DE4F-44AF-9BF6-23E5C7BA4564}">
      <dgm:prSet/>
      <dgm:spPr/>
      <dgm:t>
        <a:bodyPr/>
        <a:lstStyle/>
        <a:p>
          <a:endParaRPr lang="en-US"/>
        </a:p>
      </dgm:t>
    </dgm:pt>
    <dgm:pt modelId="{3EA31C9D-1C42-4F49-B538-93FF217A27E2}">
      <dgm:prSet/>
      <dgm:spPr/>
      <dgm:t>
        <a:bodyPr/>
        <a:lstStyle/>
        <a:p>
          <a:pPr rtl="0"/>
          <a:r>
            <a:rPr lang="en-US" smtClean="0"/>
            <a:t>Return results of an existing analysis when network, measure and parameters match.</a:t>
          </a:r>
          <a:endParaRPr lang="en-US"/>
        </a:p>
      </dgm:t>
    </dgm:pt>
    <dgm:pt modelId="{75CFC7AC-23AD-4986-8A33-5989FF744727}" type="parTrans" cxnId="{643BA1C2-48F5-4F83-AB6C-6ACA4731F14C}">
      <dgm:prSet/>
      <dgm:spPr/>
      <dgm:t>
        <a:bodyPr/>
        <a:lstStyle/>
        <a:p>
          <a:endParaRPr lang="en-US"/>
        </a:p>
      </dgm:t>
    </dgm:pt>
    <dgm:pt modelId="{E69B90CE-F76C-44BF-8D84-3A51E7CCB028}" type="sibTrans" cxnId="{643BA1C2-48F5-4F83-AB6C-6ACA4731F14C}">
      <dgm:prSet/>
      <dgm:spPr/>
      <dgm:t>
        <a:bodyPr/>
        <a:lstStyle/>
        <a:p>
          <a:endParaRPr lang="en-US"/>
        </a:p>
      </dgm:t>
    </dgm:pt>
    <dgm:pt modelId="{8575A623-8B53-40FC-B21C-08DAE38D6A1F}">
      <dgm:prSet/>
      <dgm:spPr/>
      <dgm:t>
        <a:bodyPr/>
        <a:lstStyle/>
        <a:p>
          <a:pPr rtl="0"/>
          <a:r>
            <a:rPr lang="en-US" smtClean="0"/>
            <a:t>Saves time of execution.</a:t>
          </a:r>
          <a:endParaRPr lang="en-US"/>
        </a:p>
      </dgm:t>
    </dgm:pt>
    <dgm:pt modelId="{5C923A97-FE75-4F4A-AFE8-FF291C0DBF2B}" type="parTrans" cxnId="{8E2D3F19-BC7D-474F-90F9-9CF28F11B0ED}">
      <dgm:prSet/>
      <dgm:spPr/>
      <dgm:t>
        <a:bodyPr/>
        <a:lstStyle/>
        <a:p>
          <a:endParaRPr lang="en-US"/>
        </a:p>
      </dgm:t>
    </dgm:pt>
    <dgm:pt modelId="{DA25296E-50DA-41DC-9899-31E37F524F58}" type="sibTrans" cxnId="{8E2D3F19-BC7D-474F-90F9-9CF28F11B0ED}">
      <dgm:prSet/>
      <dgm:spPr/>
      <dgm:t>
        <a:bodyPr/>
        <a:lstStyle/>
        <a:p>
          <a:endParaRPr lang="en-US"/>
        </a:p>
      </dgm:t>
    </dgm:pt>
    <dgm:pt modelId="{7CA8A31B-D161-4FA2-A0FC-7082FA9B11E3}">
      <dgm:prSet/>
      <dgm:spPr/>
      <dgm:t>
        <a:bodyPr/>
        <a:lstStyle/>
        <a:p>
          <a:pPr rtl="0"/>
          <a:r>
            <a:rPr lang="en-US" dirty="0" smtClean="0"/>
            <a:t>To avoid repetition of analyses</a:t>
          </a:r>
          <a:endParaRPr lang="en-US" dirty="0"/>
        </a:p>
      </dgm:t>
    </dgm:pt>
    <dgm:pt modelId="{24B3CB18-7596-46F5-BF52-128FF218774B}" type="parTrans" cxnId="{727A6FDF-EAEC-4FCE-998D-3901AC2EA1F2}">
      <dgm:prSet/>
      <dgm:spPr/>
      <dgm:t>
        <a:bodyPr/>
        <a:lstStyle/>
        <a:p>
          <a:endParaRPr lang="en-US"/>
        </a:p>
      </dgm:t>
    </dgm:pt>
    <dgm:pt modelId="{D267EE37-5E04-4078-A059-72D64C7F0F2A}" type="sibTrans" cxnId="{727A6FDF-EAEC-4FCE-998D-3901AC2EA1F2}">
      <dgm:prSet/>
      <dgm:spPr/>
      <dgm:t>
        <a:bodyPr/>
        <a:lstStyle/>
        <a:p>
          <a:endParaRPr lang="en-US"/>
        </a:p>
      </dgm:t>
    </dgm:pt>
    <dgm:pt modelId="{4ADCFCE7-7401-4D01-AFE7-0147CE2A45AA}">
      <dgm:prSet/>
      <dgm:spPr/>
      <dgm:t>
        <a:bodyPr/>
        <a:lstStyle/>
        <a:p>
          <a:pPr rtl="0"/>
          <a:r>
            <a:rPr lang="en-US" dirty="0" smtClean="0"/>
            <a:t>Highlight user contributions</a:t>
          </a:r>
          <a:endParaRPr lang="en-US" dirty="0"/>
        </a:p>
      </dgm:t>
    </dgm:pt>
    <dgm:pt modelId="{40CBF929-BD9B-4711-B7BB-2A483E578E24}" type="parTrans" cxnId="{891DA095-3AD8-42C7-82C2-24CA3B7E23A6}">
      <dgm:prSet/>
      <dgm:spPr/>
      <dgm:t>
        <a:bodyPr/>
        <a:lstStyle/>
        <a:p>
          <a:endParaRPr lang="en-US"/>
        </a:p>
      </dgm:t>
    </dgm:pt>
    <dgm:pt modelId="{A4F3B9F6-69C3-4CD5-9DCF-4528DA4773B5}" type="sibTrans" cxnId="{891DA095-3AD8-42C7-82C2-24CA3B7E23A6}">
      <dgm:prSet/>
      <dgm:spPr/>
      <dgm:t>
        <a:bodyPr/>
        <a:lstStyle/>
        <a:p>
          <a:endParaRPr lang="en-US"/>
        </a:p>
      </dgm:t>
    </dgm:pt>
    <dgm:pt modelId="{DCDD2FB1-0E16-40F6-A25B-49522155B020}">
      <dgm:prSet/>
      <dgm:spPr/>
      <dgm:t>
        <a:bodyPr/>
        <a:lstStyle/>
        <a:p>
          <a:pPr rtl="0"/>
          <a:r>
            <a:rPr lang="en-US" dirty="0" smtClean="0"/>
            <a:t>Used coordinated visualization.</a:t>
          </a:r>
          <a:endParaRPr lang="en-US" dirty="0"/>
        </a:p>
      </dgm:t>
    </dgm:pt>
    <dgm:pt modelId="{705A5880-883C-4D93-A309-72FA6E1354B5}" type="parTrans" cxnId="{B3A1F487-0DD2-4C08-B414-32E367E2FEEC}">
      <dgm:prSet/>
      <dgm:spPr/>
      <dgm:t>
        <a:bodyPr/>
        <a:lstStyle/>
        <a:p>
          <a:endParaRPr lang="en-US"/>
        </a:p>
      </dgm:t>
    </dgm:pt>
    <dgm:pt modelId="{31CD2D63-EA8B-4D6A-AB90-597A593515D2}" type="sibTrans" cxnId="{B3A1F487-0DD2-4C08-B414-32E367E2FEEC}">
      <dgm:prSet/>
      <dgm:spPr/>
      <dgm:t>
        <a:bodyPr/>
        <a:lstStyle/>
        <a:p>
          <a:endParaRPr lang="en-US"/>
        </a:p>
      </dgm:t>
    </dgm:pt>
    <dgm:pt modelId="{BE25D5CC-E03F-48C0-9588-7C7D4FB303EE}" type="pres">
      <dgm:prSet presAssocID="{85B3DF35-B99B-4858-96B5-93E1E4D79FE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27A8388-BBFE-496B-81A2-8A58A27697F2}" type="pres">
      <dgm:prSet presAssocID="{2AABF466-004E-4426-8E34-97A59970C3C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24694D-ACE6-4F71-AE5A-F5DF6AB3D937}" type="pres">
      <dgm:prSet presAssocID="{2AABF466-004E-4426-8E34-97A59970C3C3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428DC5-FD0E-4055-8781-4B20161179F5}" type="pres">
      <dgm:prSet presAssocID="{CFFD2624-26C3-49D7-9D4E-713FE02C5B4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A8A1EE-3296-4CA1-92CD-4C95B5A476AD}" type="pres">
      <dgm:prSet presAssocID="{CFFD2624-26C3-49D7-9D4E-713FE02C5B44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50BF25-2D4A-41E9-853C-5A991630D45A}" type="pres">
      <dgm:prSet presAssocID="{D655B43A-3216-47BC-BA0E-66BADA9D0DB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7CCBD5-DAF4-44DE-BF6D-BE8B2960D945}" type="pres">
      <dgm:prSet presAssocID="{D655B43A-3216-47BC-BA0E-66BADA9D0DB8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1135B5-9833-48A5-895A-EE441D5F0CC0}" type="presOf" srcId="{266BF1FA-85A5-4F7D-879A-92C4B7997AC9}" destId="{1624694D-ACE6-4F71-AE5A-F5DF6AB3D937}" srcOrd="0" destOrd="1" presId="urn:microsoft.com/office/officeart/2005/8/layout/vList2"/>
    <dgm:cxn modelId="{99B2A8CC-B528-4750-BC03-868E47E85949}" type="presOf" srcId="{DCDD2FB1-0E16-40F6-A25B-49522155B020}" destId="{1624694D-ACE6-4F71-AE5A-F5DF6AB3D937}" srcOrd="0" destOrd="2" presId="urn:microsoft.com/office/officeart/2005/8/layout/vList2"/>
    <dgm:cxn modelId="{70FD7E35-8A9C-4B2B-AB76-9B1BC8A4A4AE}" type="presOf" srcId="{D655B43A-3216-47BC-BA0E-66BADA9D0DB8}" destId="{1E50BF25-2D4A-41E9-853C-5A991630D45A}" srcOrd="0" destOrd="0" presId="urn:microsoft.com/office/officeart/2005/8/layout/vList2"/>
    <dgm:cxn modelId="{5A6B4DEA-8B93-46FE-9721-348265C5BF06}" type="presOf" srcId="{1CEC079D-8F04-4A6E-BAAA-D116A3A00A2A}" destId="{D7A8A1EE-3296-4CA1-92CD-4C95B5A476AD}" srcOrd="0" destOrd="0" presId="urn:microsoft.com/office/officeart/2005/8/layout/vList2"/>
    <dgm:cxn modelId="{8FFA8B52-64F6-46E2-87A9-9565B9E044AA}" type="presOf" srcId="{8575A623-8B53-40FC-B21C-08DAE38D6A1F}" destId="{8D7CCBD5-DAF4-44DE-BF6D-BE8B2960D945}" srcOrd="0" destOrd="3" presId="urn:microsoft.com/office/officeart/2005/8/layout/vList2"/>
    <dgm:cxn modelId="{E58147D8-71AC-47D0-9D7E-4D4CF0F99585}" type="presOf" srcId="{2AABF466-004E-4426-8E34-97A59970C3C3}" destId="{927A8388-BBFE-496B-81A2-8A58A27697F2}" srcOrd="0" destOrd="0" presId="urn:microsoft.com/office/officeart/2005/8/layout/vList2"/>
    <dgm:cxn modelId="{727A6FDF-EAEC-4FCE-998D-3901AC2EA1F2}" srcId="{D655B43A-3216-47BC-BA0E-66BADA9D0DB8}" destId="{7CA8A31B-D161-4FA2-A0FC-7082FA9B11E3}" srcOrd="0" destOrd="0" parTransId="{24B3CB18-7596-46F5-BF52-128FF218774B}" sibTransId="{D267EE37-5E04-4078-A059-72D64C7F0F2A}"/>
    <dgm:cxn modelId="{891DA095-3AD8-42C7-82C2-24CA3B7E23A6}" srcId="{2AABF466-004E-4426-8E34-97A59970C3C3}" destId="{4ADCFCE7-7401-4D01-AFE7-0147CE2A45AA}" srcOrd="0" destOrd="0" parTransId="{40CBF929-BD9B-4711-B7BB-2A483E578E24}" sibTransId="{A4F3B9F6-69C3-4CD5-9DCF-4528DA4773B5}"/>
    <dgm:cxn modelId="{68B2BA9E-7870-4728-9059-F6E570FC7E35}" type="presOf" srcId="{E834DACF-9230-4D46-84D5-FC04E308D147}" destId="{D7A8A1EE-3296-4CA1-92CD-4C95B5A476AD}" srcOrd="0" destOrd="2" presId="urn:microsoft.com/office/officeart/2005/8/layout/vList2"/>
    <dgm:cxn modelId="{56121DFF-42B0-4C96-A401-168AA964382C}" srcId="{85B3DF35-B99B-4858-96B5-93E1E4D79FE8}" destId="{2AABF466-004E-4426-8E34-97A59970C3C3}" srcOrd="0" destOrd="0" parTransId="{A13E092B-66A7-4813-9EEC-13A4C295A8A0}" sibTransId="{09D71030-02B3-4455-86BA-7A1D0AF7E3C8}"/>
    <dgm:cxn modelId="{40945C48-37AA-4FEE-A6C1-A9FECD828417}" srcId="{85B3DF35-B99B-4858-96B5-93E1E4D79FE8}" destId="{CFFD2624-26C3-49D7-9D4E-713FE02C5B44}" srcOrd="1" destOrd="0" parTransId="{B8DF2D4D-9220-4C8A-AD5C-422041F7ABA4}" sibTransId="{EF6A3A47-FD38-4B12-971C-4614A519D1D9}"/>
    <dgm:cxn modelId="{A2C273CB-5596-40F2-93DD-A7AB8BE20B98}" type="presOf" srcId="{B96D73DA-FDC8-429F-A76A-1667CBAAF050}" destId="{D7A8A1EE-3296-4CA1-92CD-4C95B5A476AD}" srcOrd="0" destOrd="1" presId="urn:microsoft.com/office/officeart/2005/8/layout/vList2"/>
    <dgm:cxn modelId="{BD9A83E3-8FA9-42E7-BD89-395E0B9FEA09}" type="presOf" srcId="{3EA31C9D-1C42-4F49-B538-93FF217A27E2}" destId="{8D7CCBD5-DAF4-44DE-BF6D-BE8B2960D945}" srcOrd="0" destOrd="2" presId="urn:microsoft.com/office/officeart/2005/8/layout/vList2"/>
    <dgm:cxn modelId="{5DEDA768-B743-43DC-A382-73973BF52090}" type="presOf" srcId="{CFFD2624-26C3-49D7-9D4E-713FE02C5B44}" destId="{68428DC5-FD0E-4055-8781-4B20161179F5}" srcOrd="0" destOrd="0" presId="urn:microsoft.com/office/officeart/2005/8/layout/vList2"/>
    <dgm:cxn modelId="{8E2D3F19-BC7D-474F-90F9-9CF28F11B0ED}" srcId="{D655B43A-3216-47BC-BA0E-66BADA9D0DB8}" destId="{8575A623-8B53-40FC-B21C-08DAE38D6A1F}" srcOrd="3" destOrd="0" parTransId="{5C923A97-FE75-4F4A-AFE8-FF291C0DBF2B}" sibTransId="{DA25296E-50DA-41DC-9899-31E37F524F58}"/>
    <dgm:cxn modelId="{B3A1F487-0DD2-4C08-B414-32E367E2FEEC}" srcId="{2AABF466-004E-4426-8E34-97A59970C3C3}" destId="{DCDD2FB1-0E16-40F6-A25B-49522155B020}" srcOrd="2" destOrd="0" parTransId="{705A5880-883C-4D93-A309-72FA6E1354B5}" sibTransId="{31CD2D63-EA8B-4D6A-AB90-597A593515D2}"/>
    <dgm:cxn modelId="{23E2226E-2C00-4BA6-8B05-771F007046F4}" srcId="{CFFD2624-26C3-49D7-9D4E-713FE02C5B44}" destId="{E834DACF-9230-4D46-84D5-FC04E308D147}" srcOrd="2" destOrd="0" parTransId="{D38A3ACE-1433-4CAA-95A9-050F91A63955}" sibTransId="{814BEB1B-811A-4756-A76A-913E7FEFBA6B}"/>
    <dgm:cxn modelId="{B667CADF-50E1-4B41-9C28-4F5EB7367EDC}" srcId="{2AABF466-004E-4426-8E34-97A59970C3C3}" destId="{266BF1FA-85A5-4F7D-879A-92C4B7997AC9}" srcOrd="1" destOrd="0" parTransId="{970D5BEC-C498-440D-B680-F0F22104FCF7}" sibTransId="{7C724477-AFBB-441C-9B2C-29025F3AEB4A}"/>
    <dgm:cxn modelId="{0B8F5D72-4A91-4377-93D9-D2DEE68822A2}" type="presOf" srcId="{4ADCFCE7-7401-4D01-AFE7-0147CE2A45AA}" destId="{1624694D-ACE6-4F71-AE5A-F5DF6AB3D937}" srcOrd="0" destOrd="0" presId="urn:microsoft.com/office/officeart/2005/8/layout/vList2"/>
    <dgm:cxn modelId="{F623B746-8CF5-47DF-BC0F-D44C6D11986F}" srcId="{85B3DF35-B99B-4858-96B5-93E1E4D79FE8}" destId="{D655B43A-3216-47BC-BA0E-66BADA9D0DB8}" srcOrd="2" destOrd="0" parTransId="{850B4570-55C8-40B0-B574-7BC7354A0226}" sibTransId="{CEFE7B2E-6DA1-4AC8-97AD-331151CD6AF9}"/>
    <dgm:cxn modelId="{4EA981BD-DC05-49C0-9EBF-CE4C186CC5AB}" srcId="{CFFD2624-26C3-49D7-9D4E-713FE02C5B44}" destId="{1CEC079D-8F04-4A6E-BAAA-D116A3A00A2A}" srcOrd="0" destOrd="0" parTransId="{80A41C2E-F963-41BD-9528-3E1DDB61B91D}" sibTransId="{AB6751F4-FD9F-4A5F-9829-C95B8934570C}"/>
    <dgm:cxn modelId="{217B986A-604C-40FC-BFBF-3F6604367D37}" type="presOf" srcId="{7CA8A31B-D161-4FA2-A0FC-7082FA9B11E3}" destId="{8D7CCBD5-DAF4-44DE-BF6D-BE8B2960D945}" srcOrd="0" destOrd="0" presId="urn:microsoft.com/office/officeart/2005/8/layout/vList2"/>
    <dgm:cxn modelId="{07E72893-20A7-473A-9F9C-37DEFE57CDFA}" type="presOf" srcId="{508FFFC7-75F0-4CBC-82DF-565A41F4B5C2}" destId="{8D7CCBD5-DAF4-44DE-BF6D-BE8B2960D945}" srcOrd="0" destOrd="1" presId="urn:microsoft.com/office/officeart/2005/8/layout/vList2"/>
    <dgm:cxn modelId="{FA1F2E18-00E3-4136-A10C-9B1D0879B0FE}" srcId="{CFFD2624-26C3-49D7-9D4E-713FE02C5B44}" destId="{B96D73DA-FDC8-429F-A76A-1667CBAAF050}" srcOrd="1" destOrd="0" parTransId="{2E3B78C1-09E2-481D-BFF7-E369D1149977}" sibTransId="{5C38C08B-8E1A-4823-A86C-4D998BA41770}"/>
    <dgm:cxn modelId="{1A89AC7E-C2D6-4B0C-99CE-3F1342D10D03}" type="presOf" srcId="{85B3DF35-B99B-4858-96B5-93E1E4D79FE8}" destId="{BE25D5CC-E03F-48C0-9588-7C7D4FB303EE}" srcOrd="0" destOrd="0" presId="urn:microsoft.com/office/officeart/2005/8/layout/vList2"/>
    <dgm:cxn modelId="{643BA1C2-48F5-4F83-AB6C-6ACA4731F14C}" srcId="{D655B43A-3216-47BC-BA0E-66BADA9D0DB8}" destId="{3EA31C9D-1C42-4F49-B538-93FF217A27E2}" srcOrd="2" destOrd="0" parTransId="{75CFC7AC-23AD-4986-8A33-5989FF744727}" sibTransId="{E69B90CE-F76C-44BF-8D84-3A51E7CCB028}"/>
    <dgm:cxn modelId="{95DF5071-DE4F-44AF-9BF6-23E5C7BA4564}" srcId="{D655B43A-3216-47BC-BA0E-66BADA9D0DB8}" destId="{508FFFC7-75F0-4CBC-82DF-565A41F4B5C2}" srcOrd="1" destOrd="0" parTransId="{6D3077A5-0AC3-4E4A-A63D-16E267503E81}" sibTransId="{E52699B6-4A4A-405A-826D-590CE035E009}"/>
    <dgm:cxn modelId="{E64F2DED-7F36-48A4-8531-0070BF47F3B2}" type="presParOf" srcId="{BE25D5CC-E03F-48C0-9588-7C7D4FB303EE}" destId="{927A8388-BBFE-496B-81A2-8A58A27697F2}" srcOrd="0" destOrd="0" presId="urn:microsoft.com/office/officeart/2005/8/layout/vList2"/>
    <dgm:cxn modelId="{D76A0D06-F7BB-4057-80FC-0980E4307E8A}" type="presParOf" srcId="{BE25D5CC-E03F-48C0-9588-7C7D4FB303EE}" destId="{1624694D-ACE6-4F71-AE5A-F5DF6AB3D937}" srcOrd="1" destOrd="0" presId="urn:microsoft.com/office/officeart/2005/8/layout/vList2"/>
    <dgm:cxn modelId="{9E7D9235-673E-45C5-9EE3-20CF91F4AAB1}" type="presParOf" srcId="{BE25D5CC-E03F-48C0-9588-7C7D4FB303EE}" destId="{68428DC5-FD0E-4055-8781-4B20161179F5}" srcOrd="2" destOrd="0" presId="urn:microsoft.com/office/officeart/2005/8/layout/vList2"/>
    <dgm:cxn modelId="{18273B0B-1A31-414D-9F26-A06A91CF0627}" type="presParOf" srcId="{BE25D5CC-E03F-48C0-9588-7C7D4FB303EE}" destId="{D7A8A1EE-3296-4CA1-92CD-4C95B5A476AD}" srcOrd="3" destOrd="0" presId="urn:microsoft.com/office/officeart/2005/8/layout/vList2"/>
    <dgm:cxn modelId="{CCE7366F-FA15-4172-BF40-0E39831BE726}" type="presParOf" srcId="{BE25D5CC-E03F-48C0-9588-7C7D4FB303EE}" destId="{1E50BF25-2D4A-41E9-853C-5A991630D45A}" srcOrd="4" destOrd="0" presId="urn:microsoft.com/office/officeart/2005/8/layout/vList2"/>
    <dgm:cxn modelId="{FB3FACE5-EA39-4526-846B-24EEA816D219}" type="presParOf" srcId="{BE25D5CC-E03F-48C0-9588-7C7D4FB303EE}" destId="{8D7CCBD5-DAF4-44DE-BF6D-BE8B2960D945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DA478F-BAC9-494C-A3A9-CB4515262CA0}">
      <dsp:nvSpPr>
        <dsp:cNvPr id="0" name=""/>
        <dsp:cNvSpPr/>
      </dsp:nvSpPr>
      <dsp:spPr>
        <a:xfrm>
          <a:off x="2395174" y="272"/>
          <a:ext cx="1299430" cy="129943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Modelling </a:t>
          </a:r>
          <a:endParaRPr lang="en-US" sz="1200" kern="1200" dirty="0"/>
        </a:p>
      </dsp:txBody>
      <dsp:txXfrm>
        <a:off x="2585471" y="190569"/>
        <a:ext cx="918836" cy="918836"/>
      </dsp:txXfrm>
    </dsp:sp>
    <dsp:sp modelId="{DBF46F37-22F8-4B95-AA98-8AE6EADFA8B7}">
      <dsp:nvSpPr>
        <dsp:cNvPr id="0" name=""/>
        <dsp:cNvSpPr/>
      </dsp:nvSpPr>
      <dsp:spPr>
        <a:xfrm rot="2160000">
          <a:off x="3653658" y="998672"/>
          <a:ext cx="345934" cy="43855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663568" y="1055883"/>
        <a:ext cx="242154" cy="263135"/>
      </dsp:txXfrm>
    </dsp:sp>
    <dsp:sp modelId="{7F3FAD0A-8E0B-483E-A48F-7EAD32035E15}">
      <dsp:nvSpPr>
        <dsp:cNvPr id="0" name=""/>
        <dsp:cNvSpPr/>
      </dsp:nvSpPr>
      <dsp:spPr>
        <a:xfrm>
          <a:off x="3974486" y="1147709"/>
          <a:ext cx="1299430" cy="129943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Migration</a:t>
          </a:r>
          <a:endParaRPr lang="en-US" sz="1200" kern="1200" dirty="0" smtClean="0"/>
        </a:p>
      </dsp:txBody>
      <dsp:txXfrm>
        <a:off x="4164783" y="1338006"/>
        <a:ext cx="918836" cy="918836"/>
      </dsp:txXfrm>
    </dsp:sp>
    <dsp:sp modelId="{F25C13C6-FC11-4EE4-A379-0850F37A0685}">
      <dsp:nvSpPr>
        <dsp:cNvPr id="0" name=""/>
        <dsp:cNvSpPr/>
      </dsp:nvSpPr>
      <dsp:spPr>
        <a:xfrm rot="6480000">
          <a:off x="4152638" y="2497130"/>
          <a:ext cx="345934" cy="43855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4220563" y="2535491"/>
        <a:ext cx="242154" cy="263135"/>
      </dsp:txXfrm>
    </dsp:sp>
    <dsp:sp modelId="{C672C78D-344F-4828-AA87-9365C4F2DA98}">
      <dsp:nvSpPr>
        <dsp:cNvPr id="0" name=""/>
        <dsp:cNvSpPr/>
      </dsp:nvSpPr>
      <dsp:spPr>
        <a:xfrm>
          <a:off x="3371243" y="3004301"/>
          <a:ext cx="1299430" cy="129943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CRUD Operations</a:t>
          </a:r>
          <a:endParaRPr lang="en-US" sz="1200" kern="1200" dirty="0" smtClean="0"/>
        </a:p>
      </dsp:txBody>
      <dsp:txXfrm>
        <a:off x="3561540" y="3194598"/>
        <a:ext cx="918836" cy="918836"/>
      </dsp:txXfrm>
    </dsp:sp>
    <dsp:sp modelId="{1583EB59-FB3E-413D-BBA7-0A0CC5A1BE22}">
      <dsp:nvSpPr>
        <dsp:cNvPr id="0" name=""/>
        <dsp:cNvSpPr/>
      </dsp:nvSpPr>
      <dsp:spPr>
        <a:xfrm rot="10800000">
          <a:off x="2881713" y="3434737"/>
          <a:ext cx="345934" cy="43855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2985493" y="3522448"/>
        <a:ext cx="242154" cy="263135"/>
      </dsp:txXfrm>
    </dsp:sp>
    <dsp:sp modelId="{22DDE175-67FC-4909-9CD1-BF446DEEE80A}">
      <dsp:nvSpPr>
        <dsp:cNvPr id="0" name=""/>
        <dsp:cNvSpPr/>
      </dsp:nvSpPr>
      <dsp:spPr>
        <a:xfrm>
          <a:off x="1419106" y="3004301"/>
          <a:ext cx="1299430" cy="129943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smtClean="0"/>
            <a:t>Faceted Browsing</a:t>
          </a:r>
          <a:endParaRPr lang="en-US" sz="1200" kern="1200" dirty="0" smtClean="0"/>
        </a:p>
      </dsp:txBody>
      <dsp:txXfrm>
        <a:off x="1609403" y="3194598"/>
        <a:ext cx="918836" cy="918836"/>
      </dsp:txXfrm>
    </dsp:sp>
    <dsp:sp modelId="{7887DA77-C9F8-488F-B9EB-1D7C7F1892BE}">
      <dsp:nvSpPr>
        <dsp:cNvPr id="0" name=""/>
        <dsp:cNvSpPr/>
      </dsp:nvSpPr>
      <dsp:spPr>
        <a:xfrm rot="15120000">
          <a:off x="1597258" y="2515753"/>
          <a:ext cx="345934" cy="43855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65183" y="2652814"/>
        <a:ext cx="242154" cy="263135"/>
      </dsp:txXfrm>
    </dsp:sp>
    <dsp:sp modelId="{82236015-A2EB-4A8F-AE24-37ECF2AA6686}">
      <dsp:nvSpPr>
        <dsp:cNvPr id="0" name=""/>
        <dsp:cNvSpPr/>
      </dsp:nvSpPr>
      <dsp:spPr>
        <a:xfrm>
          <a:off x="815862" y="1147709"/>
          <a:ext cx="1299430" cy="129943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Services and Visualizations</a:t>
          </a:r>
          <a:endParaRPr lang="en-US" sz="1200" kern="1200" dirty="0"/>
        </a:p>
      </dsp:txBody>
      <dsp:txXfrm>
        <a:off x="1006159" y="1338006"/>
        <a:ext cx="918836" cy="918836"/>
      </dsp:txXfrm>
    </dsp:sp>
    <dsp:sp modelId="{EE8E7FD7-BE6A-4911-9A03-AF2FC1891CD7}">
      <dsp:nvSpPr>
        <dsp:cNvPr id="0" name=""/>
        <dsp:cNvSpPr/>
      </dsp:nvSpPr>
      <dsp:spPr>
        <a:xfrm rot="19440000">
          <a:off x="2074346" y="1010181"/>
          <a:ext cx="345934" cy="438557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2084256" y="1128392"/>
        <a:ext cx="242154" cy="2631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7A8388-BBFE-496B-81A2-8A58A27697F2}">
      <dsp:nvSpPr>
        <dsp:cNvPr id="0" name=""/>
        <dsp:cNvSpPr/>
      </dsp:nvSpPr>
      <dsp:spPr>
        <a:xfrm>
          <a:off x="0" y="127281"/>
          <a:ext cx="8229600" cy="503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Incentivization</a:t>
          </a:r>
          <a:endParaRPr lang="en-US" sz="2100" kern="1200" dirty="0"/>
        </a:p>
      </dsp:txBody>
      <dsp:txXfrm>
        <a:off x="24588" y="151869"/>
        <a:ext cx="8180424" cy="454509"/>
      </dsp:txXfrm>
    </dsp:sp>
    <dsp:sp modelId="{1624694D-ACE6-4F71-AE5A-F5DF6AB3D937}">
      <dsp:nvSpPr>
        <dsp:cNvPr id="0" name=""/>
        <dsp:cNvSpPr/>
      </dsp:nvSpPr>
      <dsp:spPr>
        <a:xfrm>
          <a:off x="0" y="630966"/>
          <a:ext cx="8229600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Highlight user contributions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Networks and algorithms contributed. Analyses performed.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Used coordinated visualization.</a:t>
          </a:r>
          <a:endParaRPr lang="en-US" sz="1600" kern="1200" dirty="0"/>
        </a:p>
      </dsp:txBody>
      <dsp:txXfrm>
        <a:off x="0" y="630966"/>
        <a:ext cx="8229600" cy="825930"/>
      </dsp:txXfrm>
    </dsp:sp>
    <dsp:sp modelId="{68428DC5-FD0E-4055-8781-4B20161179F5}">
      <dsp:nvSpPr>
        <dsp:cNvPr id="0" name=""/>
        <dsp:cNvSpPr/>
      </dsp:nvSpPr>
      <dsp:spPr>
        <a:xfrm>
          <a:off x="0" y="1456896"/>
          <a:ext cx="8229600" cy="503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smtClean="0"/>
            <a:t>Utilization</a:t>
          </a:r>
          <a:endParaRPr lang="en-US" sz="2100" kern="1200"/>
        </a:p>
      </dsp:txBody>
      <dsp:txXfrm>
        <a:off x="24588" y="1481484"/>
        <a:ext cx="8180424" cy="454509"/>
      </dsp:txXfrm>
    </dsp:sp>
    <dsp:sp modelId="{D7A8A1EE-3296-4CA1-92CD-4C95B5A476AD}">
      <dsp:nvSpPr>
        <dsp:cNvPr id="0" name=""/>
        <dsp:cNvSpPr/>
      </dsp:nvSpPr>
      <dsp:spPr>
        <a:xfrm>
          <a:off x="0" y="1960581"/>
          <a:ext cx="8229600" cy="8259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smtClean="0"/>
            <a:t>Network datasets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smtClean="0"/>
            <a:t>Algorithms 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smtClean="0"/>
            <a:t>Computation resources</a:t>
          </a:r>
          <a:endParaRPr lang="en-US" sz="1600" kern="1200"/>
        </a:p>
      </dsp:txBody>
      <dsp:txXfrm>
        <a:off x="0" y="1960581"/>
        <a:ext cx="8229600" cy="825930"/>
      </dsp:txXfrm>
    </dsp:sp>
    <dsp:sp modelId="{1E50BF25-2D4A-41E9-853C-5A991630D45A}">
      <dsp:nvSpPr>
        <dsp:cNvPr id="0" name=""/>
        <dsp:cNvSpPr/>
      </dsp:nvSpPr>
      <dsp:spPr>
        <a:xfrm>
          <a:off x="0" y="2786511"/>
          <a:ext cx="8229600" cy="503685"/>
        </a:xfrm>
        <a:prstGeom prst="round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err="1" smtClean="0"/>
            <a:t>Memoization</a:t>
          </a:r>
          <a:endParaRPr lang="en-US" sz="2100" kern="1200" dirty="0"/>
        </a:p>
      </dsp:txBody>
      <dsp:txXfrm>
        <a:off x="24588" y="2811099"/>
        <a:ext cx="8180424" cy="454509"/>
      </dsp:txXfrm>
    </dsp:sp>
    <dsp:sp modelId="{8D7CCBD5-DAF4-44DE-BF6D-BE8B2960D945}">
      <dsp:nvSpPr>
        <dsp:cNvPr id="0" name=""/>
        <dsp:cNvSpPr/>
      </dsp:nvSpPr>
      <dsp:spPr>
        <a:xfrm>
          <a:off x="0" y="3290196"/>
          <a:ext cx="8229600" cy="11084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6670" rIns="149352" bIns="2667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To avoid repetition of analyses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dirty="0" smtClean="0"/>
            <a:t>Uniquely identify an analysis.</a:t>
          </a:r>
          <a:endParaRPr lang="en-US" sz="160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smtClean="0"/>
            <a:t>Return results of an existing analysis when network, measure and parameters match.</a:t>
          </a:r>
          <a:endParaRPr lang="en-US" sz="1600" kern="120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US" sz="1600" kern="1200" smtClean="0"/>
            <a:t>Saves time of execution.</a:t>
          </a:r>
          <a:endParaRPr lang="en-US" sz="1600" kern="1200"/>
        </a:p>
      </dsp:txBody>
      <dsp:txXfrm>
        <a:off x="0" y="3290196"/>
        <a:ext cx="8229600" cy="11084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2B9EF-E6AA-49B9-85E5-7FB8AAF8ACE2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8D19EE-B1BA-460E-89E8-187DFF885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59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68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4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workflow represents steps for migrating from current relational schema to digital object based schema.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5199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Whenever analysis is performed on the network</a:t>
            </a:r>
            <a:r>
              <a:rPr lang="en-US" baseline="0" dirty="0" smtClean="0"/>
              <a:t> and if result is available for this combination, then analysis will not be repeated.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96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0421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164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20B3-8B32-43EE-B817-D220900E2F80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477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72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65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154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78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868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08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28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11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95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54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08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469B-FBFB-2C4F-951B-63FD2473BE1D}" type="datetimeFigureOut">
              <a:rPr lang="en-US" smtClean="0"/>
              <a:t>5/5/2014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34636-D151-714D-828F-5D1EF3381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4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930" y="2126528"/>
            <a:ext cx="6858000" cy="705917"/>
          </a:xfrm>
        </p:spPr>
        <p:txBody>
          <a:bodyPr>
            <a:normAutofit fontScale="90000"/>
          </a:bodyPr>
          <a:lstStyle/>
          <a:p>
            <a:r>
              <a:rPr lang="en-US" dirty="0"/>
              <a:t>CINET Registry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930" y="2968105"/>
            <a:ext cx="6858000" cy="1241822"/>
          </a:xfrm>
        </p:spPr>
        <p:txBody>
          <a:bodyPr>
            <a:noAutofit/>
          </a:bodyPr>
          <a:lstStyle/>
          <a:p>
            <a:r>
              <a:rPr lang="en-US" sz="1600" u="sng" dirty="0">
                <a:latin typeface="Calibri" charset="0"/>
              </a:rPr>
              <a:t>Mentor</a:t>
            </a:r>
          </a:p>
          <a:p>
            <a:r>
              <a:rPr lang="en-US" sz="1600" dirty="0">
                <a:latin typeface="Calibri" charset="0"/>
              </a:rPr>
              <a:t>Dr. Keith </a:t>
            </a:r>
            <a:r>
              <a:rPr lang="en-US" sz="1600" dirty="0" err="1">
                <a:latin typeface="Calibri" charset="0"/>
              </a:rPr>
              <a:t>Bisset</a:t>
            </a:r>
            <a:r>
              <a:rPr lang="en-US" sz="1600" dirty="0">
                <a:latin typeface="Calibri" charset="0"/>
              </a:rPr>
              <a:t> (NDSSL, VBI)</a:t>
            </a:r>
          </a:p>
          <a:p>
            <a:endParaRPr lang="en-US" sz="1600" dirty="0" smtClean="0">
              <a:latin typeface="Calibri" charset="0"/>
            </a:endParaRPr>
          </a:p>
          <a:p>
            <a:endParaRPr lang="en-US" sz="1600" dirty="0" smtClean="0">
              <a:latin typeface="Calibri" charset="0"/>
            </a:endParaRPr>
          </a:p>
          <a:p>
            <a:r>
              <a:rPr lang="en-US" sz="1600" dirty="0" smtClean="0">
                <a:latin typeface="Calibri" charset="0"/>
              </a:rPr>
              <a:t>Aditya </a:t>
            </a:r>
            <a:r>
              <a:rPr lang="en-US" sz="1600" dirty="0" err="1">
                <a:latin typeface="Calibri" charset="0"/>
              </a:rPr>
              <a:t>Agashe</a:t>
            </a:r>
            <a:r>
              <a:rPr lang="en-US" sz="1600" dirty="0">
                <a:latin typeface="Calibri" charset="0"/>
              </a:rPr>
              <a:t>,</a:t>
            </a:r>
            <a:br>
              <a:rPr lang="en-US" sz="1600" dirty="0">
                <a:latin typeface="Calibri" charset="0"/>
              </a:rPr>
            </a:br>
            <a:r>
              <a:rPr lang="en-US" sz="1600" dirty="0">
                <a:latin typeface="Calibri" charset="0"/>
              </a:rPr>
              <a:t>Harshal </a:t>
            </a:r>
            <a:r>
              <a:rPr lang="en-US" sz="1600" dirty="0" err="1">
                <a:latin typeface="Calibri" charset="0"/>
              </a:rPr>
              <a:t>Ganpatrao</a:t>
            </a:r>
            <a:r>
              <a:rPr lang="en-US" sz="1600" dirty="0">
                <a:latin typeface="Calibri" charset="0"/>
              </a:rPr>
              <a:t> Hayatnagarkar and</a:t>
            </a:r>
            <a:br>
              <a:rPr lang="en-US" sz="1600" dirty="0">
                <a:latin typeface="Calibri" charset="0"/>
              </a:rPr>
            </a:br>
            <a:r>
              <a:rPr lang="en-US" sz="1600" dirty="0" err="1">
                <a:latin typeface="Calibri" charset="0"/>
              </a:rPr>
              <a:t>Sarang</a:t>
            </a:r>
            <a:r>
              <a:rPr lang="en-US" sz="1600" dirty="0">
                <a:latin typeface="Calibri" charset="0"/>
              </a:rPr>
              <a:t> Joshi</a:t>
            </a:r>
          </a:p>
          <a:p>
            <a:endParaRPr lang="en-US" sz="1600" dirty="0">
              <a:latin typeface="Calibri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6494" y="5648291"/>
            <a:ext cx="1437506" cy="30008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r"/>
            <a:r>
              <a:rPr lang="en-US" sz="1350" dirty="0"/>
              <a:t>Presentation #8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150717" y="5348209"/>
            <a:ext cx="1068893" cy="30008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 sz="1350" dirty="0"/>
              <a:t>6 May 2014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59681" y="5897804"/>
            <a:ext cx="1984319" cy="30008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r>
              <a:rPr lang="en-US" sz="1350" dirty="0"/>
              <a:t>CS 6604 - Digital Libraries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46705" y="6208200"/>
            <a:ext cx="2797295" cy="300082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r"/>
            <a:r>
              <a:rPr lang="it-IT" sz="1350" dirty="0"/>
              <a:t>Virginia Tech, Blacksburg, VA, USA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98453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Services and Visualization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89311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2691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Lessons learned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Modelling</a:t>
            </a:r>
          </a:p>
          <a:p>
            <a:pPr lvl="1"/>
            <a:r>
              <a:rPr lang="en-US" dirty="0" smtClean="0"/>
              <a:t>Domain-specific metadata handling through taxonomy and keywords.</a:t>
            </a:r>
          </a:p>
          <a:p>
            <a:pPr lvl="1"/>
            <a:r>
              <a:rPr lang="en-US" dirty="0" smtClean="0"/>
              <a:t>Constrain handling: ‘has one’ relationship handling through ‘has many’ relationship.</a:t>
            </a:r>
          </a:p>
          <a:p>
            <a:pPr lvl="1"/>
            <a:r>
              <a:rPr lang="en-US" dirty="0" smtClean="0"/>
              <a:t>Transparent handling of </a:t>
            </a:r>
            <a:r>
              <a:rPr lang="en-US" dirty="0" err="1" smtClean="0"/>
              <a:t>Solr</a:t>
            </a:r>
            <a:r>
              <a:rPr lang="en-US" dirty="0" smtClean="0"/>
              <a:t> indexes.</a:t>
            </a:r>
          </a:p>
          <a:p>
            <a:pPr lvl="1"/>
            <a:r>
              <a:rPr lang="en-US" dirty="0" smtClean="0"/>
              <a:t>Federated queries on Fedora Commons are not flexible through Hydra.</a:t>
            </a:r>
          </a:p>
          <a:p>
            <a:endParaRPr lang="en-US" dirty="0" smtClean="0"/>
          </a:p>
          <a:p>
            <a:r>
              <a:rPr lang="en-US" dirty="0" smtClean="0"/>
              <a:t>CRUD </a:t>
            </a:r>
            <a:r>
              <a:rPr lang="en-US" dirty="0" smtClean="0"/>
              <a:t>scaffolds</a:t>
            </a:r>
          </a:p>
          <a:p>
            <a:pPr lvl="1"/>
            <a:r>
              <a:rPr lang="en-US" dirty="0" smtClean="0"/>
              <a:t>Object associations such as composition are not handled out-of-box.</a:t>
            </a:r>
          </a:p>
          <a:p>
            <a:endParaRPr lang="en-US" dirty="0" smtClean="0"/>
          </a:p>
          <a:p>
            <a:r>
              <a:rPr lang="en-US" dirty="0" smtClean="0"/>
              <a:t>Hierarchical </a:t>
            </a:r>
            <a:r>
              <a:rPr lang="en-US" dirty="0" smtClean="0"/>
              <a:t>faceted browsing for complex models is not easy.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58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Future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Performance improvement for database</a:t>
            </a:r>
          </a:p>
          <a:p>
            <a:r>
              <a:rPr lang="en-US" dirty="0" smtClean="0"/>
              <a:t>Instance-specific </a:t>
            </a:r>
            <a:r>
              <a:rPr lang="en-US" dirty="0"/>
              <a:t>metadata</a:t>
            </a:r>
          </a:p>
          <a:p>
            <a:r>
              <a:rPr lang="en-US" dirty="0"/>
              <a:t>Pluggable </a:t>
            </a:r>
            <a:r>
              <a:rPr lang="en-US" dirty="0" smtClean="0"/>
              <a:t>metadata</a:t>
            </a:r>
          </a:p>
          <a:p>
            <a:r>
              <a:rPr lang="en-US" dirty="0" smtClean="0"/>
              <a:t>Disseminators for graph format conversion</a:t>
            </a:r>
          </a:p>
          <a:p>
            <a:r>
              <a:rPr lang="en-US" dirty="0" smtClean="0"/>
              <a:t>Authentication and authorization</a:t>
            </a:r>
          </a:p>
          <a:p>
            <a:r>
              <a:rPr lang="en-US" dirty="0" smtClean="0"/>
              <a:t>Integration with CINET</a:t>
            </a:r>
          </a:p>
        </p:txBody>
      </p:sp>
    </p:spTree>
    <p:extLst>
      <p:ext uri="{BB962C8B-B14F-4D97-AF65-F5344CB8AC3E}">
        <p14:creationId xmlns:p14="http://schemas.microsoft.com/office/powerpoint/2010/main" val="281099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you...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4479402"/>
            <a:ext cx="7647972" cy="18172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1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Calibri" charset="0"/>
              </a:rPr>
              <a:t>Hypothesis: </a:t>
            </a:r>
            <a:r>
              <a:rPr lang="en-US" i="1" dirty="0" smtClean="0">
                <a:latin typeface="Calibri" charset="0"/>
              </a:rPr>
              <a:t>To </a:t>
            </a:r>
            <a:r>
              <a:rPr lang="en-US" i="1" dirty="0">
                <a:latin typeface="Calibri" charset="0"/>
              </a:rPr>
              <a:t>model CINET catalog in a Digital Object  based repository</a:t>
            </a:r>
            <a:r>
              <a:rPr lang="en-US" i="1" dirty="0" smtClean="0">
                <a:latin typeface="Calibri" charset="0"/>
              </a:rPr>
              <a:t>.</a:t>
            </a:r>
            <a:endParaRPr lang="en-US" dirty="0" smtClean="0">
              <a:latin typeface="Calibri" charset="0"/>
            </a:endParaRPr>
          </a:p>
          <a:p>
            <a:endParaRPr lang="en-US" dirty="0" smtClean="0">
              <a:latin typeface="Calibri" charset="0"/>
            </a:endParaRPr>
          </a:p>
          <a:p>
            <a:r>
              <a:rPr lang="en-US" dirty="0" smtClean="0">
                <a:latin typeface="Calibri" charset="0"/>
              </a:rPr>
              <a:t>Migration Project: RDBMS Catalog to Digital Object Repository based catalog. </a:t>
            </a:r>
          </a:p>
          <a:p>
            <a:pPr marL="0" indent="0">
              <a:buNone/>
            </a:pPr>
            <a:endParaRPr lang="en-US" dirty="0" smtClean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24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32117415"/>
              </p:ext>
            </p:extLst>
          </p:nvPr>
        </p:nvGraphicFramePr>
        <p:xfrm>
          <a:off x="1524000" y="1397000"/>
          <a:ext cx="6089780" cy="43040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Oval 4"/>
          <p:cNvSpPr/>
          <p:nvPr/>
        </p:nvSpPr>
        <p:spPr>
          <a:xfrm>
            <a:off x="3937518" y="3032449"/>
            <a:ext cx="1110343" cy="1101012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Workflow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19845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Technology stack</a:t>
            </a:r>
          </a:p>
        </p:txBody>
      </p:sp>
      <p:pic>
        <p:nvPicPr>
          <p:cNvPr id="1026" name="Picture 2" descr="https://wiki.duraspace.org/download/attachments/22022608/Hydra%20Architecture%20DiagramV2.jpg?version=3&amp;modificationDate=1332731535223&amp;api=v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31125" y="1805781"/>
            <a:ext cx="568174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952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Hydra transparently interfaces Fedora Commons repository.</a:t>
            </a:r>
          </a:p>
          <a:p>
            <a:endParaRPr lang="en-US" dirty="0" smtClean="0"/>
          </a:p>
          <a:p>
            <a:r>
              <a:rPr lang="en-US" dirty="0" smtClean="0"/>
              <a:t>Metadata </a:t>
            </a:r>
            <a:r>
              <a:rPr lang="en-US" dirty="0" smtClean="0"/>
              <a:t>attributes + object relationships </a:t>
            </a:r>
          </a:p>
          <a:p>
            <a:endParaRPr lang="en-US" dirty="0" smtClean="0"/>
          </a:p>
          <a:p>
            <a:r>
              <a:rPr lang="en-US" dirty="0" smtClean="0"/>
              <a:t>Domain-specific </a:t>
            </a:r>
            <a:r>
              <a:rPr lang="en-US" dirty="0" smtClean="0"/>
              <a:t>metadata</a:t>
            </a:r>
          </a:p>
          <a:p>
            <a:pPr lvl="1"/>
            <a:r>
              <a:rPr lang="en-US" dirty="0" smtClean="0"/>
              <a:t>Use of taxonomy</a:t>
            </a:r>
          </a:p>
          <a:p>
            <a:pPr lvl="1"/>
            <a:r>
              <a:rPr lang="en-US" dirty="0" smtClean="0"/>
              <a:t>Use of keywords (WIP)</a:t>
            </a:r>
          </a:p>
        </p:txBody>
      </p:sp>
    </p:spTree>
    <p:extLst>
      <p:ext uri="{BB962C8B-B14F-4D97-AF65-F5344CB8AC3E}">
        <p14:creationId xmlns:p14="http://schemas.microsoft.com/office/powerpoint/2010/main" val="240626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641" y="0"/>
            <a:ext cx="50987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42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Modelling: Digital Object Schema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98293"/>
            <a:ext cx="8229600" cy="4627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1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Ingesting data from RDBMS to Fedora Commons repository </a:t>
            </a:r>
          </a:p>
          <a:p>
            <a:endParaRPr lang="en-US" dirty="0" smtClean="0"/>
          </a:p>
          <a:p>
            <a:r>
              <a:rPr lang="en-US" dirty="0" smtClean="0"/>
              <a:t>Export </a:t>
            </a:r>
            <a:r>
              <a:rPr lang="en-US" dirty="0"/>
              <a:t>data from </a:t>
            </a:r>
            <a:r>
              <a:rPr lang="en-US" dirty="0" smtClean="0"/>
              <a:t>DB</a:t>
            </a:r>
          </a:p>
          <a:p>
            <a:endParaRPr lang="en-US" dirty="0" smtClean="0"/>
          </a:p>
          <a:p>
            <a:r>
              <a:rPr lang="en-US" dirty="0" smtClean="0"/>
              <a:t>Data ingest is a two-pass process</a:t>
            </a:r>
          </a:p>
          <a:p>
            <a:pPr lvl="1"/>
            <a:r>
              <a:rPr lang="en-US" dirty="0" smtClean="0"/>
              <a:t>Pass 1: Creating digital objects and populating attributes</a:t>
            </a:r>
          </a:p>
          <a:p>
            <a:pPr lvl="1"/>
            <a:r>
              <a:rPr lang="en-US" dirty="0" smtClean="0"/>
              <a:t>Pass 2: Setting relationships between newly created digital objects by maintaining integrity constraints 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817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SCRUD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u="sng" dirty="0" smtClean="0"/>
              <a:t>SCRUD</a:t>
            </a:r>
            <a:r>
              <a:rPr lang="en-US" dirty="0" smtClean="0"/>
              <a:t>: </a:t>
            </a:r>
            <a:r>
              <a:rPr lang="en-US" u="sng" dirty="0" smtClean="0"/>
              <a:t>S</a:t>
            </a:r>
            <a:r>
              <a:rPr lang="en-US" dirty="0" smtClean="0"/>
              <a:t>earch, </a:t>
            </a:r>
            <a:r>
              <a:rPr lang="en-US" u="sng" dirty="0" smtClean="0"/>
              <a:t>C</a:t>
            </a:r>
            <a:r>
              <a:rPr lang="en-US" dirty="0" smtClean="0"/>
              <a:t>reate, </a:t>
            </a:r>
            <a:r>
              <a:rPr lang="en-US" u="sng" dirty="0" smtClean="0"/>
              <a:t>R</a:t>
            </a:r>
            <a:r>
              <a:rPr lang="en-US" dirty="0" smtClean="0"/>
              <a:t>ead, </a:t>
            </a:r>
            <a:r>
              <a:rPr lang="en-US" u="sng" dirty="0" smtClean="0"/>
              <a:t>U</a:t>
            </a:r>
            <a:r>
              <a:rPr lang="en-US" dirty="0" smtClean="0"/>
              <a:t>pdate and </a:t>
            </a:r>
            <a:r>
              <a:rPr lang="en-US" u="sng" dirty="0" smtClean="0"/>
              <a:t>D</a:t>
            </a:r>
            <a:r>
              <a:rPr lang="en-US" dirty="0" smtClean="0"/>
              <a:t>elete.</a:t>
            </a:r>
          </a:p>
          <a:p>
            <a:endParaRPr lang="en-US" dirty="0" smtClean="0"/>
          </a:p>
          <a:p>
            <a:r>
              <a:rPr lang="en-US" dirty="0" smtClean="0"/>
              <a:t>Rails Scaffolding: For CRUD operations</a:t>
            </a:r>
          </a:p>
          <a:p>
            <a:pPr lvl="1"/>
            <a:r>
              <a:rPr lang="en-US" dirty="0" smtClean="0"/>
              <a:t>Rails facility for generating </a:t>
            </a:r>
            <a:r>
              <a:rPr lang="en-US" dirty="0" err="1" smtClean="0"/>
              <a:t>RESTful</a:t>
            </a:r>
            <a:r>
              <a:rPr lang="en-US" dirty="0" smtClean="0"/>
              <a:t> web-services and skeleton HTML UI.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Project </a:t>
            </a:r>
            <a:r>
              <a:rPr lang="en-US" dirty="0" err="1" smtClean="0"/>
              <a:t>Blacklight</a:t>
            </a:r>
            <a:r>
              <a:rPr lang="en-US" dirty="0" smtClean="0"/>
              <a:t>: For search and browse operations</a:t>
            </a:r>
          </a:p>
          <a:p>
            <a:pPr lvl="1"/>
            <a:r>
              <a:rPr lang="en-US" dirty="0" smtClean="0"/>
              <a:t>Faceted browsing </a:t>
            </a:r>
          </a:p>
          <a:p>
            <a:pPr lvl="1"/>
            <a:r>
              <a:rPr lang="en-US" dirty="0" smtClean="0"/>
              <a:t>Text search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ased on </a:t>
            </a:r>
            <a:r>
              <a:rPr lang="en-US" dirty="0" err="1" smtClean="0"/>
              <a:t>Solr</a:t>
            </a:r>
            <a:r>
              <a:rPr lang="en-US" dirty="0" smtClean="0"/>
              <a:t> indexing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59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386</Words>
  <Application>Microsoft Office PowerPoint</Application>
  <PresentationFormat>On-screen Show (4:3)</PresentationFormat>
  <Paragraphs>93</Paragraphs>
  <Slides>13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CINET Registry</vt:lpstr>
      <vt:lpstr>Project Overview</vt:lpstr>
      <vt:lpstr>Objectives</vt:lpstr>
      <vt:lpstr>Technology stack</vt:lpstr>
      <vt:lpstr>Modelling</vt:lpstr>
      <vt:lpstr>PowerPoint Presentation</vt:lpstr>
      <vt:lpstr>Modelling: Digital Object Schema</vt:lpstr>
      <vt:lpstr>Migration</vt:lpstr>
      <vt:lpstr>SCRUD Interfaces</vt:lpstr>
      <vt:lpstr>Services and Visualization</vt:lpstr>
      <vt:lpstr>Lessons learned</vt:lpstr>
      <vt:lpstr>Future work</vt:lpstr>
      <vt:lpstr>Thank you...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Maureen Lawrence-Kuether</dc:creator>
  <cp:lastModifiedBy>Harshal Hayatnagarkar</cp:lastModifiedBy>
  <cp:revision>188</cp:revision>
  <dcterms:created xsi:type="dcterms:W3CDTF">2014-04-14T18:17:41Z</dcterms:created>
  <dcterms:modified xsi:type="dcterms:W3CDTF">2014-05-06T00:51:42Z</dcterms:modified>
</cp:coreProperties>
</file>