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2.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comment3.xml" ContentType="application/vnd.openxmlformats-officedocument.presentationml.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comment4.xml" ContentType="application/vnd.openxmlformats-officedocument.presentationml.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comment5.xml" ContentType="application/vnd.openxmlformats-officedocument.presentationml.comment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omments/comment6.xml" ContentType="application/vnd.openxmlformats-officedocument.presentationml.comments+xml"/>
  <Override PartName="/ppt/notesSlides/notesSlide22.xml" ContentType="application/vnd.openxmlformats-officedocument.presentationml.notesSlide+xml"/>
  <Override PartName="/ppt/comments/comment7.xml" ContentType="application/vnd.openxmlformats-officedocument.presentationml.comments+xml"/>
  <Override PartName="/ppt/notesSlides/notesSlide23.xml" ContentType="application/vnd.openxmlformats-officedocument.presentationml.notesSlide+xml"/>
  <Override PartName="/ppt/comments/comment8.xml" ContentType="application/vnd.openxmlformats-officedocument.presentationml.comment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omments/comment9.xml" ContentType="application/vnd.openxmlformats-officedocument.presentationml.comments+xml"/>
  <Override PartName="/ppt/notesSlides/notesSlide33.xml" ContentType="application/vnd.openxmlformats-officedocument.presentationml.notesSlide+xml"/>
  <Override PartName="/ppt/comments/comment10.xml" ContentType="application/vnd.openxmlformats-officedocument.presentationml.comments+xml"/>
  <Override PartName="/ppt/notesSlides/notesSlide34.xml" ContentType="application/vnd.openxmlformats-officedocument.presentationml.notesSlide+xml"/>
  <Override PartName="/ppt/comments/comment11.xml" ContentType="application/vnd.openxmlformats-officedocument.presentationml.comment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4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94" r:id="rId22"/>
    <p:sldId id="275" r:id="rId23"/>
    <p:sldId id="276" r:id="rId24"/>
    <p:sldId id="295" r:id="rId25"/>
    <p:sldId id="277" r:id="rId26"/>
    <p:sldId id="278" r:id="rId27"/>
    <p:sldId id="279" r:id="rId28"/>
    <p:sldId id="280" r:id="rId29"/>
    <p:sldId id="281" r:id="rId30"/>
    <p:sldId id="282" r:id="rId31"/>
    <p:sldId id="283" r:id="rId32"/>
    <p:sldId id="284" r:id="rId33"/>
    <p:sldId id="285" r:id="rId34"/>
    <p:sldId id="287" r:id="rId35"/>
    <p:sldId id="288" r:id="rId36"/>
    <p:sldId id="289" r:id="rId37"/>
    <p:sldId id="290" r:id="rId38"/>
    <p:sldId id="291" r:id="rId39"/>
    <p:sldId id="292" r:id="rId40"/>
  </p:sldIdLst>
  <p:sldSz cx="9144000" cy="6858000" type="screen4x3"/>
  <p:notesSz cx="6858000" cy="9144000"/>
  <p:embeddedFontLst>
    <p:embeddedFont>
      <p:font typeface="Verdana" panose="020B0604030504040204" pitchFamily="34" charset="0"/>
      <p:regular r:id="rId42"/>
      <p:bold r:id="rId43"/>
      <p:italic r:id="rId44"/>
      <p:boldItalic r:id="rId45"/>
    </p:embeddedFont>
    <p:embeddedFont>
      <p:font typeface="Corbel" panose="020B0503020204020204" pitchFamily="34" charset="0"/>
      <p:regular r:id="rId46"/>
      <p:bold r:id="rId47"/>
      <p:italic r:id="rId48"/>
      <p:boldItalic r:id="rId49"/>
    </p:embeddedFont>
    <p:embeddedFont>
      <p:font typeface="Calibri" panose="020F0502020204030204" pitchFamily="34" charset="0"/>
      <p:regular r:id="rId50"/>
      <p:bold r:id="rId51"/>
      <p:italic r:id="rId52"/>
      <p:boldItalic r:id="rId5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onya Pickett" initials="" lastIdx="9" clrIdx="0"/>
  <p:cmAuthor id="1" name="Lynn Margheim" initials="" lastIdx="10" clrIdx="1"/>
  <p:cmAuthor id="2" name="Ellen Pudney" initials="" lastIdx="7" clrIdx="2"/>
  <p:cmAuthor id="3" name="Van Do" initials="" lastIdx="2"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58" d="100"/>
          <a:sy n="58" d="100"/>
        </p:scale>
        <p:origin x="152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font" Target="fonts/font1.fntdata"/><Relationship Id="rId47" Type="http://schemas.openxmlformats.org/officeDocument/2006/relationships/font" Target="fonts/font6.fntdata"/><Relationship Id="rId50" Type="http://schemas.openxmlformats.org/officeDocument/2006/relationships/font" Target="fonts/font9.fntdata"/><Relationship Id="rId55"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font" Target="fonts/font5.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font" Target="fonts/font4.fntdata"/><Relationship Id="rId53" Type="http://schemas.openxmlformats.org/officeDocument/2006/relationships/font" Target="fonts/font12.fntdata"/><Relationship Id="rId58"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8.fntdata"/><Relationship Id="rId57"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font" Target="fonts/font3.fntdata"/><Relationship Id="rId52" Type="http://schemas.openxmlformats.org/officeDocument/2006/relationships/font" Target="fonts/font11.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font" Target="fonts/font2.fntdata"/><Relationship Id="rId48" Type="http://schemas.openxmlformats.org/officeDocument/2006/relationships/font" Target="fonts/font7.fntdata"/><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font" Target="fonts/font10.fntdata"/><Relationship Id="rId3" Type="http://schemas.openxmlformats.org/officeDocument/2006/relationships/slide" Target="slides/slide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7-02-12T00:19:14.932" idx="2">
    <p:pos x="6000" y="200"/>
    <p:text>not sure about this as the main picture, since we don’t provide the food for the food experiences.  This is a major contention when introducing the curriculum.  I usually tell them to pair the books with their regular lunch or snack selection.</p:text>
  </p:cm>
  <p:cm authorId="0" dt="2017-03-01T15:13:58.511" idx="1">
    <p:pos x="6000" y="0"/>
    <p:text>I think the powerpoint overall may be too long.  I personally don't use curriculum powerpoint in my trainings or just use the slide as an overview.  I may print it off for them but I do more interactive trainings where I give out all the books and have them work in groups and glance through them to finding the healthy eating or physical activity theme and then have them identify the building blocks (pre-k SOLS). We talk about the time of year that each book would be best used in.  I ask if them to share some ideas on how they may enhance the lesson. Each group then teaches the others about their book. Then we discuss the newsletters, everyone gets up and we do Funtervals.  Then lastly, I speak about the paperwork.  
When I used powerpoints like the one Dottie used at trainings at the end the folks were like what do we do with these books?  The emphasis needs to be more about what they do with the books and how they interact with the supplies.</p:text>
  </p:cm>
  <p:cm authorId="1" dt="2017-03-01T15:13:58.511" idx="1">
    <p:pos x="6000" y="100"/>
    <p:text>Agree! I will use the PP as an outline to guide the content but doing everything in a hands on manner is best.</p:text>
  </p:cm>
</p:cmLst>
</file>

<file path=ppt/comments/comment10.xml><?xml version="1.0" encoding="utf-8"?>
<p:cmLst xmlns:a="http://schemas.openxmlformats.org/drawingml/2006/main" xmlns:r="http://schemas.openxmlformats.org/officeDocument/2006/relationships" xmlns:p="http://schemas.openxmlformats.org/presentationml/2006/main">
  <p:cm authorId="2" dt="2017-02-07T21:06:31.500" idx="3">
    <p:pos x="6000" y="0"/>
    <p:text>A lot of these mention email, but I rarely have luck with email. You might want to use more general language.</p:text>
  </p:cm>
  <p:cm authorId="1" dt="2017-02-07T21:06:31.500" idx="6">
    <p:pos x="6000" y="100"/>
    <p:text>Do you call? What would you suggest?</p:text>
  </p:cm>
</p:cmLst>
</file>

<file path=ppt/comments/comment11.xml><?xml version="1.0" encoding="utf-8"?>
<p:cmLst xmlns:a="http://schemas.openxmlformats.org/drawingml/2006/main" xmlns:r="http://schemas.openxmlformats.org/officeDocument/2006/relationships" xmlns:p="http://schemas.openxmlformats.org/presentationml/2006/main">
  <p:cm authorId="1" dt="2017-02-07T20:40:02.057" idx="7">
    <p:pos x="6000" y="100"/>
    <p:text>I guess you can add your volunteers to the newsletter if they wanted to get nutrition tips from us. Changed the text since the news is sent out in short bursts every 2 weeks.</p:text>
  </p:cm>
  <p:cm authorId="1" dt="2017-02-07T20:40:18.473" idx="8">
    <p:pos x="6000" y="200"/>
    <p:text>You could delete this on your personal copy once we update this.</p:text>
  </p:cm>
  <p:cm authorId="3" dt="2017-02-08T13:13:30.606" idx="2">
    <p:pos x="6000" y="300"/>
    <p:text>Hi Ellen, Austin asks us to send her volunteer emails that you collect on registration forms or sign in sheets. She puts them in a volunteer newsletter.</p:text>
  </p:cm>
  <p:cm authorId="2" dt="2017-02-10T22:18:44.332" idx="4">
    <p:pos x="6000" y="0"/>
    <p:text>I never do anything with the e-newsletter, are we supposed to give the PAs are participants email for their e-newsletter?</p:text>
  </p:cm>
  <p:cm authorId="2" dt="2017-02-10T22:18:44.332" idx="5">
    <p:pos x="6000" y="400"/>
    <p:text>Oh okay, I must have forgotten that</p:text>
  </p:cm>
</p:cmLst>
</file>

<file path=ppt/comments/comment2.xml><?xml version="1.0" encoding="utf-8"?>
<p:cmLst xmlns:a="http://schemas.openxmlformats.org/drawingml/2006/main" xmlns:r="http://schemas.openxmlformats.org/officeDocument/2006/relationships" xmlns:p="http://schemas.openxmlformats.org/presentationml/2006/main">
  <p:cm authorId="1" dt="2017-02-07T20:49:36.541" idx="2">
    <p:pos x="6000" y="100"/>
    <p:text>We have our online training modules. We need to decide how much training we want to give them as we redesign the canvas training for volunteer sites.</p:text>
  </p:cm>
  <p:cm authorId="1" dt="2017-02-07T20:50:30.823" idx="3">
    <p:pos x="6000" y="200"/>
    <p:text>this page can go. It was in one of the presentations I found so I was wondering if it is useful. Kind of redundant by the time you get to doing at training like this.</p:text>
  </p:cm>
  <p:cm authorId="2" dt="2017-03-01T15:37:53.196" idx="1">
    <p:pos x="6000" y="0"/>
    <p:text>What online training do we provide to the teachers? And how do we connect them with the nutrition information you are referencing?</p:text>
  </p:cm>
  <p:cm authorId="1" dt="2017-03-01T15:37:53.196" idx="4">
    <p:pos x="6000" y="300"/>
    <p:text>We need to decide what type of training you want to provide. Removing this for now since we have not worked this out.</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7-02-12T00:29:17.358" idx="3">
    <p:pos x="6000" y="0"/>
    <p:text>I don't like the clipart images.  They are fine for the top LEAP titles, but the clipart makes it look dated to me.</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17-02-12T00:36:29.679" idx="4">
    <p:pos x="6000" y="0"/>
    <p:text>some of my leap guides don't show the craft activity
the guide does not suggest a physical activity although I show them Funtervals to use
Also the agent needs to explain how they do the food experience since we don't provide the food</p:text>
  </p:cm>
</p:cmLst>
</file>

<file path=ppt/comments/comment5.xml><?xml version="1.0" encoding="utf-8"?>
<p:cmLst xmlns:a="http://schemas.openxmlformats.org/drawingml/2006/main" xmlns:r="http://schemas.openxmlformats.org/officeDocument/2006/relationships" xmlns:p="http://schemas.openxmlformats.org/presentationml/2006/main">
  <p:cm authorId="3" dt="2017-02-07T21:22:59.913" idx="1">
    <p:pos x="6000" y="0"/>
    <p:text>Do we do these activities with the teachers? all 10 books? Or do we just talk through these slides?</p:text>
  </p:cm>
  <p:cm authorId="1" dt="2017-02-07T21:22:59.913" idx="5">
    <p:pos x="6000" y="100"/>
    <p:text>That is a good question. I would recommend something more active. You could give the books to the volunteers and give them a few minutes to look for the theme and share the activities in each lesson. We can hash that out in the Training Plan!!</p:text>
  </p:cm>
  <p:cm authorId="0" dt="2017-02-12T00:37:32.917" idx="5">
    <p:pos x="3024" y="1556"/>
    <p:text>Are these activity suggestions written down somewhere?</p:text>
  </p:cm>
</p:cmLst>
</file>

<file path=ppt/comments/comment6.xml><?xml version="1.0" encoding="utf-8"?>
<p:cmLst xmlns:a="http://schemas.openxmlformats.org/drawingml/2006/main" xmlns:r="http://schemas.openxmlformats.org/officeDocument/2006/relationships" xmlns:p="http://schemas.openxmlformats.org/presentationml/2006/main">
  <p:cm authorId="0" dt="2017-02-12T00:39:24.028" idx="6">
    <p:pos x="6000" y="0"/>
    <p:text>This may need to be earlier in the presentation since it clarifies the food experience.</p:text>
  </p:cm>
</p:cmLst>
</file>

<file path=ppt/comments/comment7.xml><?xml version="1.0" encoding="utf-8"?>
<p:cmLst xmlns:a="http://schemas.openxmlformats.org/drawingml/2006/main" xmlns:r="http://schemas.openxmlformats.org/officeDocument/2006/relationships" xmlns:p="http://schemas.openxmlformats.org/presentationml/2006/main">
  <p:cm authorId="0" dt="2017-02-12T00:40:25.207" idx="9">
    <p:pos x="6000" y="200"/>
    <p:text>This is where I introduce the free Two Bite Club books from USDA.  I give them each a copy because it reinforces this message.</p:text>
  </p:cm>
  <p:cm authorId="0" dt="2017-02-12T00:42:32.839" idx="7">
    <p:pos x="6000" y="0"/>
    <p:text>I also talk about playing, touching or interacting with food before tasting especially for children with sensory issues.</p:text>
  </p:cm>
  <p:cm authorId="0" dt="2017-02-12T00:42:32.839" idx="8">
    <p:pos x="6000" y="100"/>
    <p:text>Also, about tasting food prepared different ways.  You may not like cooked spinach but may like it raw in a salad or added to a smoothie.</p:text>
  </p:cm>
</p:cmLst>
</file>

<file path=ppt/comments/comment8.xml><?xml version="1.0" encoding="utf-8"?>
<p:cmLst xmlns:a="http://schemas.openxmlformats.org/drawingml/2006/main" xmlns:r="http://schemas.openxmlformats.org/officeDocument/2006/relationships" xmlns:p="http://schemas.openxmlformats.org/presentationml/2006/main">
  <p:cm authorId="2" dt="2017-02-07T20:47:22.684" idx="7">
    <p:pos x="6000" y="0"/>
    <p:text>Once again, I would avoid highlighting "research" and would talk about positive things, not negative "scare tactics"</p:text>
  </p:cm>
  <p:cm authorId="1" dt="2017-02-07T20:47:22.684" idx="10">
    <p:pos x="6000" y="100"/>
    <p:text>Would you like to rewrite this? You can make your edits here.!! thanks,</p:text>
  </p:cm>
</p:cmLst>
</file>

<file path=ppt/comments/comment9.xml><?xml version="1.0" encoding="utf-8"?>
<p:cmLst xmlns:a="http://schemas.openxmlformats.org/drawingml/2006/main" xmlns:r="http://schemas.openxmlformats.org/officeDocument/2006/relationships" xmlns:p="http://schemas.openxmlformats.org/presentationml/2006/main">
  <p:cm authorId="2" dt="2017-02-07T20:23:06.439" idx="2">
    <p:pos x="6000" y="0"/>
    <p:text>Same with this form</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800" cy="457200"/>
          </a:xfrm>
          <a:prstGeom prst="rect">
            <a:avLst/>
          </a:prstGeom>
          <a:noFill/>
          <a:ln>
            <a:noFill/>
          </a:ln>
        </p:spPr>
        <p:txBody>
          <a:bodyPr wrap="square" lIns="91425" tIns="91425" rIns="91425" bIns="91425" anchor="t" anchorCtr="0"/>
          <a:lstStyle>
            <a:lvl1pPr marL="0" marR="0" lvl="0" indent="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3" y="0"/>
            <a:ext cx="2971800" cy="457200"/>
          </a:xfrm>
          <a:prstGeom prst="rect">
            <a:avLst/>
          </a:prstGeom>
          <a:noFill/>
          <a:ln>
            <a:noFill/>
          </a:ln>
        </p:spPr>
        <p:txBody>
          <a:bodyPr wrap="square" lIns="91425" tIns="91425" rIns="91425" bIns="91425" anchor="t" anchorCtr="0"/>
          <a:lstStyle>
            <a:lvl1pPr marL="0" marR="0" lvl="0" indent="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800" cy="457200"/>
          </a:xfrm>
          <a:prstGeom prst="rect">
            <a:avLst/>
          </a:prstGeom>
          <a:noFill/>
          <a:ln>
            <a:noFill/>
          </a:ln>
        </p:spPr>
        <p:txBody>
          <a:bodyPr wrap="square" lIns="91425" tIns="91425" rIns="91425" bIns="91425" anchor="b" anchorCtr="0"/>
          <a:lstStyle>
            <a:lvl1pPr marL="0" marR="0" lvl="0" indent="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3" y="8685213"/>
            <a:ext cx="2971800" cy="457200"/>
          </a:xfrm>
          <a:prstGeom prst="rect">
            <a:avLst/>
          </a:prstGeom>
          <a:noFill/>
          <a:ln>
            <a:noFill/>
          </a:ln>
        </p:spPr>
        <p:txBody>
          <a:bodyPr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Shape 242"/>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Clr>
                <a:schemeClr val="dk1"/>
              </a:buClr>
              <a:buSzPts val="1100"/>
              <a:buFont typeface="Arial"/>
              <a:buNone/>
            </a:pPr>
            <a:r>
              <a:rPr lang="en-US"/>
              <a:t>A research study conducted in Head Start</a:t>
            </a:r>
            <a:endParaRPr/>
          </a:p>
          <a:p>
            <a:pPr marL="0" lvl="0" indent="0">
              <a:spcBef>
                <a:spcPts val="0"/>
              </a:spcBef>
              <a:spcAft>
                <a:spcPts val="0"/>
              </a:spcAft>
              <a:buClr>
                <a:schemeClr val="dk1"/>
              </a:buClr>
              <a:buSzPts val="1100"/>
              <a:buFont typeface="Arial"/>
              <a:buNone/>
            </a:pPr>
            <a:r>
              <a:rPr lang="en-US"/>
              <a:t>preschool classes by Elena Byrne and Susan Nitzke, University</a:t>
            </a:r>
            <a:endParaRPr/>
          </a:p>
          <a:p>
            <a:pPr marL="0" lvl="0" indent="0">
              <a:spcBef>
                <a:spcPts val="0"/>
              </a:spcBef>
              <a:spcAft>
                <a:spcPts val="0"/>
              </a:spcAft>
              <a:buClr>
                <a:schemeClr val="dk1"/>
              </a:buClr>
              <a:buSzPts val="1100"/>
              <a:buFont typeface="Arial"/>
              <a:buNone/>
            </a:pPr>
            <a:r>
              <a:rPr lang="en-US"/>
              <a:t>of Wisconsin-Madison (2002), found that the children were</a:t>
            </a:r>
            <a:endParaRPr/>
          </a:p>
          <a:p>
            <a:pPr marL="0" lvl="0" indent="0">
              <a:spcBef>
                <a:spcPts val="0"/>
              </a:spcBef>
              <a:spcAft>
                <a:spcPts val="0"/>
              </a:spcAft>
              <a:buClr>
                <a:schemeClr val="dk1"/>
              </a:buClr>
              <a:buSzPts val="1100"/>
              <a:buFont typeface="Arial"/>
              <a:buNone/>
            </a:pPr>
            <a:r>
              <a:rPr lang="en-US"/>
              <a:t>more willing to taste a newly introduced vegetable if they</a:t>
            </a:r>
            <a:endParaRPr/>
          </a:p>
          <a:p>
            <a:pPr marL="0" lvl="0" indent="0">
              <a:spcBef>
                <a:spcPts val="0"/>
              </a:spcBef>
              <a:spcAft>
                <a:spcPts val="0"/>
              </a:spcAft>
              <a:buClr>
                <a:schemeClr val="dk1"/>
              </a:buClr>
              <a:buSzPts val="1100"/>
              <a:buFont typeface="Arial"/>
              <a:buNone/>
            </a:pPr>
            <a:r>
              <a:rPr lang="en-US"/>
              <a:t>had heard a story in which the main character had a positive</a:t>
            </a:r>
            <a:endParaRPr/>
          </a:p>
          <a:p>
            <a:pPr marL="0" lvl="0" indent="0">
              <a:spcBef>
                <a:spcPts val="0"/>
              </a:spcBef>
              <a:spcAft>
                <a:spcPts val="0"/>
              </a:spcAft>
              <a:buClr>
                <a:schemeClr val="dk1"/>
              </a:buClr>
              <a:buSzPts val="1100"/>
              <a:buFont typeface="Arial"/>
              <a:buNone/>
            </a:pPr>
            <a:r>
              <a:rPr lang="en-US"/>
              <a:t>preference for the food. The study concluded that under</a:t>
            </a:r>
            <a:endParaRPr/>
          </a:p>
          <a:p>
            <a:pPr marL="0" lvl="0" indent="0">
              <a:spcBef>
                <a:spcPts val="0"/>
              </a:spcBef>
              <a:spcAft>
                <a:spcPts val="0"/>
              </a:spcAft>
              <a:buClr>
                <a:schemeClr val="dk1"/>
              </a:buClr>
              <a:buSzPts val="1100"/>
              <a:buFont typeface="Arial"/>
              <a:buNone/>
            </a:pPr>
            <a:r>
              <a:rPr lang="en-US"/>
              <a:t>optimal conditions, children’s books could help promote</a:t>
            </a:r>
            <a:endParaRPr/>
          </a:p>
          <a:p>
            <a:pPr marL="0" lvl="0" indent="0">
              <a:spcBef>
                <a:spcPts val="0"/>
              </a:spcBef>
              <a:spcAft>
                <a:spcPts val="0"/>
              </a:spcAft>
              <a:buClr>
                <a:schemeClr val="dk1"/>
              </a:buClr>
              <a:buSzPts val="1100"/>
              <a:buFont typeface="Arial"/>
              <a:buNone/>
            </a:pPr>
            <a:r>
              <a:rPr lang="en-US"/>
              <a:t>positive attitudes about vegetables.</a:t>
            </a:r>
            <a:endParaRPr/>
          </a:p>
          <a:p>
            <a:pPr marL="0" lvl="0" indent="0">
              <a:spcBef>
                <a:spcPts val="0"/>
              </a:spcBef>
              <a:spcAft>
                <a:spcPts val="0"/>
              </a:spcAft>
              <a:buNone/>
            </a:pPr>
            <a:endParaRPr/>
          </a:p>
          <a:p>
            <a:pPr marL="0" lvl="0" indent="0">
              <a:spcBef>
                <a:spcPts val="0"/>
              </a:spcBef>
              <a:spcAft>
                <a:spcPts val="0"/>
              </a:spcAft>
              <a:buNone/>
            </a:pPr>
            <a:endParaRPr/>
          </a:p>
          <a:p>
            <a:pPr marL="0" lvl="0" indent="0">
              <a:spcBef>
                <a:spcPts val="0"/>
              </a:spcBef>
              <a:spcAft>
                <a:spcPts val="0"/>
              </a:spcAft>
              <a:buClr>
                <a:schemeClr val="dk1"/>
              </a:buClr>
              <a:buSzPts val="1100"/>
              <a:buFont typeface="Arial"/>
              <a:buNone/>
            </a:pPr>
            <a:r>
              <a:rPr lang="en-US"/>
              <a:t>Literacy, Eating and Activity for Primary (LEAP)</a:t>
            </a:r>
            <a:endParaRPr/>
          </a:p>
          <a:p>
            <a:pPr marL="0" lvl="0" indent="0">
              <a:spcBef>
                <a:spcPts val="0"/>
              </a:spcBef>
              <a:spcAft>
                <a:spcPts val="0"/>
              </a:spcAft>
              <a:buClr>
                <a:schemeClr val="dk1"/>
              </a:buClr>
              <a:buSzPts val="1100"/>
              <a:buFont typeface="Arial"/>
              <a:buNone/>
            </a:pPr>
            <a:r>
              <a:rPr lang="en-US"/>
              <a:t>Youth Health Curriculum Overview</a:t>
            </a:r>
            <a:endParaRPr/>
          </a:p>
          <a:p>
            <a:pPr marL="0" lvl="0" indent="0">
              <a:spcBef>
                <a:spcPts val="0"/>
              </a:spcBef>
              <a:spcAft>
                <a:spcPts val="0"/>
              </a:spcAft>
              <a:buClr>
                <a:schemeClr val="dk1"/>
              </a:buClr>
              <a:buSzPts val="1100"/>
              <a:buFont typeface="Arial"/>
              <a:buNone/>
            </a:pPr>
            <a:r>
              <a:rPr lang="en-US"/>
              <a:t>7</a:t>
            </a:r>
            <a:endParaRPr/>
          </a:p>
          <a:p>
            <a:pPr marL="0" lvl="0" indent="0">
              <a:spcBef>
                <a:spcPts val="0"/>
              </a:spcBef>
              <a:spcAft>
                <a:spcPts val="0"/>
              </a:spcAft>
              <a:buNone/>
            </a:pPr>
            <a:endParaRPr/>
          </a:p>
        </p:txBody>
      </p:sp>
      <p:sp>
        <p:nvSpPr>
          <p:cNvPr id="243" name="Shape 24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Shape 320"/>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a:p>
        </p:txBody>
      </p:sp>
      <p:sp>
        <p:nvSpPr>
          <p:cNvPr id="321" name="Shape 32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Shape 33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a:p>
        </p:txBody>
      </p:sp>
      <p:sp>
        <p:nvSpPr>
          <p:cNvPr id="332" name="Shape 3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Shape 34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a:p>
        </p:txBody>
      </p:sp>
      <p:sp>
        <p:nvSpPr>
          <p:cNvPr id="342" name="Shape 34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Shape 353"/>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a:p>
        </p:txBody>
      </p:sp>
      <p:sp>
        <p:nvSpPr>
          <p:cNvPr id="354" name="Shape 35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Shape 363"/>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a:p>
        </p:txBody>
      </p:sp>
      <p:sp>
        <p:nvSpPr>
          <p:cNvPr id="364" name="Shape 36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Shape 373"/>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a:p>
        </p:txBody>
      </p:sp>
      <p:sp>
        <p:nvSpPr>
          <p:cNvPr id="374" name="Shape 3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Shape 383"/>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a:p>
        </p:txBody>
      </p:sp>
      <p:sp>
        <p:nvSpPr>
          <p:cNvPr id="384" name="Shape 3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Shape 393"/>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a:p>
        </p:txBody>
      </p:sp>
      <p:sp>
        <p:nvSpPr>
          <p:cNvPr id="394" name="Shape 39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Shape 403"/>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a:p>
        </p:txBody>
      </p:sp>
      <p:sp>
        <p:nvSpPr>
          <p:cNvPr id="404" name="Shape 4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Shape 413"/>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a:p>
        </p:txBody>
      </p:sp>
      <p:sp>
        <p:nvSpPr>
          <p:cNvPr id="414" name="Shape 41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Shape 25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a:p>
        </p:txBody>
      </p:sp>
      <p:sp>
        <p:nvSpPr>
          <p:cNvPr id="252" name="Shape 25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3"/>
        <p:cNvGrpSpPr/>
        <p:nvPr/>
      </p:nvGrpSpPr>
      <p:grpSpPr>
        <a:xfrm>
          <a:off x="0" y="0"/>
          <a:ext cx="0" cy="0"/>
          <a:chOff x="0" y="0"/>
          <a:chExt cx="0" cy="0"/>
        </a:xfrm>
      </p:grpSpPr>
      <p:sp>
        <p:nvSpPr>
          <p:cNvPr id="574" name="Shape 5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575" name="Shape 575"/>
          <p:cNvSpPr txBox="1">
            <a:spLocks noGrp="1"/>
          </p:cNvSpPr>
          <p:nvPr>
            <p:ph type="body" idx="1"/>
          </p:nvPr>
        </p:nvSpPr>
        <p:spPr>
          <a:xfrm>
            <a:off x="685800" y="4343400"/>
            <a:ext cx="5486400" cy="4114800"/>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None/>
            </a:pPr>
            <a:r>
              <a:rPr lang="en-US"/>
              <a:t>We will discuss incorporating food experiences into the LEAP program later in the training.</a:t>
            </a:r>
            <a:endParaRPr sz="1200" b="0" i="0" u="none" strike="noStrike" cap="none">
              <a:solidFill>
                <a:schemeClr val="dk1"/>
              </a:solidFill>
              <a:latin typeface="Calibri"/>
              <a:ea typeface="Calibri"/>
              <a:cs typeface="Calibri"/>
              <a:sym typeface="Calibri"/>
            </a:endParaRPr>
          </a:p>
        </p:txBody>
      </p:sp>
      <p:sp>
        <p:nvSpPr>
          <p:cNvPr id="576" name="Shape 576"/>
          <p:cNvSpPr txBox="1">
            <a:spLocks noGrp="1"/>
          </p:cNvSpPr>
          <p:nvPr>
            <p:ph type="sldNum" idx="12"/>
          </p:nvPr>
        </p:nvSpPr>
        <p:spPr>
          <a:xfrm>
            <a:off x="3884613" y="8685213"/>
            <a:ext cx="2971800" cy="457200"/>
          </a:xfrm>
          <a:prstGeom prst="rect">
            <a:avLst/>
          </a:prstGeom>
          <a:noFill/>
          <a:ln>
            <a:noFill/>
          </a:ln>
        </p:spPr>
        <p:txBody>
          <a:bodyPr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Calibri"/>
                <a:ea typeface="Calibri"/>
                <a:cs typeface="Calibri"/>
                <a:sym typeface="Calibri"/>
              </a:rPr>
              <a:t>20</a:t>
            </a:fld>
            <a:endParaRPr sz="1200">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Shape 42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424" name="Shape 424"/>
          <p:cNvSpPr txBox="1">
            <a:spLocks noGrp="1"/>
          </p:cNvSpPr>
          <p:nvPr>
            <p:ph type="body" idx="1"/>
          </p:nvPr>
        </p:nvSpPr>
        <p:spPr>
          <a:xfrm>
            <a:off x="685800" y="4343400"/>
            <a:ext cx="5486400" cy="4114800"/>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425" name="Shape 425"/>
          <p:cNvSpPr txBox="1">
            <a:spLocks noGrp="1"/>
          </p:cNvSpPr>
          <p:nvPr>
            <p:ph type="sldNum" idx="12"/>
          </p:nvPr>
        </p:nvSpPr>
        <p:spPr>
          <a:xfrm>
            <a:off x="3884613" y="8685213"/>
            <a:ext cx="2971800" cy="457200"/>
          </a:xfrm>
          <a:prstGeom prst="rect">
            <a:avLst/>
          </a:prstGeom>
          <a:noFill/>
          <a:ln>
            <a:noFill/>
          </a:ln>
        </p:spPr>
        <p:txBody>
          <a:bodyPr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Calibri"/>
                <a:ea typeface="Calibri"/>
                <a:cs typeface="Calibri"/>
                <a:sym typeface="Calibri"/>
              </a:rPr>
              <a:t>21</a:t>
            </a:fld>
            <a:endParaRPr sz="1200">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0"/>
        <p:cNvGrpSpPr/>
        <p:nvPr/>
      </p:nvGrpSpPr>
      <p:grpSpPr>
        <a:xfrm>
          <a:off x="0" y="0"/>
          <a:ext cx="0" cy="0"/>
          <a:chOff x="0" y="0"/>
          <a:chExt cx="0" cy="0"/>
        </a:xfrm>
      </p:grpSpPr>
      <p:sp>
        <p:nvSpPr>
          <p:cNvPr id="431" name="Shape 43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432" name="Shape 432"/>
          <p:cNvSpPr txBox="1">
            <a:spLocks noGrp="1"/>
          </p:cNvSpPr>
          <p:nvPr>
            <p:ph type="body" idx="1"/>
          </p:nvPr>
        </p:nvSpPr>
        <p:spPr>
          <a:xfrm>
            <a:off x="685800" y="4343400"/>
            <a:ext cx="5486400" cy="4114800"/>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433" name="Shape 433"/>
          <p:cNvSpPr txBox="1">
            <a:spLocks noGrp="1"/>
          </p:cNvSpPr>
          <p:nvPr>
            <p:ph type="sldNum" idx="12"/>
          </p:nvPr>
        </p:nvSpPr>
        <p:spPr>
          <a:xfrm>
            <a:off x="3884613" y="8685213"/>
            <a:ext cx="2971800" cy="457200"/>
          </a:xfrm>
          <a:prstGeom prst="rect">
            <a:avLst/>
          </a:prstGeom>
          <a:noFill/>
          <a:ln>
            <a:noFill/>
          </a:ln>
        </p:spPr>
        <p:txBody>
          <a:bodyPr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Calibri"/>
                <a:ea typeface="Calibri"/>
                <a:cs typeface="Calibri"/>
                <a:sym typeface="Calibri"/>
              </a:rPr>
              <a:t>22</a:t>
            </a:fld>
            <a:endParaRPr sz="1200">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2"/>
        <p:cNvGrpSpPr/>
        <p:nvPr/>
      </p:nvGrpSpPr>
      <p:grpSpPr>
        <a:xfrm>
          <a:off x="0" y="0"/>
          <a:ext cx="0" cy="0"/>
          <a:chOff x="0" y="0"/>
          <a:chExt cx="0" cy="0"/>
        </a:xfrm>
      </p:grpSpPr>
      <p:sp>
        <p:nvSpPr>
          <p:cNvPr id="583" name="Shape 58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584" name="Shape 584"/>
          <p:cNvSpPr txBox="1">
            <a:spLocks noGrp="1"/>
          </p:cNvSpPr>
          <p:nvPr>
            <p:ph type="body" idx="1"/>
          </p:nvPr>
        </p:nvSpPr>
        <p:spPr>
          <a:xfrm>
            <a:off x="685800" y="4343400"/>
            <a:ext cx="5486400" cy="4114800"/>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585" name="Shape 585"/>
          <p:cNvSpPr txBox="1">
            <a:spLocks noGrp="1"/>
          </p:cNvSpPr>
          <p:nvPr>
            <p:ph type="sldNum" idx="12"/>
          </p:nvPr>
        </p:nvSpPr>
        <p:spPr>
          <a:xfrm>
            <a:off x="3884613" y="8685213"/>
            <a:ext cx="2971800" cy="457200"/>
          </a:xfrm>
          <a:prstGeom prst="rect">
            <a:avLst/>
          </a:prstGeom>
          <a:noFill/>
          <a:ln>
            <a:noFill/>
          </a:ln>
        </p:spPr>
        <p:txBody>
          <a:bodyPr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Calibri"/>
                <a:ea typeface="Calibri"/>
                <a:cs typeface="Calibri"/>
                <a:sym typeface="Calibri"/>
              </a:rPr>
              <a:t>23</a:t>
            </a:fld>
            <a:endParaRPr sz="12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Shape 43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a:p>
        </p:txBody>
      </p:sp>
      <p:sp>
        <p:nvSpPr>
          <p:cNvPr id="440" name="Shape 44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Shape 44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a:p>
        </p:txBody>
      </p:sp>
      <p:sp>
        <p:nvSpPr>
          <p:cNvPr id="446" name="Shape 44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
        <p:cNvGrpSpPr/>
        <p:nvPr/>
      </p:nvGrpSpPr>
      <p:grpSpPr>
        <a:xfrm>
          <a:off x="0" y="0"/>
          <a:ext cx="0" cy="0"/>
          <a:chOff x="0" y="0"/>
          <a:chExt cx="0" cy="0"/>
        </a:xfrm>
      </p:grpSpPr>
      <p:sp>
        <p:nvSpPr>
          <p:cNvPr id="453" name="Shape 453"/>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a:p>
        </p:txBody>
      </p:sp>
      <p:sp>
        <p:nvSpPr>
          <p:cNvPr id="454" name="Shape 45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Shape 46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461" name="Shape 461"/>
          <p:cNvSpPr txBox="1">
            <a:spLocks noGrp="1"/>
          </p:cNvSpPr>
          <p:nvPr>
            <p:ph type="body" idx="1"/>
          </p:nvPr>
        </p:nvSpPr>
        <p:spPr>
          <a:xfrm>
            <a:off x="685800" y="4343400"/>
            <a:ext cx="5486400" cy="4114800"/>
          </a:xfrm>
          <a:prstGeom prst="rect">
            <a:avLst/>
          </a:prstGeom>
          <a:noFill/>
          <a:ln>
            <a:noFill/>
          </a:ln>
        </p:spPr>
        <p:txBody>
          <a:bodyPr wrap="square" lIns="91425" tIns="45700" rIns="91425" bIns="45700" anchor="t" anchorCtr="0">
            <a:noAutofit/>
          </a:bodyPr>
          <a:lstStyle/>
          <a:p>
            <a:pPr marL="0" marR="0" lvl="0" indent="0" algn="l" rtl="0">
              <a:lnSpc>
                <a:spcPct val="80000"/>
              </a:lnSpc>
              <a:spcBef>
                <a:spcPts val="0"/>
              </a:spcBef>
              <a:spcAft>
                <a:spcPts val="0"/>
              </a:spcAft>
              <a:buNone/>
            </a:pPr>
            <a:r>
              <a:rPr lang="en-US" sz="1200" b="1" i="0" u="none" strike="noStrike" cap="none">
                <a:solidFill>
                  <a:schemeClr val="dk1"/>
                </a:solidFill>
                <a:latin typeface="Calibri"/>
                <a:ea typeface="Calibri"/>
                <a:cs typeface="Calibri"/>
                <a:sym typeface="Calibri"/>
              </a:rPr>
              <a:t>Corresponding number with the Facilitator’s Guide</a:t>
            </a:r>
            <a:endParaRPr/>
          </a:p>
          <a:p>
            <a:pPr marL="0" marR="0" lvl="0" indent="0" algn="l" rtl="0">
              <a:lnSpc>
                <a:spcPct val="80000"/>
              </a:lnSpc>
              <a:spcBef>
                <a:spcPts val="0"/>
              </a:spcBef>
              <a:spcAft>
                <a:spcPts val="0"/>
              </a:spcAft>
              <a:buClr>
                <a:schemeClr val="dk1"/>
              </a:buClr>
              <a:buFont typeface="Noto Sans Symbols"/>
              <a:buNone/>
            </a:pPr>
            <a:endParaRPr sz="1200" b="1" i="0" u="none" strike="noStrike" cap="none">
              <a:solidFill>
                <a:schemeClr val="dk1"/>
              </a:solidFill>
              <a:latin typeface="Calibri"/>
              <a:ea typeface="Calibri"/>
              <a:cs typeface="Calibri"/>
              <a:sym typeface="Calibri"/>
            </a:endParaRPr>
          </a:p>
          <a:p>
            <a:pPr marL="0" marR="0" lvl="0" indent="0" algn="l" rtl="0">
              <a:lnSpc>
                <a:spcPct val="80000"/>
              </a:lnSpc>
              <a:spcBef>
                <a:spcPts val="0"/>
              </a:spcBef>
              <a:spcAft>
                <a:spcPts val="0"/>
              </a:spcAft>
              <a:buNone/>
            </a:pPr>
            <a:r>
              <a:rPr lang="en-US" sz="1200" b="1" i="0" u="none" strike="noStrike" cap="none">
                <a:solidFill>
                  <a:schemeClr val="dk1"/>
                </a:solidFill>
                <a:latin typeface="Calibri"/>
                <a:ea typeface="Calibri"/>
                <a:cs typeface="Calibri"/>
                <a:sym typeface="Calibri"/>
              </a:rPr>
              <a:t>Theme usually associated with topic covered in the book</a:t>
            </a:r>
            <a:endParaRPr/>
          </a:p>
          <a:p>
            <a:pPr marL="0" marR="0" lvl="0" indent="0" algn="l" rtl="0">
              <a:lnSpc>
                <a:spcPct val="80000"/>
              </a:lnSpc>
              <a:spcBef>
                <a:spcPts val="0"/>
              </a:spcBef>
              <a:spcAft>
                <a:spcPts val="0"/>
              </a:spcAft>
              <a:buClr>
                <a:schemeClr val="dk1"/>
              </a:buClr>
              <a:buFont typeface="Noto Sans Symbols"/>
              <a:buNone/>
            </a:pPr>
            <a:endParaRPr sz="1200" b="1" i="0" u="none" strike="noStrike" cap="none">
              <a:solidFill>
                <a:schemeClr val="dk1"/>
              </a:solidFill>
              <a:latin typeface="Calibri"/>
              <a:ea typeface="Calibri"/>
              <a:cs typeface="Calibri"/>
              <a:sym typeface="Calibri"/>
            </a:endParaRPr>
          </a:p>
          <a:p>
            <a:pPr marL="0" marR="0" lvl="0" indent="0" algn="l" rtl="0">
              <a:lnSpc>
                <a:spcPct val="80000"/>
              </a:lnSpc>
              <a:spcBef>
                <a:spcPts val="0"/>
              </a:spcBef>
              <a:spcAft>
                <a:spcPts val="0"/>
              </a:spcAft>
              <a:buNone/>
            </a:pPr>
            <a:r>
              <a:rPr lang="en-US" sz="1200" b="1" i="0" u="none" strike="noStrike" cap="none">
                <a:solidFill>
                  <a:schemeClr val="dk1"/>
                </a:solidFill>
                <a:latin typeface="Calibri"/>
                <a:ea typeface="Calibri"/>
                <a:cs typeface="Calibri"/>
                <a:sym typeface="Calibri"/>
              </a:rPr>
              <a:t>Encourages a trip to the local library</a:t>
            </a:r>
            <a:endParaRPr/>
          </a:p>
          <a:p>
            <a:pPr marL="0" marR="0" lvl="0" indent="0" algn="l" rtl="0">
              <a:lnSpc>
                <a:spcPct val="80000"/>
              </a:lnSpc>
              <a:spcBef>
                <a:spcPts val="0"/>
              </a:spcBef>
              <a:spcAft>
                <a:spcPts val="0"/>
              </a:spcAft>
              <a:buClr>
                <a:schemeClr val="dk1"/>
              </a:buClr>
              <a:buFont typeface="Noto Sans Symbols"/>
              <a:buNone/>
            </a:pPr>
            <a:endParaRPr sz="1200" b="1" i="0" u="none" strike="noStrike" cap="none">
              <a:solidFill>
                <a:schemeClr val="dk1"/>
              </a:solidFill>
              <a:latin typeface="Calibri"/>
              <a:ea typeface="Calibri"/>
              <a:cs typeface="Calibri"/>
              <a:sym typeface="Calibri"/>
            </a:endParaRPr>
          </a:p>
          <a:p>
            <a:pPr marL="0" marR="0" lvl="0" indent="0" algn="l" rtl="0">
              <a:lnSpc>
                <a:spcPct val="80000"/>
              </a:lnSpc>
              <a:spcBef>
                <a:spcPts val="0"/>
              </a:spcBef>
              <a:spcAft>
                <a:spcPts val="0"/>
              </a:spcAft>
              <a:buNone/>
            </a:pPr>
            <a:r>
              <a:rPr lang="en-US" sz="1200" b="1" i="0" u="none" strike="noStrike" cap="none">
                <a:solidFill>
                  <a:schemeClr val="dk1"/>
                </a:solidFill>
                <a:latin typeface="Calibri"/>
                <a:ea typeface="Calibri"/>
                <a:cs typeface="Calibri"/>
                <a:sym typeface="Calibri"/>
              </a:rPr>
              <a:t>Nutritious recipe that children can help prepare</a:t>
            </a:r>
            <a:endParaRPr/>
          </a:p>
          <a:p>
            <a:pPr marL="0" marR="0" lvl="0" indent="0" algn="l" rtl="0">
              <a:lnSpc>
                <a:spcPct val="80000"/>
              </a:lnSpc>
              <a:spcBef>
                <a:spcPts val="0"/>
              </a:spcBef>
              <a:spcAft>
                <a:spcPts val="0"/>
              </a:spcAft>
              <a:buClr>
                <a:schemeClr val="dk1"/>
              </a:buClr>
              <a:buFont typeface="Noto Sans Symbols"/>
              <a:buNone/>
            </a:pPr>
            <a:endParaRPr sz="1200" b="1" i="0" u="none" strike="noStrike" cap="none">
              <a:solidFill>
                <a:schemeClr val="dk1"/>
              </a:solidFill>
              <a:latin typeface="Calibri"/>
              <a:ea typeface="Calibri"/>
              <a:cs typeface="Calibri"/>
              <a:sym typeface="Calibri"/>
            </a:endParaRPr>
          </a:p>
          <a:p>
            <a:pPr marL="0" marR="0" lvl="0" indent="0" algn="l" rtl="0">
              <a:lnSpc>
                <a:spcPct val="80000"/>
              </a:lnSpc>
              <a:spcBef>
                <a:spcPts val="0"/>
              </a:spcBef>
              <a:spcAft>
                <a:spcPts val="0"/>
              </a:spcAft>
              <a:buNone/>
            </a:pPr>
            <a:r>
              <a:rPr lang="en-US" sz="1200" b="1" i="0" u="none" strike="noStrike" cap="none">
                <a:solidFill>
                  <a:schemeClr val="dk1"/>
                </a:solidFill>
                <a:latin typeface="Calibri"/>
                <a:ea typeface="Calibri"/>
                <a:cs typeface="Calibri"/>
                <a:sym typeface="Calibri"/>
              </a:rPr>
              <a:t>Great way to promote other </a:t>
            </a:r>
            <a:endParaRPr/>
          </a:p>
          <a:p>
            <a:pPr marL="0" marR="0" lvl="0" indent="0" algn="l" rtl="0">
              <a:lnSpc>
                <a:spcPct val="80000"/>
              </a:lnSpc>
              <a:spcBef>
                <a:spcPts val="0"/>
              </a:spcBef>
              <a:spcAft>
                <a:spcPts val="0"/>
              </a:spcAft>
              <a:buClr>
                <a:schemeClr val="dk1"/>
              </a:buClr>
              <a:buFont typeface="Noto Sans Symbols"/>
              <a:buNone/>
            </a:pPr>
            <a:r>
              <a:rPr lang="en-US" sz="1200" b="1" i="0" u="none" strike="noStrike" cap="none">
                <a:solidFill>
                  <a:schemeClr val="dk1"/>
                </a:solidFill>
                <a:latin typeface="Calibri"/>
                <a:ea typeface="Calibri"/>
                <a:cs typeface="Calibri"/>
                <a:sym typeface="Calibri"/>
              </a:rPr>
              <a:t>	activities with this audience</a:t>
            </a:r>
            <a:endParaRPr/>
          </a:p>
          <a:p>
            <a:pPr marL="0" marR="0" lvl="0" indent="0" algn="l" rtl="0">
              <a:lnSpc>
                <a:spcPct val="80000"/>
              </a:lnSpc>
              <a:spcBef>
                <a:spcPts val="0"/>
              </a:spcBef>
              <a:spcAft>
                <a:spcPts val="0"/>
              </a:spcAft>
              <a:buClr>
                <a:schemeClr val="dk1"/>
              </a:buClr>
              <a:buFont typeface="Noto Sans Symbols"/>
              <a:buNone/>
            </a:pPr>
            <a:endParaRPr sz="1200" b="1" i="0" u="none" strike="noStrike" cap="none">
              <a:solidFill>
                <a:schemeClr val="dk1"/>
              </a:solidFill>
              <a:latin typeface="Calibri"/>
              <a:ea typeface="Calibri"/>
              <a:cs typeface="Calibri"/>
              <a:sym typeface="Calibri"/>
            </a:endParaRPr>
          </a:p>
          <a:p>
            <a:pPr marL="0" marR="0" lvl="0" indent="0" algn="l" rtl="0">
              <a:lnSpc>
                <a:spcPct val="80000"/>
              </a:lnSpc>
              <a:spcBef>
                <a:spcPts val="0"/>
              </a:spcBef>
              <a:spcAft>
                <a:spcPts val="0"/>
              </a:spcAft>
              <a:buClr>
                <a:schemeClr val="dk1"/>
              </a:buClr>
              <a:buFont typeface="Noto Sans Symbols"/>
              <a:buNone/>
            </a:pPr>
            <a:r>
              <a:rPr lang="en-US" sz="1800" b="1" i="0" u="none" strike="noStrike" cap="none">
                <a:solidFill>
                  <a:schemeClr val="dk1"/>
                </a:solidFill>
                <a:latin typeface="Calibri"/>
                <a:ea typeface="Calibri"/>
                <a:cs typeface="Calibri"/>
                <a:sym typeface="Calibri"/>
              </a:rPr>
              <a:t>Maximizes the nutrition message so we are speaking with one voice!</a:t>
            </a:r>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r>
              <a:rPr lang="en-US" sz="1200" b="0" i="0" u="none" strike="noStrike" cap="none">
                <a:solidFill>
                  <a:schemeClr val="dk1"/>
                </a:solidFill>
                <a:latin typeface="Calibri"/>
                <a:ea typeface="Calibri"/>
                <a:cs typeface="Calibri"/>
                <a:sym typeface="Calibri"/>
              </a:rPr>
              <a:t>Also available in Spanish </a:t>
            </a:r>
            <a:endParaRPr sz="1200" b="0" i="0" u="none" strike="noStrike" cap="none">
              <a:solidFill>
                <a:schemeClr val="dk1"/>
              </a:solidFill>
              <a:latin typeface="Calibri"/>
              <a:ea typeface="Calibri"/>
              <a:cs typeface="Calibri"/>
              <a:sym typeface="Calibri"/>
            </a:endParaRPr>
          </a:p>
        </p:txBody>
      </p:sp>
      <p:sp>
        <p:nvSpPr>
          <p:cNvPr id="462" name="Shape 462"/>
          <p:cNvSpPr txBox="1">
            <a:spLocks noGrp="1"/>
          </p:cNvSpPr>
          <p:nvPr>
            <p:ph type="sldNum" idx="12"/>
          </p:nvPr>
        </p:nvSpPr>
        <p:spPr>
          <a:xfrm>
            <a:off x="3884613" y="8685213"/>
            <a:ext cx="2971800" cy="457200"/>
          </a:xfrm>
          <a:prstGeom prst="rect">
            <a:avLst/>
          </a:prstGeom>
          <a:noFill/>
          <a:ln>
            <a:noFill/>
          </a:ln>
        </p:spPr>
        <p:txBody>
          <a:bodyPr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Calibri"/>
                <a:ea typeface="Calibri"/>
                <a:cs typeface="Calibri"/>
                <a:sym typeface="Calibri"/>
              </a:rPr>
              <a:t>27</a:t>
            </a:fld>
            <a:endParaRPr sz="1200">
              <a:solidFill>
                <a:schemeClr val="dk1"/>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Shape 468"/>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a:p>
        </p:txBody>
      </p:sp>
      <p:sp>
        <p:nvSpPr>
          <p:cNvPr id="469" name="Shape 46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7"/>
        <p:cNvGrpSpPr/>
        <p:nvPr/>
      </p:nvGrpSpPr>
      <p:grpSpPr>
        <a:xfrm>
          <a:off x="0" y="0"/>
          <a:ext cx="0" cy="0"/>
          <a:chOff x="0" y="0"/>
          <a:chExt cx="0" cy="0"/>
        </a:xfrm>
      </p:grpSpPr>
      <p:sp>
        <p:nvSpPr>
          <p:cNvPr id="478" name="Shape 4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479" name="Shape 479"/>
          <p:cNvSpPr txBox="1">
            <a:spLocks noGrp="1"/>
          </p:cNvSpPr>
          <p:nvPr>
            <p:ph type="body" idx="1"/>
          </p:nvPr>
        </p:nvSpPr>
        <p:spPr>
          <a:xfrm>
            <a:off x="685800" y="4343400"/>
            <a:ext cx="5486400" cy="4114800"/>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480" name="Shape 480"/>
          <p:cNvSpPr txBox="1">
            <a:spLocks noGrp="1"/>
          </p:cNvSpPr>
          <p:nvPr>
            <p:ph type="sldNum" idx="12"/>
          </p:nvPr>
        </p:nvSpPr>
        <p:spPr>
          <a:xfrm>
            <a:off x="3884613" y="8685213"/>
            <a:ext cx="2971800" cy="457200"/>
          </a:xfrm>
          <a:prstGeom prst="rect">
            <a:avLst/>
          </a:prstGeom>
          <a:noFill/>
          <a:ln>
            <a:noFill/>
          </a:ln>
        </p:spPr>
        <p:txBody>
          <a:bodyPr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Calibri"/>
                <a:ea typeface="Calibri"/>
                <a:cs typeface="Calibri"/>
                <a:sym typeface="Calibri"/>
              </a:rPr>
              <a:t>29</a:t>
            </a:fld>
            <a:endParaRPr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Shape 25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58" name="Shape 258"/>
          <p:cNvSpPr txBox="1">
            <a:spLocks noGrp="1"/>
          </p:cNvSpPr>
          <p:nvPr>
            <p:ph type="body" idx="1"/>
          </p:nvPr>
        </p:nvSpPr>
        <p:spPr>
          <a:xfrm>
            <a:off x="685800" y="4343400"/>
            <a:ext cx="5486400" cy="4114800"/>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None/>
            </a:pPr>
            <a:r>
              <a:rPr lang="en-US"/>
              <a:t>Anchor Activity Suggestions- You can edit your opening activity to fit your group.</a:t>
            </a:r>
            <a:endParaRPr/>
          </a:p>
          <a:p>
            <a:pPr marL="0" marR="0" lvl="0" indent="0" algn="l" rtl="0">
              <a:spcBef>
                <a:spcPts val="0"/>
              </a:spcBef>
              <a:spcAft>
                <a:spcPts val="0"/>
              </a:spcAft>
              <a:buNone/>
            </a:pPr>
            <a:endParaRPr/>
          </a:p>
          <a:p>
            <a:pPr marL="0" lvl="0" indent="0" rtl="0">
              <a:spcBef>
                <a:spcPts val="0"/>
              </a:spcBef>
              <a:spcAft>
                <a:spcPts val="0"/>
              </a:spcAft>
              <a:buClr>
                <a:schemeClr val="dk1"/>
              </a:buClr>
              <a:buSzPts val="1100"/>
              <a:buFont typeface="Arial"/>
              <a:buNone/>
            </a:pPr>
            <a:endParaRPr/>
          </a:p>
        </p:txBody>
      </p:sp>
      <p:sp>
        <p:nvSpPr>
          <p:cNvPr id="259" name="Shape 259"/>
          <p:cNvSpPr txBox="1">
            <a:spLocks noGrp="1"/>
          </p:cNvSpPr>
          <p:nvPr>
            <p:ph type="sldNum" idx="12"/>
          </p:nvPr>
        </p:nvSpPr>
        <p:spPr>
          <a:xfrm>
            <a:off x="3884613" y="8685213"/>
            <a:ext cx="2971800" cy="457200"/>
          </a:xfrm>
          <a:prstGeom prst="rect">
            <a:avLst/>
          </a:prstGeom>
          <a:noFill/>
          <a:ln>
            <a:noFill/>
          </a:ln>
        </p:spPr>
        <p:txBody>
          <a:bodyPr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Calibri"/>
                <a:ea typeface="Calibri"/>
                <a:cs typeface="Calibri"/>
                <a:sym typeface="Calibri"/>
              </a:rPr>
              <a:t>3</a:t>
            </a:fld>
            <a:endParaRPr sz="1200">
              <a:solidFill>
                <a:schemeClr val="dk1"/>
              </a:solidFill>
              <a:latin typeface="Calibri"/>
              <a:ea typeface="Calibri"/>
              <a:cs typeface="Calibri"/>
              <a:sym typeface="Calibri"/>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Shape 4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487" name="Shape 487"/>
          <p:cNvSpPr txBox="1">
            <a:spLocks noGrp="1"/>
          </p:cNvSpPr>
          <p:nvPr>
            <p:ph type="body" idx="1"/>
          </p:nvPr>
        </p:nvSpPr>
        <p:spPr>
          <a:xfrm>
            <a:off x="685800" y="4343400"/>
            <a:ext cx="5486400" cy="4114800"/>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488" name="Shape 488"/>
          <p:cNvSpPr txBox="1">
            <a:spLocks noGrp="1"/>
          </p:cNvSpPr>
          <p:nvPr>
            <p:ph type="sldNum" idx="12"/>
          </p:nvPr>
        </p:nvSpPr>
        <p:spPr>
          <a:xfrm>
            <a:off x="3884613" y="8685213"/>
            <a:ext cx="2971800" cy="457200"/>
          </a:xfrm>
          <a:prstGeom prst="rect">
            <a:avLst/>
          </a:prstGeom>
          <a:noFill/>
          <a:ln>
            <a:noFill/>
          </a:ln>
        </p:spPr>
        <p:txBody>
          <a:bodyPr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Calibri"/>
                <a:ea typeface="Calibri"/>
                <a:cs typeface="Calibri"/>
                <a:sym typeface="Calibri"/>
              </a:rPr>
              <a:t>30</a:t>
            </a:fld>
            <a:endParaRPr sz="1200">
              <a:solidFill>
                <a:schemeClr val="dk1"/>
              </a:solidFill>
              <a:latin typeface="Calibri"/>
              <a:ea typeface="Calibri"/>
              <a:cs typeface="Calibri"/>
              <a:sym typeface="Calibri"/>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Shape 49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494" name="Shape 494"/>
          <p:cNvSpPr txBox="1">
            <a:spLocks noGrp="1"/>
          </p:cNvSpPr>
          <p:nvPr>
            <p:ph type="body" idx="1"/>
          </p:nvPr>
        </p:nvSpPr>
        <p:spPr>
          <a:xfrm>
            <a:off x="685800" y="4343400"/>
            <a:ext cx="5486400" cy="4114800"/>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495" name="Shape 495"/>
          <p:cNvSpPr txBox="1">
            <a:spLocks noGrp="1"/>
          </p:cNvSpPr>
          <p:nvPr>
            <p:ph type="sldNum" idx="12"/>
          </p:nvPr>
        </p:nvSpPr>
        <p:spPr>
          <a:xfrm>
            <a:off x="3884613" y="8685213"/>
            <a:ext cx="2971800" cy="457200"/>
          </a:xfrm>
          <a:prstGeom prst="rect">
            <a:avLst/>
          </a:prstGeom>
          <a:noFill/>
          <a:ln>
            <a:noFill/>
          </a:ln>
        </p:spPr>
        <p:txBody>
          <a:bodyPr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Calibri"/>
                <a:ea typeface="Calibri"/>
                <a:cs typeface="Calibri"/>
                <a:sym typeface="Calibri"/>
              </a:rPr>
              <a:t>31</a:t>
            </a:fld>
            <a:endParaRPr sz="1200">
              <a:solidFill>
                <a:schemeClr val="dk1"/>
              </a:solidFill>
              <a:latin typeface="Calibri"/>
              <a:ea typeface="Calibri"/>
              <a:cs typeface="Calibri"/>
              <a:sym typeface="Calibri"/>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
        <p:cNvGrpSpPr/>
        <p:nvPr/>
      </p:nvGrpSpPr>
      <p:grpSpPr>
        <a:xfrm>
          <a:off x="0" y="0"/>
          <a:ext cx="0" cy="0"/>
          <a:chOff x="0" y="0"/>
          <a:chExt cx="0" cy="0"/>
        </a:xfrm>
      </p:grpSpPr>
      <p:sp>
        <p:nvSpPr>
          <p:cNvPr id="500" name="Shape 500"/>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a:p>
        </p:txBody>
      </p:sp>
      <p:sp>
        <p:nvSpPr>
          <p:cNvPr id="501" name="Shape 5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Shape 512"/>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a:p>
        </p:txBody>
      </p:sp>
      <p:sp>
        <p:nvSpPr>
          <p:cNvPr id="513" name="Shape 51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0"/>
        <p:cNvGrpSpPr/>
        <p:nvPr/>
      </p:nvGrpSpPr>
      <p:grpSpPr>
        <a:xfrm>
          <a:off x="0" y="0"/>
          <a:ext cx="0" cy="0"/>
          <a:chOff x="0" y="0"/>
          <a:chExt cx="0" cy="0"/>
        </a:xfrm>
      </p:grpSpPr>
      <p:sp>
        <p:nvSpPr>
          <p:cNvPr id="521" name="Shape 52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a:p>
        </p:txBody>
      </p:sp>
      <p:sp>
        <p:nvSpPr>
          <p:cNvPr id="522" name="Shape 52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1"/>
        <p:cNvGrpSpPr/>
        <p:nvPr/>
      </p:nvGrpSpPr>
      <p:grpSpPr>
        <a:xfrm>
          <a:off x="0" y="0"/>
          <a:ext cx="0" cy="0"/>
          <a:chOff x="0" y="0"/>
          <a:chExt cx="0" cy="0"/>
        </a:xfrm>
      </p:grpSpPr>
      <p:sp>
        <p:nvSpPr>
          <p:cNvPr id="532" name="Shape 532"/>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a:p>
        </p:txBody>
      </p:sp>
      <p:sp>
        <p:nvSpPr>
          <p:cNvPr id="533" name="Shape 53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0"/>
        <p:cNvGrpSpPr/>
        <p:nvPr/>
      </p:nvGrpSpPr>
      <p:grpSpPr>
        <a:xfrm>
          <a:off x="0" y="0"/>
          <a:ext cx="0" cy="0"/>
          <a:chOff x="0" y="0"/>
          <a:chExt cx="0" cy="0"/>
        </a:xfrm>
      </p:grpSpPr>
      <p:sp>
        <p:nvSpPr>
          <p:cNvPr id="541" name="Shape 54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a:p>
        </p:txBody>
      </p:sp>
      <p:sp>
        <p:nvSpPr>
          <p:cNvPr id="542" name="Shape 54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0"/>
        <p:cNvGrpSpPr/>
        <p:nvPr/>
      </p:nvGrpSpPr>
      <p:grpSpPr>
        <a:xfrm>
          <a:off x="0" y="0"/>
          <a:ext cx="0" cy="0"/>
          <a:chOff x="0" y="0"/>
          <a:chExt cx="0" cy="0"/>
        </a:xfrm>
      </p:grpSpPr>
      <p:sp>
        <p:nvSpPr>
          <p:cNvPr id="551" name="Shape 5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552" name="Shape 552"/>
          <p:cNvSpPr txBox="1">
            <a:spLocks noGrp="1"/>
          </p:cNvSpPr>
          <p:nvPr>
            <p:ph type="body" idx="1"/>
          </p:nvPr>
        </p:nvSpPr>
        <p:spPr>
          <a:xfrm>
            <a:off x="685800" y="4343400"/>
            <a:ext cx="5486400" cy="4114800"/>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553" name="Shape 553"/>
          <p:cNvSpPr txBox="1">
            <a:spLocks noGrp="1"/>
          </p:cNvSpPr>
          <p:nvPr>
            <p:ph type="sldNum" idx="12"/>
          </p:nvPr>
        </p:nvSpPr>
        <p:spPr>
          <a:xfrm>
            <a:off x="3884613" y="8685213"/>
            <a:ext cx="2971800" cy="457200"/>
          </a:xfrm>
          <a:prstGeom prst="rect">
            <a:avLst/>
          </a:prstGeom>
          <a:noFill/>
          <a:ln>
            <a:noFill/>
          </a:ln>
        </p:spPr>
        <p:txBody>
          <a:bodyPr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Calibri"/>
                <a:ea typeface="Calibri"/>
                <a:cs typeface="Calibri"/>
                <a:sym typeface="Calibri"/>
              </a:rPr>
              <a:t>37</a:t>
            </a:fld>
            <a:endParaRPr sz="1200">
              <a:solidFill>
                <a:schemeClr val="dk1"/>
              </a:solidFill>
              <a:latin typeface="Calibri"/>
              <a:ea typeface="Calibri"/>
              <a:cs typeface="Calibri"/>
              <a:sym typeface="Calibri"/>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9"/>
        <p:cNvGrpSpPr/>
        <p:nvPr/>
      </p:nvGrpSpPr>
      <p:grpSpPr>
        <a:xfrm>
          <a:off x="0" y="0"/>
          <a:ext cx="0" cy="0"/>
          <a:chOff x="0" y="0"/>
          <a:chExt cx="0" cy="0"/>
        </a:xfrm>
      </p:grpSpPr>
      <p:sp>
        <p:nvSpPr>
          <p:cNvPr id="560" name="Shape 560"/>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a:p>
        </p:txBody>
      </p:sp>
      <p:sp>
        <p:nvSpPr>
          <p:cNvPr id="561" name="Shape 56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Shape 26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Clr>
                <a:schemeClr val="dk1"/>
              </a:buClr>
              <a:buSzPts val="1100"/>
              <a:buFont typeface="Arial"/>
              <a:buNone/>
            </a:pPr>
            <a:r>
              <a:rPr lang="en-US"/>
              <a:t>LEAP is a collection of lessons using storybooks to teach children about staying healthy, being physically active, and eating more fruits and vegetables, low-fat dairy products, and whole grains.</a:t>
            </a:r>
            <a:endParaRPr/>
          </a:p>
          <a:p>
            <a:pPr marL="0" lvl="0" indent="0">
              <a:spcBef>
                <a:spcPts val="0"/>
              </a:spcBef>
              <a:spcAft>
                <a:spcPts val="0"/>
              </a:spcAft>
              <a:buClr>
                <a:schemeClr val="dk1"/>
              </a:buClr>
              <a:buFont typeface="Calibri"/>
              <a:buNone/>
            </a:pPr>
            <a:endParaRPr/>
          </a:p>
          <a:p>
            <a:pPr marL="0" lvl="0" indent="0">
              <a:spcBef>
                <a:spcPts val="0"/>
              </a:spcBef>
              <a:spcAft>
                <a:spcPts val="0"/>
              </a:spcAft>
              <a:buClr>
                <a:schemeClr val="dk1"/>
              </a:buClr>
              <a:buFont typeface="Calibri"/>
              <a:buNone/>
            </a:pPr>
            <a:r>
              <a:rPr lang="en-US"/>
              <a:t>How do you incorporate reading in the daily program at your site? </a:t>
            </a:r>
            <a:endParaRPr/>
          </a:p>
          <a:p>
            <a:pPr marL="0" lvl="0" indent="0">
              <a:spcBef>
                <a:spcPts val="0"/>
              </a:spcBef>
              <a:spcAft>
                <a:spcPts val="0"/>
              </a:spcAft>
              <a:buClr>
                <a:schemeClr val="dk1"/>
              </a:buClr>
              <a:buFont typeface="Calibri"/>
              <a:buNone/>
            </a:pPr>
            <a:endParaRPr/>
          </a:p>
          <a:p>
            <a:pPr marL="457200" lvl="0" indent="-304800" rtl="0">
              <a:spcBef>
                <a:spcPts val="0"/>
              </a:spcBef>
              <a:spcAft>
                <a:spcPts val="0"/>
              </a:spcAft>
              <a:buClr>
                <a:schemeClr val="dk1"/>
              </a:buClr>
              <a:buSzPts val="1200"/>
              <a:buFont typeface="Calibri"/>
              <a:buChar char="●"/>
            </a:pPr>
            <a:r>
              <a:rPr lang="en-US"/>
              <a:t>Children who are read to frequently tend to become superior readers and do better in school. If you set aside a special time each day to read to the group, they will come to expect it and look forward to it.</a:t>
            </a:r>
            <a:endParaRPr/>
          </a:p>
          <a:p>
            <a:pPr marL="0" lvl="0" indent="0">
              <a:spcBef>
                <a:spcPts val="0"/>
              </a:spcBef>
              <a:spcAft>
                <a:spcPts val="0"/>
              </a:spcAft>
              <a:buClr>
                <a:schemeClr val="dk1"/>
              </a:buClr>
              <a:buFont typeface="Calibri"/>
              <a:buNone/>
            </a:pPr>
            <a:endParaRPr/>
          </a:p>
          <a:p>
            <a:pPr marL="0" lvl="0" indent="0">
              <a:spcBef>
                <a:spcPts val="0"/>
              </a:spcBef>
              <a:spcAft>
                <a:spcPts val="0"/>
              </a:spcAft>
              <a:buClr>
                <a:schemeClr val="dk1"/>
              </a:buClr>
              <a:buFont typeface="Calibri"/>
              <a:buNone/>
            </a:pPr>
            <a:r>
              <a:rPr lang="en-US"/>
              <a:t>What are your best practices to help children learn to read?</a:t>
            </a:r>
            <a:endParaRPr/>
          </a:p>
          <a:p>
            <a:pPr marL="457200" lvl="0" indent="-317500" rtl="0">
              <a:spcBef>
                <a:spcPts val="0"/>
              </a:spcBef>
              <a:spcAft>
                <a:spcPts val="0"/>
              </a:spcAft>
              <a:buClr>
                <a:schemeClr val="dk1"/>
              </a:buClr>
              <a:buSzPts val="1400"/>
              <a:buChar char="●"/>
            </a:pPr>
            <a:r>
              <a:rPr lang="en-US"/>
              <a:t>Show enthusiasm when you read. Change your voice to match the characters in the story. </a:t>
            </a:r>
            <a:endParaRPr/>
          </a:p>
          <a:p>
            <a:pPr marL="457200" lvl="0" indent="-304800" rtl="0">
              <a:spcBef>
                <a:spcPts val="0"/>
              </a:spcBef>
              <a:spcAft>
                <a:spcPts val="0"/>
              </a:spcAft>
              <a:buClr>
                <a:schemeClr val="dk1"/>
              </a:buClr>
              <a:buSzPts val="1200"/>
              <a:buFont typeface="Calibri"/>
              <a:buChar char="●"/>
            </a:pPr>
            <a:r>
              <a:rPr lang="en-US"/>
              <a:t>Ask children questions about the book as you read. </a:t>
            </a:r>
            <a:endParaRPr/>
          </a:p>
          <a:p>
            <a:pPr marL="457200" lvl="0" indent="-304800" rtl="0">
              <a:spcBef>
                <a:spcPts val="0"/>
              </a:spcBef>
              <a:spcAft>
                <a:spcPts val="0"/>
              </a:spcAft>
              <a:buClr>
                <a:schemeClr val="dk1"/>
              </a:buClr>
              <a:buSzPts val="1200"/>
              <a:buFont typeface="Calibri"/>
              <a:buChar char="●"/>
            </a:pPr>
            <a:r>
              <a:rPr lang="en-US"/>
              <a:t>Point out words, letters, numbers, colors, and shapes. </a:t>
            </a:r>
            <a:endParaRPr/>
          </a:p>
          <a:p>
            <a:pPr marL="457200" lvl="0" indent="-317500" rtl="0">
              <a:spcBef>
                <a:spcPts val="0"/>
              </a:spcBef>
              <a:spcAft>
                <a:spcPts val="0"/>
              </a:spcAft>
              <a:buClr>
                <a:schemeClr val="dk1"/>
              </a:buClr>
              <a:buSzPts val="1400"/>
              <a:buChar char="●"/>
            </a:pPr>
            <a:r>
              <a:rPr lang="en-US"/>
              <a:t>When children are active participants rather than passive listeners. they are more likely to experience improvements in their vocabularies and comprehension abilities.</a:t>
            </a:r>
            <a:endParaRPr/>
          </a:p>
          <a:p>
            <a:pPr marL="0" lvl="0" indent="0">
              <a:spcBef>
                <a:spcPts val="0"/>
              </a:spcBef>
              <a:spcAft>
                <a:spcPts val="0"/>
              </a:spcAft>
              <a:buNone/>
            </a:pPr>
            <a:endParaRPr/>
          </a:p>
        </p:txBody>
      </p:sp>
      <p:sp>
        <p:nvSpPr>
          <p:cNvPr id="266" name="Shape 26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Shape 27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73" name="Shape 273"/>
          <p:cNvSpPr txBox="1">
            <a:spLocks noGrp="1"/>
          </p:cNvSpPr>
          <p:nvPr>
            <p:ph type="body" idx="1"/>
          </p:nvPr>
        </p:nvSpPr>
        <p:spPr>
          <a:xfrm>
            <a:off x="685800" y="4343400"/>
            <a:ext cx="5486400" cy="4114800"/>
          </a:xfrm>
          <a:prstGeom prst="rect">
            <a:avLst/>
          </a:prstGeom>
          <a:noFill/>
          <a:ln>
            <a:noFill/>
          </a:ln>
        </p:spPr>
        <p:txBody>
          <a:bodyPr wrap="square" lIns="91425" tIns="45700" rIns="91425" bIns="45700" anchor="t" anchorCtr="0">
            <a:noAutofit/>
          </a:bodyPr>
          <a:lstStyle/>
          <a:p>
            <a:pPr marL="274320" lvl="0" indent="-274320" rtl="0">
              <a:spcBef>
                <a:spcPts val="0"/>
              </a:spcBef>
              <a:spcAft>
                <a:spcPts val="0"/>
              </a:spcAft>
              <a:buClr>
                <a:schemeClr val="accent1"/>
              </a:buClr>
              <a:buFont typeface="Noto Sans Symbols"/>
              <a:buNone/>
            </a:pPr>
            <a:r>
              <a:rPr lang="en-US"/>
              <a:t>	Literacy improves when:        </a:t>
            </a:r>
            <a:endParaRPr/>
          </a:p>
          <a:p>
            <a:pPr marL="274320" lvl="0" indent="-274320" rtl="0">
              <a:spcBef>
                <a:spcPts val="1540"/>
              </a:spcBef>
              <a:spcAft>
                <a:spcPts val="0"/>
              </a:spcAft>
              <a:buClr>
                <a:schemeClr val="accent1"/>
              </a:buClr>
              <a:buFont typeface="Noto Sans Symbols"/>
              <a:buNone/>
            </a:pPr>
            <a:r>
              <a:rPr lang="en-US"/>
              <a:t>■ We set aside a special time each day </a:t>
            </a:r>
            <a:br>
              <a:rPr lang="en-US"/>
            </a:br>
            <a:r>
              <a:rPr lang="en-US"/>
              <a:t>to read to children. </a:t>
            </a:r>
            <a:endParaRPr/>
          </a:p>
          <a:p>
            <a:pPr marL="274320" lvl="0" indent="-274320" rtl="0">
              <a:spcBef>
                <a:spcPts val="1480"/>
              </a:spcBef>
              <a:spcAft>
                <a:spcPts val="0"/>
              </a:spcAft>
              <a:buClr>
                <a:schemeClr val="accent1"/>
              </a:buClr>
              <a:buFont typeface="Noto Sans Symbols"/>
              <a:buNone/>
            </a:pPr>
            <a:r>
              <a:rPr lang="en-US"/>
              <a:t>■ We make reading time a fun experience </a:t>
            </a:r>
            <a:br>
              <a:rPr lang="en-US"/>
            </a:br>
            <a:r>
              <a:rPr lang="en-US"/>
              <a:t>for the children. </a:t>
            </a:r>
            <a:endParaRPr/>
          </a:p>
          <a:p>
            <a:pPr marL="274320" lvl="0" indent="-274320" rtl="0">
              <a:spcBef>
                <a:spcPts val="1480"/>
              </a:spcBef>
              <a:spcAft>
                <a:spcPts val="0"/>
              </a:spcAft>
              <a:buNone/>
            </a:pPr>
            <a:r>
              <a:rPr lang="en-US"/>
              <a:t>■ We help children learn as you read. </a:t>
            </a:r>
            <a:endParaRPr>
              <a:solidFill>
                <a:srgbClr val="000000"/>
              </a:solidFill>
            </a:endParaRPr>
          </a:p>
          <a:p>
            <a:pPr marL="274320" lvl="0" indent="-274320" rtl="0">
              <a:spcBef>
                <a:spcPts val="1480"/>
              </a:spcBef>
              <a:spcAft>
                <a:spcPts val="0"/>
              </a:spcAft>
              <a:buNone/>
            </a:pPr>
            <a:r>
              <a:rPr lang="en-US">
                <a:solidFill>
                  <a:srgbClr val="000000"/>
                </a:solidFill>
              </a:rPr>
              <a:t>What do you do to make reading fun for children?</a:t>
            </a:r>
            <a:endParaRPr>
              <a:solidFill>
                <a:srgbClr val="000000"/>
              </a:solidFill>
            </a:endParaRPr>
          </a:p>
          <a:p>
            <a:pPr marL="274320" lvl="0" indent="-274320" rtl="0">
              <a:spcBef>
                <a:spcPts val="1480"/>
              </a:spcBef>
              <a:spcAft>
                <a:spcPts val="0"/>
              </a:spcAft>
              <a:buNone/>
            </a:pPr>
            <a:endParaRPr>
              <a:solidFill>
                <a:srgbClr val="000000"/>
              </a:solidFill>
            </a:endParaRPr>
          </a:p>
          <a:p>
            <a:pPr marL="274320" lvl="0" indent="-274320" rtl="0">
              <a:spcBef>
                <a:spcPts val="0"/>
              </a:spcBef>
              <a:spcAft>
                <a:spcPts val="0"/>
              </a:spcAft>
              <a:buNone/>
            </a:pPr>
            <a:r>
              <a:rPr lang="en-US" sz="2400">
                <a:latin typeface="Corbel"/>
                <a:ea typeface="Corbel"/>
                <a:cs typeface="Corbel"/>
                <a:sym typeface="Corbel"/>
              </a:rPr>
              <a:t>Tasting foods in a casual, relaxed atmosphere increases the likelihood that a child will try a new food. </a:t>
            </a:r>
            <a:endParaRPr sz="2700">
              <a:latin typeface="Corbel"/>
              <a:ea typeface="Corbel"/>
              <a:cs typeface="Corbel"/>
              <a:sym typeface="Corbel"/>
            </a:endParaRPr>
          </a:p>
          <a:p>
            <a:pPr marL="274320" lvl="0" indent="-274320" rtl="0">
              <a:spcBef>
                <a:spcPts val="1480"/>
              </a:spcBef>
              <a:spcAft>
                <a:spcPts val="0"/>
              </a:spcAft>
              <a:buNone/>
            </a:pPr>
            <a:r>
              <a:rPr lang="en-US" sz="2400">
                <a:latin typeface="Corbel"/>
                <a:ea typeface="Corbel"/>
                <a:cs typeface="Corbel"/>
                <a:sym typeface="Corbel"/>
              </a:rPr>
              <a:t>Children are more likely to eat new foods that they have helped choose and prepare </a:t>
            </a:r>
            <a:endParaRPr sz="2700">
              <a:latin typeface="Corbel"/>
              <a:ea typeface="Corbel"/>
              <a:cs typeface="Corbel"/>
              <a:sym typeface="Corbel"/>
            </a:endParaRPr>
          </a:p>
          <a:p>
            <a:pPr marL="274320" lvl="0" indent="-274320" rtl="0">
              <a:spcBef>
                <a:spcPts val="1540"/>
              </a:spcBef>
              <a:spcAft>
                <a:spcPts val="0"/>
              </a:spcAft>
              <a:buNone/>
            </a:pPr>
            <a:r>
              <a:rPr lang="en-US" sz="2700" b="1">
                <a:solidFill>
                  <a:schemeClr val="accent5"/>
                </a:solidFill>
                <a:latin typeface="Corbel"/>
                <a:ea typeface="Corbel"/>
                <a:cs typeface="Corbel"/>
                <a:sym typeface="Corbel"/>
              </a:rPr>
              <a:t>It takes 8-16 tries for children to learn to eat new foods!!</a:t>
            </a:r>
            <a:endParaRPr sz="2700" b="1">
              <a:solidFill>
                <a:schemeClr val="accent5"/>
              </a:solidFill>
              <a:latin typeface="Corbel"/>
              <a:ea typeface="Corbel"/>
              <a:cs typeface="Corbel"/>
              <a:sym typeface="Corbel"/>
            </a:endParaRPr>
          </a:p>
          <a:p>
            <a:pPr marL="274320" lvl="0" indent="-274320" rtl="0">
              <a:spcBef>
                <a:spcPts val="1540"/>
              </a:spcBef>
              <a:spcAft>
                <a:spcPts val="0"/>
              </a:spcAft>
              <a:buNone/>
            </a:pPr>
            <a:endParaRPr sz="2700" b="1">
              <a:solidFill>
                <a:schemeClr val="accent5"/>
              </a:solidFill>
              <a:latin typeface="Corbel"/>
              <a:ea typeface="Corbel"/>
              <a:cs typeface="Corbel"/>
              <a:sym typeface="Corbel"/>
            </a:endParaRPr>
          </a:p>
          <a:p>
            <a:pPr marL="0" lvl="0" indent="0" rtl="0">
              <a:spcBef>
                <a:spcPts val="0"/>
              </a:spcBef>
              <a:spcAft>
                <a:spcPts val="0"/>
              </a:spcAft>
              <a:buNone/>
            </a:pPr>
            <a:r>
              <a:rPr lang="en-US" sz="2700">
                <a:latin typeface="Corbel"/>
                <a:ea typeface="Corbel"/>
                <a:cs typeface="Corbel"/>
                <a:sym typeface="Corbel"/>
              </a:rPr>
              <a:t>Kids who are physically active, learn best. </a:t>
            </a:r>
            <a:endParaRPr sz="2700">
              <a:latin typeface="Corbel"/>
              <a:ea typeface="Corbel"/>
              <a:cs typeface="Corbel"/>
              <a:sym typeface="Corbel"/>
            </a:endParaRPr>
          </a:p>
          <a:p>
            <a:pPr marL="0" lvl="0" indent="0" rtl="0">
              <a:spcBef>
                <a:spcPts val="0"/>
              </a:spcBef>
              <a:spcAft>
                <a:spcPts val="0"/>
              </a:spcAft>
              <a:buNone/>
            </a:pPr>
            <a:r>
              <a:rPr lang="en-US" sz="2700">
                <a:latin typeface="Corbel"/>
                <a:ea typeface="Corbel"/>
                <a:cs typeface="Corbel"/>
                <a:sym typeface="Corbel"/>
              </a:rPr>
              <a:t>Integrate movement with learning</a:t>
            </a:r>
            <a:endParaRPr sz="2700">
              <a:latin typeface="Corbel"/>
              <a:ea typeface="Corbel"/>
              <a:cs typeface="Corbel"/>
              <a:sym typeface="Corbel"/>
            </a:endParaRPr>
          </a:p>
          <a:p>
            <a:pPr marL="0" lvl="0" indent="0" rtl="0">
              <a:spcBef>
                <a:spcPts val="0"/>
              </a:spcBef>
              <a:spcAft>
                <a:spcPts val="0"/>
              </a:spcAft>
              <a:buNone/>
            </a:pPr>
            <a:endParaRPr sz="2700">
              <a:latin typeface="Corbel"/>
              <a:ea typeface="Corbel"/>
              <a:cs typeface="Corbel"/>
              <a:sym typeface="Corbel"/>
            </a:endParaRPr>
          </a:p>
          <a:p>
            <a:pPr marL="0" lvl="0" indent="0" rtl="0">
              <a:spcBef>
                <a:spcPts val="0"/>
              </a:spcBef>
              <a:spcAft>
                <a:spcPts val="0"/>
              </a:spcAft>
              <a:buNone/>
            </a:pPr>
            <a:r>
              <a:rPr lang="en-US" sz="2700">
                <a:latin typeface="Corbel"/>
                <a:ea typeface="Corbel"/>
                <a:cs typeface="Corbel"/>
                <a:sym typeface="Corbel"/>
              </a:rPr>
              <a:t>Model healthy habits for healthy kids</a:t>
            </a:r>
            <a:endParaRPr sz="2700">
              <a:latin typeface="Corbel"/>
              <a:ea typeface="Corbel"/>
              <a:cs typeface="Corbel"/>
              <a:sym typeface="Corbel"/>
            </a:endParaRPr>
          </a:p>
          <a:p>
            <a:pPr marL="274320" lvl="0" indent="-274320" rtl="0">
              <a:spcBef>
                <a:spcPts val="1540"/>
              </a:spcBef>
              <a:spcAft>
                <a:spcPts val="0"/>
              </a:spcAft>
              <a:buNone/>
            </a:pPr>
            <a:endParaRPr sz="2700" b="1">
              <a:solidFill>
                <a:schemeClr val="accent5"/>
              </a:solidFill>
              <a:latin typeface="Corbel"/>
              <a:ea typeface="Corbel"/>
              <a:cs typeface="Corbel"/>
              <a:sym typeface="Corbel"/>
            </a:endParaRPr>
          </a:p>
          <a:p>
            <a:pPr marL="274320" lvl="0" indent="-274320" rtl="0">
              <a:spcBef>
                <a:spcPts val="1480"/>
              </a:spcBef>
              <a:spcAft>
                <a:spcPts val="0"/>
              </a:spcAft>
              <a:buClr>
                <a:schemeClr val="accent1"/>
              </a:buClr>
              <a:buFont typeface="Noto Sans Symbols"/>
              <a:buNone/>
            </a:pPr>
            <a:endParaRPr>
              <a:solidFill>
                <a:srgbClr val="000000"/>
              </a:solidFill>
            </a:endParaRPr>
          </a:p>
        </p:txBody>
      </p:sp>
      <p:sp>
        <p:nvSpPr>
          <p:cNvPr id="274" name="Shape 274"/>
          <p:cNvSpPr txBox="1">
            <a:spLocks noGrp="1"/>
          </p:cNvSpPr>
          <p:nvPr>
            <p:ph type="sldNum" idx="12"/>
          </p:nvPr>
        </p:nvSpPr>
        <p:spPr>
          <a:xfrm>
            <a:off x="3884613" y="8685213"/>
            <a:ext cx="2971800" cy="457200"/>
          </a:xfrm>
          <a:prstGeom prst="rect">
            <a:avLst/>
          </a:prstGeom>
          <a:noFill/>
          <a:ln>
            <a:noFill/>
          </a:ln>
        </p:spPr>
        <p:txBody>
          <a:bodyPr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Calibri"/>
                <a:ea typeface="Calibri"/>
                <a:cs typeface="Calibri"/>
                <a:sym typeface="Calibri"/>
              </a:rPr>
              <a:t>5</a:t>
            </a:fld>
            <a:endParaRPr sz="1200">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Shape 287"/>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a:p>
        </p:txBody>
      </p:sp>
      <p:sp>
        <p:nvSpPr>
          <p:cNvPr id="288" name="Shape 28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Shape 293"/>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a:p>
        </p:txBody>
      </p:sp>
      <p:sp>
        <p:nvSpPr>
          <p:cNvPr id="294" name="Shape 29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Shape 3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301" name="Shape 301"/>
          <p:cNvSpPr txBox="1">
            <a:spLocks noGrp="1"/>
          </p:cNvSpPr>
          <p:nvPr>
            <p:ph type="body" idx="1"/>
          </p:nvPr>
        </p:nvSpPr>
        <p:spPr>
          <a:xfrm>
            <a:off x="685800" y="4343400"/>
            <a:ext cx="5486400" cy="4114800"/>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302" name="Shape 302"/>
          <p:cNvSpPr txBox="1">
            <a:spLocks noGrp="1"/>
          </p:cNvSpPr>
          <p:nvPr>
            <p:ph type="sldNum" idx="12"/>
          </p:nvPr>
        </p:nvSpPr>
        <p:spPr>
          <a:xfrm>
            <a:off x="3884613" y="8685213"/>
            <a:ext cx="2971800" cy="457200"/>
          </a:xfrm>
          <a:prstGeom prst="rect">
            <a:avLst/>
          </a:prstGeom>
          <a:noFill/>
          <a:ln>
            <a:noFill/>
          </a:ln>
        </p:spPr>
        <p:txBody>
          <a:bodyPr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Calibri"/>
                <a:ea typeface="Calibri"/>
                <a:cs typeface="Calibri"/>
                <a:sym typeface="Calibri"/>
              </a:rPr>
              <a:t>8</a:t>
            </a:fld>
            <a:endParaRPr sz="1200">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Shape 312"/>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spcAft>
                <a:spcPts val="0"/>
              </a:spcAft>
              <a:buNone/>
            </a:pPr>
            <a:endParaRPr/>
          </a:p>
        </p:txBody>
      </p:sp>
      <p:sp>
        <p:nvSpPr>
          <p:cNvPr id="313" name="Shape 31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solidFill>
          <a:schemeClr val="lt2"/>
        </a:solidFill>
        <a:effectLst/>
      </p:bgPr>
    </p:bg>
    <p:spTree>
      <p:nvGrpSpPr>
        <p:cNvPr id="1" name="Shape 24"/>
        <p:cNvGrpSpPr/>
        <p:nvPr/>
      </p:nvGrpSpPr>
      <p:grpSpPr>
        <a:xfrm>
          <a:off x="0" y="0"/>
          <a:ext cx="0" cy="0"/>
          <a:chOff x="0" y="0"/>
          <a:chExt cx="0" cy="0"/>
        </a:xfrm>
      </p:grpSpPr>
      <p:sp>
        <p:nvSpPr>
          <p:cNvPr id="25" name="Shape 25"/>
          <p:cNvSpPr/>
          <p:nvPr/>
        </p:nvSpPr>
        <p:spPr>
          <a:xfrm>
            <a:off x="0" y="6705600"/>
            <a:ext cx="9144000" cy="1524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26" name="Shape 26"/>
          <p:cNvSpPr/>
          <p:nvPr/>
        </p:nvSpPr>
        <p:spPr>
          <a:xfrm>
            <a:off x="8991600" y="3048"/>
            <a:ext cx="152400" cy="68580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27" name="Shape 27"/>
          <p:cNvSpPr/>
          <p:nvPr/>
        </p:nvSpPr>
        <p:spPr>
          <a:xfrm>
            <a:off x="0" y="0"/>
            <a:ext cx="152400" cy="68580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28" name="Shape 28"/>
          <p:cNvSpPr/>
          <p:nvPr/>
        </p:nvSpPr>
        <p:spPr>
          <a:xfrm>
            <a:off x="0" y="0"/>
            <a:ext cx="9144000" cy="25146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29" name="Shape 29"/>
          <p:cNvSpPr/>
          <p:nvPr/>
        </p:nvSpPr>
        <p:spPr>
          <a:xfrm>
            <a:off x="155448" y="6384413"/>
            <a:ext cx="8830056" cy="406531"/>
          </a:xfrm>
          <a:prstGeom prst="rect">
            <a:avLst/>
          </a:prstGeom>
          <a:solidFill>
            <a:schemeClr val="lt1"/>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30" name="Shape 30"/>
          <p:cNvSpPr txBox="1">
            <a:spLocks noGrp="1"/>
          </p:cNvSpPr>
          <p:nvPr>
            <p:ph type="subTitle" idx="1"/>
          </p:nvPr>
        </p:nvSpPr>
        <p:spPr>
          <a:xfrm>
            <a:off x="1371600" y="2819400"/>
            <a:ext cx="6400800" cy="1752600"/>
          </a:xfrm>
          <a:prstGeom prst="rect">
            <a:avLst/>
          </a:prstGeom>
          <a:noFill/>
          <a:ln>
            <a:noFill/>
          </a:ln>
        </p:spPr>
        <p:txBody>
          <a:bodyPr wrap="square" lIns="91425" tIns="91425" rIns="91425" bIns="91425" anchor="t" anchorCtr="0"/>
          <a:lstStyle>
            <a:lvl1pPr marL="0" marR="0" lvl="0" indent="0" algn="ctr" rtl="0">
              <a:spcBef>
                <a:spcPts val="320"/>
              </a:spcBef>
              <a:spcAft>
                <a:spcPts val="0"/>
              </a:spcAft>
              <a:buClr>
                <a:schemeClr val="accent1"/>
              </a:buClr>
              <a:buSzPts val="2295"/>
              <a:buFont typeface="Noto Sans Symbols"/>
              <a:buNone/>
              <a:defRPr sz="1600" b="1" i="0" u="none" strike="noStrike" cap="none">
                <a:solidFill>
                  <a:schemeClr val="dk2"/>
                </a:solidFill>
                <a:latin typeface="Corbel"/>
                <a:ea typeface="Corbel"/>
                <a:cs typeface="Corbel"/>
                <a:sym typeface="Corbel"/>
              </a:defRPr>
            </a:lvl1pPr>
            <a:lvl2pPr marL="457200" marR="0" lvl="1" indent="0" algn="ctr" rtl="0">
              <a:spcBef>
                <a:spcPts val="440"/>
              </a:spcBef>
              <a:spcAft>
                <a:spcPts val="0"/>
              </a:spcAft>
              <a:buClr>
                <a:schemeClr val="accent2"/>
              </a:buClr>
              <a:buSzPts val="1540"/>
              <a:buFont typeface="Noto Sans Symbols"/>
              <a:buNone/>
              <a:defRPr sz="2200" b="0" i="0" u="none" strike="noStrike" cap="none">
                <a:solidFill>
                  <a:schemeClr val="dk2"/>
                </a:solidFill>
                <a:latin typeface="Corbel"/>
                <a:ea typeface="Corbel"/>
                <a:cs typeface="Corbel"/>
                <a:sym typeface="Corbel"/>
              </a:defRPr>
            </a:lvl2pPr>
            <a:lvl3pPr marL="914400" marR="0" lvl="2" indent="0" algn="ctr" rtl="0">
              <a:spcBef>
                <a:spcPts val="400"/>
              </a:spcBef>
              <a:spcAft>
                <a:spcPts val="0"/>
              </a:spcAft>
              <a:buClr>
                <a:schemeClr val="accent3"/>
              </a:buClr>
              <a:buSzPts val="1500"/>
              <a:buFont typeface="Noto Sans Symbols"/>
              <a:buNone/>
              <a:defRPr sz="2000" b="0" i="0" u="none" strike="noStrike" cap="none">
                <a:solidFill>
                  <a:schemeClr val="dk1"/>
                </a:solidFill>
                <a:latin typeface="Corbel"/>
                <a:ea typeface="Corbel"/>
                <a:cs typeface="Corbel"/>
                <a:sym typeface="Corbel"/>
              </a:defRPr>
            </a:lvl3pPr>
            <a:lvl4pPr marL="1371600" marR="0" lvl="3" indent="0" algn="ctr" rtl="0">
              <a:spcBef>
                <a:spcPts val="400"/>
              </a:spcBef>
              <a:spcAft>
                <a:spcPts val="0"/>
              </a:spcAft>
              <a:buClr>
                <a:schemeClr val="accent4"/>
              </a:buClr>
              <a:buSzPts val="1400"/>
              <a:buFont typeface="Noto Sans Symbols"/>
              <a:buNone/>
              <a:defRPr sz="2000" b="0" i="0" u="none" strike="noStrike" cap="none">
                <a:solidFill>
                  <a:schemeClr val="dk2"/>
                </a:solidFill>
                <a:latin typeface="Corbel"/>
                <a:ea typeface="Corbel"/>
                <a:cs typeface="Corbel"/>
                <a:sym typeface="Corbel"/>
              </a:defRPr>
            </a:lvl4pPr>
            <a:lvl5pPr marL="1828800" marR="0" lvl="4" indent="0" algn="ctr" rtl="0">
              <a:spcBef>
                <a:spcPts val="360"/>
              </a:spcBef>
              <a:spcAft>
                <a:spcPts val="0"/>
              </a:spcAft>
              <a:buClr>
                <a:schemeClr val="accent5"/>
              </a:buClr>
              <a:buSzPts val="1800"/>
              <a:buFont typeface="Corbel"/>
              <a:buNone/>
              <a:defRPr sz="1800" b="0" i="0" u="none" strike="noStrike" cap="none">
                <a:solidFill>
                  <a:schemeClr val="dk1"/>
                </a:solidFill>
                <a:latin typeface="Corbel"/>
                <a:ea typeface="Corbel"/>
                <a:cs typeface="Corbel"/>
                <a:sym typeface="Corbel"/>
              </a:defRPr>
            </a:lvl5pPr>
            <a:lvl6pPr marL="2286000" marR="0" lvl="5" indent="0" algn="ctr" rtl="0">
              <a:spcBef>
                <a:spcPts val="360"/>
              </a:spcBef>
              <a:spcAft>
                <a:spcPts val="0"/>
              </a:spcAft>
              <a:buClr>
                <a:schemeClr val="accent6"/>
              </a:buClr>
              <a:buSzPts val="1440"/>
              <a:buFont typeface="Noto Sans Symbols"/>
              <a:buNone/>
              <a:defRPr sz="1800" b="0" i="0" u="none" strike="noStrike" cap="none">
                <a:solidFill>
                  <a:schemeClr val="dk1"/>
                </a:solidFill>
                <a:latin typeface="Corbel"/>
                <a:ea typeface="Corbel"/>
                <a:cs typeface="Corbel"/>
                <a:sym typeface="Corbel"/>
              </a:defRPr>
            </a:lvl6pPr>
            <a:lvl7pPr marL="2743200" marR="0" lvl="6" indent="0" algn="ctr" rtl="0">
              <a:spcBef>
                <a:spcPts val="320"/>
              </a:spcBef>
              <a:spcAft>
                <a:spcPts val="0"/>
              </a:spcAft>
              <a:buClr>
                <a:srgbClr val="4571A5"/>
              </a:buClr>
              <a:buSzPts val="1440"/>
              <a:buFont typeface="Corbel"/>
              <a:buNone/>
              <a:defRPr sz="1600" b="0" i="0" u="none" strike="noStrike" cap="none">
                <a:solidFill>
                  <a:schemeClr val="dk1"/>
                </a:solidFill>
                <a:latin typeface="Corbel"/>
                <a:ea typeface="Corbel"/>
                <a:cs typeface="Corbel"/>
                <a:sym typeface="Corbel"/>
              </a:defRPr>
            </a:lvl7pPr>
            <a:lvl8pPr marL="3200400" marR="0" lvl="7" indent="0" algn="ctr" rtl="0">
              <a:spcBef>
                <a:spcPts val="320"/>
              </a:spcBef>
              <a:spcAft>
                <a:spcPts val="0"/>
              </a:spcAft>
              <a:buClr>
                <a:srgbClr val="70578E"/>
              </a:buClr>
              <a:buSzPts val="1600"/>
              <a:buFont typeface="Corbel"/>
              <a:buNone/>
              <a:defRPr sz="1600" b="0" i="0" u="none" strike="noStrike" cap="none">
                <a:solidFill>
                  <a:schemeClr val="dk1"/>
                </a:solidFill>
                <a:latin typeface="Corbel"/>
                <a:ea typeface="Corbel"/>
                <a:cs typeface="Corbel"/>
                <a:sym typeface="Corbel"/>
              </a:defRPr>
            </a:lvl8pPr>
            <a:lvl9pPr marL="3657600" marR="0" lvl="8" indent="0" algn="ctr" rtl="0">
              <a:spcBef>
                <a:spcPts val="280"/>
              </a:spcBef>
              <a:spcAft>
                <a:spcPts val="0"/>
              </a:spcAft>
              <a:buClr>
                <a:srgbClr val="A84643"/>
              </a:buClr>
              <a:buSzPts val="1260"/>
              <a:buFont typeface="Corbel"/>
              <a:buNone/>
              <a:defRPr sz="1400" b="0" i="0" u="none" strike="noStrike" cap="none">
                <a:solidFill>
                  <a:schemeClr val="dk1"/>
                </a:solidFill>
                <a:latin typeface="Corbel"/>
                <a:ea typeface="Corbel"/>
                <a:cs typeface="Corbel"/>
                <a:sym typeface="Corbel"/>
              </a:defRPr>
            </a:lvl9pPr>
          </a:lstStyle>
          <a:p>
            <a:endParaRPr/>
          </a:p>
        </p:txBody>
      </p:sp>
      <p:sp>
        <p:nvSpPr>
          <p:cNvPr id="31" name="Shape 31"/>
          <p:cNvSpPr txBox="1">
            <a:spLocks noGrp="1"/>
          </p:cNvSpPr>
          <p:nvPr>
            <p:ph type="dt" idx="10"/>
          </p:nvPr>
        </p:nvSpPr>
        <p:spPr>
          <a:xfrm>
            <a:off x="5791200" y="6404984"/>
            <a:ext cx="3044952" cy="365760"/>
          </a:xfrm>
          <a:prstGeom prst="rect">
            <a:avLst/>
          </a:prstGeom>
          <a:noFill/>
          <a:ln>
            <a:noFill/>
          </a:ln>
        </p:spPr>
        <p:txBody>
          <a:bodyPr wrap="square" lIns="91425" tIns="91425" rIns="91425" bIns="91425" anchor="t" anchorCtr="0"/>
          <a:lstStyle>
            <a:lvl1pPr marL="0" marR="0" lvl="0" indent="0" algn="r" rtl="0">
              <a:spcBef>
                <a:spcPts val="0"/>
              </a:spcBef>
              <a:spcAft>
                <a:spcPts val="0"/>
              </a:spcAft>
              <a:buSzPts val="1400"/>
              <a:buNone/>
              <a:defRPr sz="1400">
                <a:solidFill>
                  <a:srgbClr val="FFFFFF"/>
                </a:solidFill>
                <a:latin typeface="Corbel"/>
                <a:ea typeface="Corbel"/>
                <a:cs typeface="Corbel"/>
                <a:sym typeface="Corbel"/>
              </a:defRPr>
            </a:lvl1pPr>
            <a:lvl2pPr marL="457200" marR="0" lvl="1"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L="914400" marR="0" lvl="2"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L="1371600" marR="0" lvl="3"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L="1828800" marR="0" lvl="4"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L="2286000" marR="0" lvl="5"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L="2743200" marR="0" lvl="6"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L="3200400" marR="0" lvl="7"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L="3657600" marR="0" lvl="8"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32" name="Shape 32"/>
          <p:cNvSpPr txBox="1">
            <a:spLocks noGrp="1"/>
          </p:cNvSpPr>
          <p:nvPr>
            <p:ph type="ftr" idx="11"/>
          </p:nvPr>
        </p:nvSpPr>
        <p:spPr>
          <a:xfrm>
            <a:off x="304800" y="6410848"/>
            <a:ext cx="3581400" cy="365760"/>
          </a:xfrm>
          <a:prstGeom prst="rect">
            <a:avLst/>
          </a:prstGeom>
          <a:noFill/>
          <a:ln>
            <a:noFill/>
          </a:ln>
        </p:spPr>
        <p:txBody>
          <a:bodyPr wrap="square" lIns="91425" tIns="91425" rIns="91425" bIns="91425" anchor="t" anchorCtr="0"/>
          <a:lstStyle>
            <a:lvl1pPr marL="0" marR="0" lvl="0" indent="0" algn="l" rtl="0">
              <a:spcBef>
                <a:spcPts val="0"/>
              </a:spcBef>
              <a:spcAft>
                <a:spcPts val="0"/>
              </a:spcAft>
              <a:buSzPts val="1400"/>
              <a:buNone/>
              <a:defRPr sz="1200">
                <a:solidFill>
                  <a:srgbClr val="FFFFFF"/>
                </a:solidFill>
                <a:latin typeface="Corbel"/>
                <a:ea typeface="Corbel"/>
                <a:cs typeface="Corbel"/>
                <a:sym typeface="Corbel"/>
              </a:defRPr>
            </a:lvl1pPr>
            <a:lvl2pPr marL="457200" marR="0" lvl="1"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L="914400" marR="0" lvl="2"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L="1371600" marR="0" lvl="3"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L="1828800" marR="0" lvl="4"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L="2286000" marR="0" lvl="5"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L="2743200" marR="0" lvl="6"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L="3200400" marR="0" lvl="7"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L="3657600" marR="0" lvl="8"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cxnSp>
        <p:nvCxnSpPr>
          <p:cNvPr id="33" name="Shape 33"/>
          <p:cNvCxnSpPr/>
          <p:nvPr/>
        </p:nvCxnSpPr>
        <p:spPr>
          <a:xfrm>
            <a:off x="155448" y="2420112"/>
            <a:ext cx="8833104" cy="0"/>
          </a:xfrm>
          <a:prstGeom prst="straightConnector1">
            <a:avLst/>
          </a:prstGeom>
          <a:noFill/>
          <a:ln w="11425" cap="flat" cmpd="sng">
            <a:solidFill>
              <a:srgbClr val="88A44E"/>
            </a:solidFill>
            <a:prstDash val="dash"/>
            <a:round/>
            <a:headEnd type="none" w="med" len="med"/>
            <a:tailEnd type="none" w="med" len="med"/>
          </a:ln>
        </p:spPr>
      </p:cxnSp>
      <p:sp>
        <p:nvSpPr>
          <p:cNvPr id="34" name="Shape 34"/>
          <p:cNvSpPr/>
          <p:nvPr/>
        </p:nvSpPr>
        <p:spPr>
          <a:xfrm>
            <a:off x="152400" y="152399"/>
            <a:ext cx="8833104" cy="6653217"/>
          </a:xfrm>
          <a:prstGeom prst="rect">
            <a:avLst/>
          </a:prstGeom>
          <a:noFill/>
          <a:ln w="9525" cap="flat" cmpd="sng">
            <a:solidFill>
              <a:srgbClr val="88A44E"/>
            </a:solidFill>
            <a:prstDash val="solid"/>
            <a:miter lim="8000"/>
            <a:headEnd type="none" w="med" len="med"/>
            <a:tailEnd type="none" w="med" len="med"/>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35" name="Shape 35"/>
          <p:cNvSpPr/>
          <p:nvPr/>
        </p:nvSpPr>
        <p:spPr>
          <a:xfrm>
            <a:off x="4267200" y="2115312"/>
            <a:ext cx="609600" cy="609600"/>
          </a:xfrm>
          <a:prstGeom prst="ellipse">
            <a:avLst/>
          </a:prstGeom>
          <a:solidFill>
            <a:srgbClr val="FFFFFF"/>
          </a:solidFill>
          <a:ln>
            <a:noFill/>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sp>
        <p:nvSpPr>
          <p:cNvPr id="36" name="Shape 36"/>
          <p:cNvSpPr/>
          <p:nvPr/>
        </p:nvSpPr>
        <p:spPr>
          <a:xfrm>
            <a:off x="4361688" y="2209800"/>
            <a:ext cx="420624" cy="420624"/>
          </a:xfrm>
          <a:prstGeom prst="ellipse">
            <a:avLst/>
          </a:prstGeom>
          <a:solidFill>
            <a:srgbClr val="FFFFFF"/>
          </a:solidFill>
          <a:ln w="50800" cap="rnd" cmpd="dbl">
            <a:solidFill>
              <a:srgbClr val="88A44E"/>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sp>
        <p:nvSpPr>
          <p:cNvPr id="37" name="Shape 37"/>
          <p:cNvSpPr txBox="1">
            <a:spLocks noGrp="1"/>
          </p:cNvSpPr>
          <p:nvPr>
            <p:ph type="sldNum" idx="12"/>
          </p:nvPr>
        </p:nvSpPr>
        <p:spPr>
          <a:xfrm>
            <a:off x="4343400" y="2199450"/>
            <a:ext cx="457200" cy="441325"/>
          </a:xfrm>
          <a:prstGeom prst="rect">
            <a:avLst/>
          </a:prstGeom>
          <a:noFill/>
          <a:ln>
            <a:noFill/>
          </a:ln>
        </p:spPr>
        <p:txBody>
          <a:bodyPr wrap="square" lIns="45700" tIns="45700" rIns="45700" bIns="45700" anchor="ctr" anchorCtr="0">
            <a:noAutofit/>
          </a:bodyPr>
          <a:lstStyle/>
          <a:p>
            <a:pPr marL="0" marR="0" lvl="0" indent="0" algn="ctr" rtl="0">
              <a:spcBef>
                <a:spcPts val="0"/>
              </a:spcBef>
              <a:spcAft>
                <a:spcPts val="0"/>
              </a:spcAft>
              <a:buNone/>
            </a:pPr>
            <a:fld id="{00000000-1234-1234-1234-123412341234}" type="slidenum">
              <a:rPr lang="en-US" sz="1600">
                <a:solidFill>
                  <a:srgbClr val="88A44E"/>
                </a:solidFill>
                <a:latin typeface="Corbel"/>
                <a:ea typeface="Corbel"/>
                <a:cs typeface="Corbel"/>
                <a:sym typeface="Corbel"/>
              </a:rPr>
              <a:t>‹#›</a:t>
            </a:fld>
            <a:endParaRPr sz="1600">
              <a:solidFill>
                <a:srgbClr val="88A44E"/>
              </a:solidFill>
              <a:latin typeface="Corbel"/>
              <a:ea typeface="Corbel"/>
              <a:cs typeface="Corbel"/>
              <a:sym typeface="Corbel"/>
            </a:endParaRPr>
          </a:p>
        </p:txBody>
      </p:sp>
      <p:sp>
        <p:nvSpPr>
          <p:cNvPr id="38" name="Shape 38"/>
          <p:cNvSpPr txBox="1">
            <a:spLocks noGrp="1"/>
          </p:cNvSpPr>
          <p:nvPr>
            <p:ph type="ctrTitle"/>
          </p:nvPr>
        </p:nvSpPr>
        <p:spPr>
          <a:xfrm>
            <a:off x="685800" y="381000"/>
            <a:ext cx="7772400" cy="1752600"/>
          </a:xfrm>
          <a:prstGeom prst="rect">
            <a:avLst/>
          </a:prstGeom>
          <a:noFill/>
          <a:ln>
            <a:noFill/>
          </a:ln>
        </p:spPr>
        <p:txBody>
          <a:bodyPr wrap="square" lIns="91425" tIns="91425" rIns="91425" bIns="91425" anchor="b" anchorCtr="0"/>
          <a:lstStyle>
            <a:lvl1pPr marL="0" marR="0" lvl="0" indent="0" algn="ctr" rtl="0">
              <a:spcBef>
                <a:spcPts val="0"/>
              </a:spcBef>
              <a:spcAft>
                <a:spcPts val="0"/>
              </a:spcAft>
              <a:buClr>
                <a:schemeClr val="accent1"/>
              </a:buClr>
              <a:buSzPts val="1400"/>
              <a:buFont typeface="Corbel"/>
              <a:buNone/>
              <a:defRPr sz="4200" b="0" i="0" u="none" strike="noStrike" cap="none">
                <a:solidFill>
                  <a:schemeClr val="accent1"/>
                </a:solidFill>
                <a:latin typeface="Corbel"/>
                <a:ea typeface="Corbel"/>
                <a:cs typeface="Corbel"/>
                <a:sym typeface="Corbel"/>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grpSp>
        <p:nvGrpSpPr>
          <p:cNvPr id="39" name="Shape 39"/>
          <p:cNvGrpSpPr/>
          <p:nvPr/>
        </p:nvGrpSpPr>
        <p:grpSpPr>
          <a:xfrm>
            <a:off x="1676400" y="6391024"/>
            <a:ext cx="6362518" cy="402968"/>
            <a:chOff x="609965" y="5821220"/>
            <a:chExt cx="8000635" cy="506718"/>
          </a:xfrm>
        </p:grpSpPr>
        <p:pic>
          <p:nvPicPr>
            <p:cNvPr id="40" name="Shape 40"/>
            <p:cNvPicPr preferRelativeResize="0"/>
            <p:nvPr/>
          </p:nvPicPr>
          <p:blipFill rotWithShape="1">
            <a:blip r:embed="rId2">
              <a:alphaModFix/>
            </a:blip>
            <a:srcRect/>
            <a:stretch/>
          </p:blipFill>
          <p:spPr>
            <a:xfrm>
              <a:off x="650237" y="5821220"/>
              <a:ext cx="721363" cy="457200"/>
            </a:xfrm>
            <a:prstGeom prst="rect">
              <a:avLst/>
            </a:prstGeom>
            <a:noFill/>
            <a:ln>
              <a:noFill/>
            </a:ln>
          </p:spPr>
        </p:pic>
        <p:pic>
          <p:nvPicPr>
            <p:cNvPr id="41" name="Shape 41" descr="http://www.intra.ext.vt.edu/marketing/images/VCE-Vector-Folder/VCE-Horz-Vector/VCE-HClrLogo.jpg"/>
            <p:cNvPicPr preferRelativeResize="0"/>
            <p:nvPr/>
          </p:nvPicPr>
          <p:blipFill rotWithShape="1">
            <a:blip r:embed="rId3">
              <a:alphaModFix/>
            </a:blip>
            <a:srcRect/>
            <a:stretch/>
          </p:blipFill>
          <p:spPr>
            <a:xfrm>
              <a:off x="5486400" y="5954569"/>
              <a:ext cx="3037027" cy="313334"/>
            </a:xfrm>
            <a:prstGeom prst="rect">
              <a:avLst/>
            </a:prstGeom>
            <a:noFill/>
            <a:ln>
              <a:noFill/>
            </a:ln>
          </p:spPr>
        </p:pic>
        <p:cxnSp>
          <p:nvCxnSpPr>
            <p:cNvPr id="42" name="Shape 42"/>
            <p:cNvCxnSpPr/>
            <p:nvPr/>
          </p:nvCxnSpPr>
          <p:spPr>
            <a:xfrm>
              <a:off x="609965" y="6327938"/>
              <a:ext cx="8000635" cy="0"/>
            </a:xfrm>
            <a:prstGeom prst="straightConnector1">
              <a:avLst/>
            </a:prstGeom>
            <a:noFill/>
            <a:ln w="19050" cap="flat" cmpd="sng">
              <a:solidFill>
                <a:schemeClr val="dk1"/>
              </a:solidFill>
              <a:prstDash val="solid"/>
              <a:round/>
              <a:headEnd type="none" w="med" len="med"/>
              <a:tailEnd type="none" w="med" len="med"/>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bg>
      <p:bgPr>
        <a:solidFill>
          <a:schemeClr val="lt2"/>
        </a:solidFill>
        <a:effectLst/>
      </p:bgPr>
    </p:bg>
    <p:spTree>
      <p:nvGrpSpPr>
        <p:cNvPr id="1" name="Shape 145"/>
        <p:cNvGrpSpPr/>
        <p:nvPr/>
      </p:nvGrpSpPr>
      <p:grpSpPr>
        <a:xfrm>
          <a:off x="0" y="0"/>
          <a:ext cx="0" cy="0"/>
          <a:chOff x="0" y="0"/>
          <a:chExt cx="0" cy="0"/>
        </a:xfrm>
      </p:grpSpPr>
      <p:sp>
        <p:nvSpPr>
          <p:cNvPr id="146" name="Shape 146"/>
          <p:cNvSpPr txBox="1">
            <a:spLocks noGrp="1"/>
          </p:cNvSpPr>
          <p:nvPr>
            <p:ph type="title"/>
          </p:nvPr>
        </p:nvSpPr>
        <p:spPr>
          <a:xfrm>
            <a:off x="301752" y="228600"/>
            <a:ext cx="8534400" cy="758952"/>
          </a:xfrm>
          <a:prstGeom prst="rect">
            <a:avLst/>
          </a:prstGeom>
          <a:noFill/>
          <a:ln>
            <a:noFill/>
          </a:ln>
        </p:spPr>
        <p:txBody>
          <a:bodyPr wrap="square" lIns="91425" tIns="91425" rIns="91425" bIns="91425" anchor="b" anchorCtr="0"/>
          <a:lstStyle>
            <a:lvl1pPr marL="0" marR="0" lvl="0" indent="0" algn="ctr" rtl="0">
              <a:spcBef>
                <a:spcPts val="0"/>
              </a:spcBef>
              <a:spcAft>
                <a:spcPts val="0"/>
              </a:spcAft>
              <a:buClr>
                <a:srgbClr val="88A44E"/>
              </a:buClr>
              <a:buSzPts val="1400"/>
              <a:buFont typeface="Corbel"/>
              <a:buNone/>
              <a:defRPr sz="3300" b="0" i="0" u="none" strike="noStrike" cap="none">
                <a:solidFill>
                  <a:srgbClr val="88A44E"/>
                </a:solidFill>
                <a:latin typeface="Corbel"/>
                <a:ea typeface="Corbel"/>
                <a:cs typeface="Corbel"/>
                <a:sym typeface="Corbel"/>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47" name="Shape 147"/>
          <p:cNvSpPr txBox="1">
            <a:spLocks noGrp="1"/>
          </p:cNvSpPr>
          <p:nvPr>
            <p:ph type="body" idx="1"/>
          </p:nvPr>
        </p:nvSpPr>
        <p:spPr>
          <a:xfrm rot="5400000">
            <a:off x="2269236" y="-443484"/>
            <a:ext cx="4599432" cy="8534400"/>
          </a:xfrm>
          <a:prstGeom prst="rect">
            <a:avLst/>
          </a:prstGeom>
          <a:noFill/>
          <a:ln>
            <a:noFill/>
          </a:ln>
        </p:spPr>
        <p:txBody>
          <a:bodyPr wrap="square" lIns="91425" tIns="91425" rIns="91425" bIns="91425" anchor="t" anchorCtr="0"/>
          <a:lstStyle>
            <a:lvl1pPr marL="457200" marR="0" lvl="0" indent="-374332" algn="l" rtl="0">
              <a:spcBef>
                <a:spcPts val="540"/>
              </a:spcBef>
              <a:spcAft>
                <a:spcPts val="0"/>
              </a:spcAft>
              <a:buClr>
                <a:schemeClr val="accent1"/>
              </a:buClr>
              <a:buSzPts val="2295"/>
              <a:buFont typeface="Noto Sans Symbols"/>
              <a:buChar char="●"/>
              <a:defRPr sz="2700" b="0" i="0" u="none" strike="noStrike" cap="none">
                <a:solidFill>
                  <a:schemeClr val="dk1"/>
                </a:solidFill>
                <a:latin typeface="Corbel"/>
                <a:ea typeface="Corbel"/>
                <a:cs typeface="Corbel"/>
                <a:sym typeface="Corbel"/>
              </a:defRPr>
            </a:lvl1pPr>
            <a:lvl2pPr marL="914400" marR="0" lvl="1" indent="-326390" algn="l" rtl="0">
              <a:spcBef>
                <a:spcPts val="440"/>
              </a:spcBef>
              <a:spcAft>
                <a:spcPts val="0"/>
              </a:spcAft>
              <a:buClr>
                <a:schemeClr val="accent2"/>
              </a:buClr>
              <a:buSzPts val="1540"/>
              <a:buFont typeface="Noto Sans Symbols"/>
              <a:buChar char="○"/>
              <a:defRPr sz="2200" b="0" i="0" u="none" strike="noStrike" cap="none">
                <a:solidFill>
                  <a:schemeClr val="dk2"/>
                </a:solidFill>
                <a:latin typeface="Corbel"/>
                <a:ea typeface="Corbel"/>
                <a:cs typeface="Corbel"/>
                <a:sym typeface="Corbel"/>
              </a:defRPr>
            </a:lvl2pPr>
            <a:lvl3pPr marL="1371600" marR="0" lvl="2" indent="-323850" algn="l" rtl="0">
              <a:spcBef>
                <a:spcPts val="400"/>
              </a:spcBef>
              <a:spcAft>
                <a:spcPts val="0"/>
              </a:spcAft>
              <a:buClr>
                <a:schemeClr val="accent3"/>
              </a:buClr>
              <a:buSzPts val="1500"/>
              <a:buFont typeface="Noto Sans Symbols"/>
              <a:buChar char="•"/>
              <a:defRPr sz="2000" b="0" i="0" u="none" strike="noStrike" cap="none">
                <a:solidFill>
                  <a:schemeClr val="dk1"/>
                </a:solidFill>
                <a:latin typeface="Corbel"/>
                <a:ea typeface="Corbel"/>
                <a:cs typeface="Corbel"/>
                <a:sym typeface="Corbel"/>
              </a:defRPr>
            </a:lvl3pPr>
            <a:lvl4pPr marL="1828800" marR="0" lvl="3" indent="-317500" algn="l" rtl="0">
              <a:spcBef>
                <a:spcPts val="400"/>
              </a:spcBef>
              <a:spcAft>
                <a:spcPts val="0"/>
              </a:spcAft>
              <a:buClr>
                <a:schemeClr val="accent4"/>
              </a:buClr>
              <a:buSzPts val="1400"/>
              <a:buFont typeface="Noto Sans Symbols"/>
              <a:buChar char="•"/>
              <a:defRPr sz="2000" b="0" i="0" u="none" strike="noStrike" cap="none">
                <a:solidFill>
                  <a:schemeClr val="dk2"/>
                </a:solidFill>
                <a:latin typeface="Corbel"/>
                <a:ea typeface="Corbel"/>
                <a:cs typeface="Corbel"/>
                <a:sym typeface="Corbel"/>
              </a:defRPr>
            </a:lvl4pPr>
            <a:lvl5pPr marL="2286000" marR="0" lvl="4" indent="-342900" algn="l" rtl="0">
              <a:spcBef>
                <a:spcPts val="360"/>
              </a:spcBef>
              <a:spcAft>
                <a:spcPts val="0"/>
              </a:spcAft>
              <a:buClr>
                <a:schemeClr val="accent5"/>
              </a:buClr>
              <a:buSzPts val="1800"/>
              <a:buFont typeface="Corbel"/>
              <a:buChar char="•"/>
              <a:defRPr sz="1800" b="0" i="0" u="none" strike="noStrike" cap="none">
                <a:solidFill>
                  <a:schemeClr val="dk1"/>
                </a:solidFill>
                <a:latin typeface="Corbel"/>
                <a:ea typeface="Corbel"/>
                <a:cs typeface="Corbel"/>
                <a:sym typeface="Corbel"/>
              </a:defRPr>
            </a:lvl5pPr>
            <a:lvl6pPr marL="2743200" marR="0" lvl="5" indent="-320039" algn="l" rtl="0">
              <a:spcBef>
                <a:spcPts val="360"/>
              </a:spcBef>
              <a:spcAft>
                <a:spcPts val="0"/>
              </a:spcAft>
              <a:buClr>
                <a:schemeClr val="accent6"/>
              </a:buClr>
              <a:buSzPts val="1440"/>
              <a:buFont typeface="Noto Sans Symbols"/>
              <a:buChar char="●"/>
              <a:defRPr sz="1800" b="0" i="0" u="none" strike="noStrike" cap="none">
                <a:solidFill>
                  <a:schemeClr val="dk1"/>
                </a:solidFill>
                <a:latin typeface="Corbel"/>
                <a:ea typeface="Corbel"/>
                <a:cs typeface="Corbel"/>
                <a:sym typeface="Corbel"/>
              </a:defRPr>
            </a:lvl6pPr>
            <a:lvl7pPr marL="3200400" marR="0" lvl="6" indent="-320039" algn="l" rtl="0">
              <a:spcBef>
                <a:spcPts val="320"/>
              </a:spcBef>
              <a:spcAft>
                <a:spcPts val="0"/>
              </a:spcAft>
              <a:buClr>
                <a:srgbClr val="4571A5"/>
              </a:buClr>
              <a:buSzPts val="1440"/>
              <a:buFont typeface="Corbel"/>
              <a:buChar char="•"/>
              <a:defRPr sz="1600" b="0" i="0" u="none" strike="noStrike" cap="none">
                <a:solidFill>
                  <a:schemeClr val="dk1"/>
                </a:solidFill>
                <a:latin typeface="Corbel"/>
                <a:ea typeface="Corbel"/>
                <a:cs typeface="Corbel"/>
                <a:sym typeface="Corbel"/>
              </a:defRPr>
            </a:lvl7pPr>
            <a:lvl8pPr marL="3657600" marR="0" lvl="7" indent="-330200" algn="l" rtl="0">
              <a:spcBef>
                <a:spcPts val="320"/>
              </a:spcBef>
              <a:spcAft>
                <a:spcPts val="0"/>
              </a:spcAft>
              <a:buClr>
                <a:srgbClr val="70578E"/>
              </a:buClr>
              <a:buSzPts val="1600"/>
              <a:buFont typeface="Corbel"/>
              <a:buChar char="•"/>
              <a:defRPr sz="1600" b="0" i="0" u="none" strike="noStrike" cap="none">
                <a:solidFill>
                  <a:schemeClr val="dk1"/>
                </a:solidFill>
                <a:latin typeface="Corbel"/>
                <a:ea typeface="Corbel"/>
                <a:cs typeface="Corbel"/>
                <a:sym typeface="Corbel"/>
              </a:defRPr>
            </a:lvl8pPr>
            <a:lvl9pPr marL="4114800" marR="0" lvl="8" indent="-308609" algn="l" rtl="0">
              <a:spcBef>
                <a:spcPts val="280"/>
              </a:spcBef>
              <a:spcAft>
                <a:spcPts val="0"/>
              </a:spcAft>
              <a:buClr>
                <a:srgbClr val="A84643"/>
              </a:buClr>
              <a:buSzPts val="1260"/>
              <a:buFont typeface="Corbel"/>
              <a:buChar char="•"/>
              <a:defRPr sz="1400" b="0" i="0" u="none" strike="noStrike" cap="none">
                <a:solidFill>
                  <a:schemeClr val="dk1"/>
                </a:solidFill>
                <a:latin typeface="Corbel"/>
                <a:ea typeface="Corbel"/>
                <a:cs typeface="Corbel"/>
                <a:sym typeface="Corbel"/>
              </a:defRPr>
            </a:lvl9pPr>
          </a:lstStyle>
          <a:p>
            <a:endParaRPr/>
          </a:p>
        </p:txBody>
      </p:sp>
      <p:sp>
        <p:nvSpPr>
          <p:cNvPr id="148" name="Shape 148"/>
          <p:cNvSpPr txBox="1">
            <a:spLocks noGrp="1"/>
          </p:cNvSpPr>
          <p:nvPr>
            <p:ph type="dt" idx="10"/>
          </p:nvPr>
        </p:nvSpPr>
        <p:spPr>
          <a:xfrm>
            <a:off x="5791200" y="6404984"/>
            <a:ext cx="3044952" cy="365760"/>
          </a:xfrm>
          <a:prstGeom prst="rect">
            <a:avLst/>
          </a:prstGeom>
          <a:noFill/>
          <a:ln>
            <a:noFill/>
          </a:ln>
        </p:spPr>
        <p:txBody>
          <a:bodyPr wrap="square" lIns="91425" tIns="91425" rIns="91425" bIns="91425" anchor="t" anchorCtr="0"/>
          <a:lstStyle>
            <a:lvl1pPr marL="0" marR="0" lvl="0" indent="0" algn="r" rtl="0">
              <a:spcBef>
                <a:spcPts val="0"/>
              </a:spcBef>
              <a:spcAft>
                <a:spcPts val="0"/>
              </a:spcAft>
              <a:buSzPts val="1400"/>
              <a:buNone/>
              <a:defRPr sz="1400">
                <a:solidFill>
                  <a:srgbClr val="FFFFFF"/>
                </a:solidFill>
                <a:latin typeface="Corbel"/>
                <a:ea typeface="Corbel"/>
                <a:cs typeface="Corbel"/>
                <a:sym typeface="Corbel"/>
              </a:defRPr>
            </a:lvl1pPr>
            <a:lvl2pPr marL="457200" marR="0" lvl="1"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L="914400" marR="0" lvl="2"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L="1371600" marR="0" lvl="3"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L="1828800" marR="0" lvl="4"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L="2286000" marR="0" lvl="5"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L="2743200" marR="0" lvl="6"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L="3200400" marR="0" lvl="7"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L="3657600" marR="0" lvl="8"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149" name="Shape 149"/>
          <p:cNvSpPr txBox="1">
            <a:spLocks noGrp="1"/>
          </p:cNvSpPr>
          <p:nvPr>
            <p:ph type="ftr" idx="11"/>
          </p:nvPr>
        </p:nvSpPr>
        <p:spPr>
          <a:xfrm>
            <a:off x="304800" y="6410848"/>
            <a:ext cx="3581400" cy="365760"/>
          </a:xfrm>
          <a:prstGeom prst="rect">
            <a:avLst/>
          </a:prstGeom>
          <a:noFill/>
          <a:ln>
            <a:noFill/>
          </a:ln>
        </p:spPr>
        <p:txBody>
          <a:bodyPr wrap="square" lIns="91425" tIns="91425" rIns="91425" bIns="91425" anchor="t" anchorCtr="0"/>
          <a:lstStyle>
            <a:lvl1pPr marL="0" marR="0" lvl="0" indent="0" algn="l" rtl="0">
              <a:spcBef>
                <a:spcPts val="0"/>
              </a:spcBef>
              <a:spcAft>
                <a:spcPts val="0"/>
              </a:spcAft>
              <a:buSzPts val="1400"/>
              <a:buNone/>
              <a:defRPr sz="1200">
                <a:solidFill>
                  <a:srgbClr val="FFFFFF"/>
                </a:solidFill>
                <a:latin typeface="Corbel"/>
                <a:ea typeface="Corbel"/>
                <a:cs typeface="Corbel"/>
                <a:sym typeface="Corbel"/>
              </a:defRPr>
            </a:lvl1pPr>
            <a:lvl2pPr marL="457200" marR="0" lvl="1"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L="914400" marR="0" lvl="2"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L="1371600" marR="0" lvl="3"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L="1828800" marR="0" lvl="4"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L="2286000" marR="0" lvl="5"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L="2743200" marR="0" lvl="6"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L="3200400" marR="0" lvl="7"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L="3657600" marR="0" lvl="8"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150" name="Shape 150"/>
          <p:cNvSpPr txBox="1">
            <a:spLocks noGrp="1"/>
          </p:cNvSpPr>
          <p:nvPr>
            <p:ph type="sldNum" idx="12"/>
          </p:nvPr>
        </p:nvSpPr>
        <p:spPr>
          <a:xfrm>
            <a:off x="4343400" y="1040174"/>
            <a:ext cx="457200" cy="441325"/>
          </a:xfrm>
          <a:prstGeom prst="rect">
            <a:avLst/>
          </a:prstGeom>
          <a:noFill/>
          <a:ln>
            <a:noFill/>
          </a:ln>
        </p:spPr>
        <p:txBody>
          <a:bodyPr wrap="square" lIns="45700" tIns="45700" rIns="45700" bIns="45700" anchor="ctr" anchorCtr="0">
            <a:noAutofit/>
          </a:bodyPr>
          <a:lstStyle/>
          <a:p>
            <a:pPr marL="0" marR="0" lvl="0" indent="0" algn="ctr" rtl="0">
              <a:spcBef>
                <a:spcPts val="0"/>
              </a:spcBef>
              <a:spcAft>
                <a:spcPts val="0"/>
              </a:spcAft>
              <a:buNone/>
            </a:pPr>
            <a:fld id="{00000000-1234-1234-1234-123412341234}" type="slidenum">
              <a:rPr lang="en-US" sz="1600">
                <a:solidFill>
                  <a:srgbClr val="88A44E"/>
                </a:solidFill>
                <a:latin typeface="Corbel"/>
                <a:ea typeface="Corbel"/>
                <a:cs typeface="Corbel"/>
                <a:sym typeface="Corbel"/>
              </a:rPr>
              <a:t>‹#›</a:t>
            </a:fld>
            <a:endParaRPr sz="1600">
              <a:solidFill>
                <a:srgbClr val="88A44E"/>
              </a:solidFill>
              <a:latin typeface="Corbel"/>
              <a:ea typeface="Corbel"/>
              <a:cs typeface="Corbel"/>
              <a:sym typeface="Corbe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cSld name="Vertical Title and Text">
    <p:bg>
      <p:bgPr>
        <a:solidFill>
          <a:schemeClr val="lt2"/>
        </a:solidFill>
        <a:effectLst/>
      </p:bgPr>
    </p:bg>
    <p:spTree>
      <p:nvGrpSpPr>
        <p:cNvPr id="1" name="Shape 151"/>
        <p:cNvGrpSpPr/>
        <p:nvPr/>
      </p:nvGrpSpPr>
      <p:grpSpPr>
        <a:xfrm>
          <a:off x="0" y="0"/>
          <a:ext cx="0" cy="0"/>
          <a:chOff x="0" y="0"/>
          <a:chExt cx="0" cy="0"/>
        </a:xfrm>
      </p:grpSpPr>
      <p:sp>
        <p:nvSpPr>
          <p:cNvPr id="152" name="Shape 152"/>
          <p:cNvSpPr/>
          <p:nvPr/>
        </p:nvSpPr>
        <p:spPr>
          <a:xfrm>
            <a:off x="0" y="6705600"/>
            <a:ext cx="9144000" cy="1524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53" name="Shape 153"/>
          <p:cNvSpPr/>
          <p:nvPr/>
        </p:nvSpPr>
        <p:spPr>
          <a:xfrm>
            <a:off x="7010400" y="0"/>
            <a:ext cx="2133600" cy="68580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54" name="Shape 154"/>
          <p:cNvSpPr/>
          <p:nvPr/>
        </p:nvSpPr>
        <p:spPr>
          <a:xfrm>
            <a:off x="0" y="0"/>
            <a:ext cx="9144000" cy="155448"/>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55" name="Shape 155"/>
          <p:cNvSpPr/>
          <p:nvPr/>
        </p:nvSpPr>
        <p:spPr>
          <a:xfrm>
            <a:off x="0" y="0"/>
            <a:ext cx="152400" cy="68580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56" name="Shape 156"/>
          <p:cNvSpPr/>
          <p:nvPr/>
        </p:nvSpPr>
        <p:spPr>
          <a:xfrm>
            <a:off x="146304" y="6391656"/>
            <a:ext cx="8833104" cy="309563"/>
          </a:xfrm>
          <a:prstGeom prst="rect">
            <a:avLst/>
          </a:prstGeom>
          <a:solidFill>
            <a:schemeClr val="accent3"/>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57" name="Shape 157"/>
          <p:cNvSpPr/>
          <p:nvPr/>
        </p:nvSpPr>
        <p:spPr>
          <a:xfrm>
            <a:off x="152400" y="155448"/>
            <a:ext cx="8833104" cy="6547104"/>
          </a:xfrm>
          <a:prstGeom prst="rect">
            <a:avLst/>
          </a:prstGeom>
          <a:noFill/>
          <a:ln w="9525" cap="flat" cmpd="sng">
            <a:solidFill>
              <a:srgbClr val="88A44E"/>
            </a:solidFill>
            <a:prstDash val="solid"/>
            <a:miter lim="8000"/>
            <a:headEnd type="none" w="med" len="med"/>
            <a:tailEnd type="none" w="med" len="med"/>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cxnSp>
        <p:nvCxnSpPr>
          <p:cNvPr id="158" name="Shape 158"/>
          <p:cNvCxnSpPr/>
          <p:nvPr/>
        </p:nvCxnSpPr>
        <p:spPr>
          <a:xfrm rot="5400000">
            <a:off x="4021836" y="3278124"/>
            <a:ext cx="6245352" cy="0"/>
          </a:xfrm>
          <a:prstGeom prst="straightConnector1">
            <a:avLst/>
          </a:prstGeom>
          <a:noFill/>
          <a:ln w="9525" cap="flat" cmpd="sng">
            <a:solidFill>
              <a:srgbClr val="88A44E"/>
            </a:solidFill>
            <a:prstDash val="dash"/>
            <a:round/>
            <a:headEnd type="none" w="med" len="med"/>
            <a:tailEnd type="none" w="med" len="med"/>
          </a:ln>
        </p:spPr>
      </p:cxnSp>
      <p:sp>
        <p:nvSpPr>
          <p:cNvPr id="159" name="Shape 159"/>
          <p:cNvSpPr/>
          <p:nvPr/>
        </p:nvSpPr>
        <p:spPr>
          <a:xfrm>
            <a:off x="6839712" y="2925763"/>
            <a:ext cx="609600" cy="609600"/>
          </a:xfrm>
          <a:prstGeom prst="ellipse">
            <a:avLst/>
          </a:prstGeom>
          <a:solidFill>
            <a:srgbClr val="FFFFFF"/>
          </a:solidFill>
          <a:ln>
            <a:noFill/>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sp>
        <p:nvSpPr>
          <p:cNvPr id="160" name="Shape 160"/>
          <p:cNvSpPr/>
          <p:nvPr/>
        </p:nvSpPr>
        <p:spPr>
          <a:xfrm>
            <a:off x="6934200" y="3020251"/>
            <a:ext cx="420624" cy="420624"/>
          </a:xfrm>
          <a:prstGeom prst="ellipse">
            <a:avLst/>
          </a:prstGeom>
          <a:solidFill>
            <a:srgbClr val="FFFFFF"/>
          </a:solidFill>
          <a:ln w="50800" cap="rnd" cmpd="dbl">
            <a:solidFill>
              <a:srgbClr val="88A44E"/>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sp>
        <p:nvSpPr>
          <p:cNvPr id="161" name="Shape 161"/>
          <p:cNvSpPr txBox="1">
            <a:spLocks noGrp="1"/>
          </p:cNvSpPr>
          <p:nvPr>
            <p:ph type="sldNum" idx="12"/>
          </p:nvPr>
        </p:nvSpPr>
        <p:spPr>
          <a:xfrm>
            <a:off x="6915912" y="3009901"/>
            <a:ext cx="457200" cy="441325"/>
          </a:xfrm>
          <a:prstGeom prst="rect">
            <a:avLst/>
          </a:prstGeom>
          <a:noFill/>
          <a:ln>
            <a:noFill/>
          </a:ln>
        </p:spPr>
        <p:txBody>
          <a:bodyPr wrap="square" lIns="45700" tIns="45700" rIns="45700" bIns="45700" anchor="ctr" anchorCtr="0">
            <a:noAutofit/>
          </a:bodyPr>
          <a:lstStyle/>
          <a:p>
            <a:pPr marL="0" marR="0" lvl="0" indent="0" algn="ctr" rtl="0">
              <a:spcBef>
                <a:spcPts val="0"/>
              </a:spcBef>
              <a:spcAft>
                <a:spcPts val="0"/>
              </a:spcAft>
              <a:buNone/>
            </a:pPr>
            <a:fld id="{00000000-1234-1234-1234-123412341234}" type="slidenum">
              <a:rPr lang="en-US" sz="1600">
                <a:solidFill>
                  <a:srgbClr val="88A44E"/>
                </a:solidFill>
                <a:latin typeface="Corbel"/>
                <a:ea typeface="Corbel"/>
                <a:cs typeface="Corbel"/>
                <a:sym typeface="Corbel"/>
              </a:rPr>
              <a:t>‹#›</a:t>
            </a:fld>
            <a:endParaRPr sz="1600">
              <a:solidFill>
                <a:srgbClr val="88A44E"/>
              </a:solidFill>
              <a:latin typeface="Corbel"/>
              <a:ea typeface="Corbel"/>
              <a:cs typeface="Corbel"/>
              <a:sym typeface="Corbel"/>
            </a:endParaRPr>
          </a:p>
        </p:txBody>
      </p:sp>
      <p:sp>
        <p:nvSpPr>
          <p:cNvPr id="162" name="Shape 162"/>
          <p:cNvSpPr txBox="1">
            <a:spLocks noGrp="1"/>
          </p:cNvSpPr>
          <p:nvPr>
            <p:ph type="body" idx="1"/>
          </p:nvPr>
        </p:nvSpPr>
        <p:spPr>
          <a:xfrm rot="5400000">
            <a:off x="670717" y="-61117"/>
            <a:ext cx="5821366" cy="6553200"/>
          </a:xfrm>
          <a:prstGeom prst="rect">
            <a:avLst/>
          </a:prstGeom>
          <a:noFill/>
          <a:ln>
            <a:noFill/>
          </a:ln>
        </p:spPr>
        <p:txBody>
          <a:bodyPr wrap="square" lIns="91425" tIns="91425" rIns="91425" bIns="91425" anchor="t" anchorCtr="0"/>
          <a:lstStyle>
            <a:lvl1pPr marL="457200" marR="0" lvl="0" indent="-374332" algn="l" rtl="0">
              <a:spcBef>
                <a:spcPts val="540"/>
              </a:spcBef>
              <a:spcAft>
                <a:spcPts val="0"/>
              </a:spcAft>
              <a:buClr>
                <a:schemeClr val="accent1"/>
              </a:buClr>
              <a:buSzPts val="2295"/>
              <a:buFont typeface="Noto Sans Symbols"/>
              <a:buChar char="●"/>
              <a:defRPr sz="2700" b="0" i="0" u="none" strike="noStrike" cap="none">
                <a:solidFill>
                  <a:schemeClr val="dk1"/>
                </a:solidFill>
                <a:latin typeface="Corbel"/>
                <a:ea typeface="Corbel"/>
                <a:cs typeface="Corbel"/>
                <a:sym typeface="Corbel"/>
              </a:defRPr>
            </a:lvl1pPr>
            <a:lvl2pPr marL="914400" marR="0" lvl="1" indent="-326390" algn="l" rtl="0">
              <a:spcBef>
                <a:spcPts val="440"/>
              </a:spcBef>
              <a:spcAft>
                <a:spcPts val="0"/>
              </a:spcAft>
              <a:buClr>
                <a:schemeClr val="accent2"/>
              </a:buClr>
              <a:buSzPts val="1540"/>
              <a:buFont typeface="Noto Sans Symbols"/>
              <a:buChar char="○"/>
              <a:defRPr sz="2200" b="0" i="0" u="none" strike="noStrike" cap="none">
                <a:solidFill>
                  <a:schemeClr val="dk2"/>
                </a:solidFill>
                <a:latin typeface="Corbel"/>
                <a:ea typeface="Corbel"/>
                <a:cs typeface="Corbel"/>
                <a:sym typeface="Corbel"/>
              </a:defRPr>
            </a:lvl2pPr>
            <a:lvl3pPr marL="1371600" marR="0" lvl="2" indent="-323850" algn="l" rtl="0">
              <a:spcBef>
                <a:spcPts val="400"/>
              </a:spcBef>
              <a:spcAft>
                <a:spcPts val="0"/>
              </a:spcAft>
              <a:buClr>
                <a:schemeClr val="accent3"/>
              </a:buClr>
              <a:buSzPts val="1500"/>
              <a:buFont typeface="Noto Sans Symbols"/>
              <a:buChar char="•"/>
              <a:defRPr sz="2000" b="0" i="0" u="none" strike="noStrike" cap="none">
                <a:solidFill>
                  <a:schemeClr val="dk1"/>
                </a:solidFill>
                <a:latin typeface="Corbel"/>
                <a:ea typeface="Corbel"/>
                <a:cs typeface="Corbel"/>
                <a:sym typeface="Corbel"/>
              </a:defRPr>
            </a:lvl3pPr>
            <a:lvl4pPr marL="1828800" marR="0" lvl="3" indent="-317500" algn="l" rtl="0">
              <a:spcBef>
                <a:spcPts val="400"/>
              </a:spcBef>
              <a:spcAft>
                <a:spcPts val="0"/>
              </a:spcAft>
              <a:buClr>
                <a:schemeClr val="accent4"/>
              </a:buClr>
              <a:buSzPts val="1400"/>
              <a:buFont typeface="Noto Sans Symbols"/>
              <a:buChar char="•"/>
              <a:defRPr sz="2000" b="0" i="0" u="none" strike="noStrike" cap="none">
                <a:solidFill>
                  <a:schemeClr val="dk2"/>
                </a:solidFill>
                <a:latin typeface="Corbel"/>
                <a:ea typeface="Corbel"/>
                <a:cs typeface="Corbel"/>
                <a:sym typeface="Corbel"/>
              </a:defRPr>
            </a:lvl4pPr>
            <a:lvl5pPr marL="2286000" marR="0" lvl="4" indent="-342900" algn="l" rtl="0">
              <a:spcBef>
                <a:spcPts val="360"/>
              </a:spcBef>
              <a:spcAft>
                <a:spcPts val="0"/>
              </a:spcAft>
              <a:buClr>
                <a:schemeClr val="accent5"/>
              </a:buClr>
              <a:buSzPts val="1800"/>
              <a:buFont typeface="Corbel"/>
              <a:buChar char="•"/>
              <a:defRPr sz="1800" b="0" i="0" u="none" strike="noStrike" cap="none">
                <a:solidFill>
                  <a:schemeClr val="dk1"/>
                </a:solidFill>
                <a:latin typeface="Corbel"/>
                <a:ea typeface="Corbel"/>
                <a:cs typeface="Corbel"/>
                <a:sym typeface="Corbel"/>
              </a:defRPr>
            </a:lvl5pPr>
            <a:lvl6pPr marL="2743200" marR="0" lvl="5" indent="-320039" algn="l" rtl="0">
              <a:spcBef>
                <a:spcPts val="360"/>
              </a:spcBef>
              <a:spcAft>
                <a:spcPts val="0"/>
              </a:spcAft>
              <a:buClr>
                <a:schemeClr val="accent6"/>
              </a:buClr>
              <a:buSzPts val="1440"/>
              <a:buFont typeface="Noto Sans Symbols"/>
              <a:buChar char="●"/>
              <a:defRPr sz="1800" b="0" i="0" u="none" strike="noStrike" cap="none">
                <a:solidFill>
                  <a:schemeClr val="dk1"/>
                </a:solidFill>
                <a:latin typeface="Corbel"/>
                <a:ea typeface="Corbel"/>
                <a:cs typeface="Corbel"/>
                <a:sym typeface="Corbel"/>
              </a:defRPr>
            </a:lvl6pPr>
            <a:lvl7pPr marL="3200400" marR="0" lvl="6" indent="-320039" algn="l" rtl="0">
              <a:spcBef>
                <a:spcPts val="320"/>
              </a:spcBef>
              <a:spcAft>
                <a:spcPts val="0"/>
              </a:spcAft>
              <a:buClr>
                <a:srgbClr val="4571A5"/>
              </a:buClr>
              <a:buSzPts val="1440"/>
              <a:buFont typeface="Corbel"/>
              <a:buChar char="•"/>
              <a:defRPr sz="1600" b="0" i="0" u="none" strike="noStrike" cap="none">
                <a:solidFill>
                  <a:schemeClr val="dk1"/>
                </a:solidFill>
                <a:latin typeface="Corbel"/>
                <a:ea typeface="Corbel"/>
                <a:cs typeface="Corbel"/>
                <a:sym typeface="Corbel"/>
              </a:defRPr>
            </a:lvl7pPr>
            <a:lvl8pPr marL="3657600" marR="0" lvl="7" indent="-330200" algn="l" rtl="0">
              <a:spcBef>
                <a:spcPts val="320"/>
              </a:spcBef>
              <a:spcAft>
                <a:spcPts val="0"/>
              </a:spcAft>
              <a:buClr>
                <a:srgbClr val="70578E"/>
              </a:buClr>
              <a:buSzPts val="1600"/>
              <a:buFont typeface="Corbel"/>
              <a:buChar char="•"/>
              <a:defRPr sz="1600" b="0" i="0" u="none" strike="noStrike" cap="none">
                <a:solidFill>
                  <a:schemeClr val="dk1"/>
                </a:solidFill>
                <a:latin typeface="Corbel"/>
                <a:ea typeface="Corbel"/>
                <a:cs typeface="Corbel"/>
                <a:sym typeface="Corbel"/>
              </a:defRPr>
            </a:lvl8pPr>
            <a:lvl9pPr marL="4114800" marR="0" lvl="8" indent="-308609" algn="l" rtl="0">
              <a:spcBef>
                <a:spcPts val="280"/>
              </a:spcBef>
              <a:spcAft>
                <a:spcPts val="0"/>
              </a:spcAft>
              <a:buClr>
                <a:srgbClr val="A84643"/>
              </a:buClr>
              <a:buSzPts val="1260"/>
              <a:buFont typeface="Corbel"/>
              <a:buChar char="•"/>
              <a:defRPr sz="1400" b="0" i="0" u="none" strike="noStrike" cap="none">
                <a:solidFill>
                  <a:schemeClr val="dk1"/>
                </a:solidFill>
                <a:latin typeface="Corbel"/>
                <a:ea typeface="Corbel"/>
                <a:cs typeface="Corbel"/>
                <a:sym typeface="Corbel"/>
              </a:defRPr>
            </a:lvl9pPr>
          </a:lstStyle>
          <a:p>
            <a:endParaRPr/>
          </a:p>
        </p:txBody>
      </p:sp>
      <p:sp>
        <p:nvSpPr>
          <p:cNvPr id="163" name="Shape 163"/>
          <p:cNvSpPr txBox="1">
            <a:spLocks noGrp="1"/>
          </p:cNvSpPr>
          <p:nvPr>
            <p:ph type="dt" idx="10"/>
          </p:nvPr>
        </p:nvSpPr>
        <p:spPr>
          <a:xfrm>
            <a:off x="5791200" y="6404984"/>
            <a:ext cx="3044952" cy="365760"/>
          </a:xfrm>
          <a:prstGeom prst="rect">
            <a:avLst/>
          </a:prstGeom>
          <a:noFill/>
          <a:ln>
            <a:noFill/>
          </a:ln>
        </p:spPr>
        <p:txBody>
          <a:bodyPr wrap="square" lIns="91425" tIns="91425" rIns="91425" bIns="91425" anchor="t" anchorCtr="0"/>
          <a:lstStyle>
            <a:lvl1pPr marL="0" marR="0" lvl="0" indent="0" algn="r" rtl="0">
              <a:spcBef>
                <a:spcPts val="0"/>
              </a:spcBef>
              <a:spcAft>
                <a:spcPts val="0"/>
              </a:spcAft>
              <a:buSzPts val="1400"/>
              <a:buNone/>
              <a:defRPr sz="1400">
                <a:solidFill>
                  <a:srgbClr val="FFFFFF"/>
                </a:solidFill>
                <a:latin typeface="Corbel"/>
                <a:ea typeface="Corbel"/>
                <a:cs typeface="Corbel"/>
                <a:sym typeface="Corbel"/>
              </a:defRPr>
            </a:lvl1pPr>
            <a:lvl2pPr marL="457200" marR="0" lvl="1"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L="914400" marR="0" lvl="2"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L="1371600" marR="0" lvl="3"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L="1828800" marR="0" lvl="4"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L="2286000" marR="0" lvl="5"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L="2743200" marR="0" lvl="6"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L="3200400" marR="0" lvl="7"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L="3657600" marR="0" lvl="8"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164" name="Shape 164"/>
          <p:cNvSpPr txBox="1">
            <a:spLocks noGrp="1"/>
          </p:cNvSpPr>
          <p:nvPr>
            <p:ph type="ftr" idx="11"/>
          </p:nvPr>
        </p:nvSpPr>
        <p:spPr>
          <a:xfrm>
            <a:off x="304800" y="6410848"/>
            <a:ext cx="3581400" cy="365760"/>
          </a:xfrm>
          <a:prstGeom prst="rect">
            <a:avLst/>
          </a:prstGeom>
          <a:noFill/>
          <a:ln>
            <a:noFill/>
          </a:ln>
        </p:spPr>
        <p:txBody>
          <a:bodyPr wrap="square" lIns="91425" tIns="91425" rIns="91425" bIns="91425" anchor="t" anchorCtr="0"/>
          <a:lstStyle>
            <a:lvl1pPr marL="0" marR="0" lvl="0" indent="0" algn="l" rtl="0">
              <a:spcBef>
                <a:spcPts val="0"/>
              </a:spcBef>
              <a:spcAft>
                <a:spcPts val="0"/>
              </a:spcAft>
              <a:buSzPts val="1400"/>
              <a:buNone/>
              <a:defRPr sz="1200">
                <a:solidFill>
                  <a:srgbClr val="FFFFFF"/>
                </a:solidFill>
                <a:latin typeface="Corbel"/>
                <a:ea typeface="Corbel"/>
                <a:cs typeface="Corbel"/>
                <a:sym typeface="Corbel"/>
              </a:defRPr>
            </a:lvl1pPr>
            <a:lvl2pPr marL="457200" marR="0" lvl="1"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L="914400" marR="0" lvl="2"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L="1371600" marR="0" lvl="3"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L="1828800" marR="0" lvl="4"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L="2286000" marR="0" lvl="5"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L="2743200" marR="0" lvl="6"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L="3200400" marR="0" lvl="7"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L="3657600" marR="0" lvl="8"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165" name="Shape 165"/>
          <p:cNvSpPr txBox="1">
            <a:spLocks noGrp="1"/>
          </p:cNvSpPr>
          <p:nvPr>
            <p:ph type="title"/>
          </p:nvPr>
        </p:nvSpPr>
        <p:spPr>
          <a:xfrm rot="5400000">
            <a:off x="5189537" y="2506664"/>
            <a:ext cx="5851525" cy="1447800"/>
          </a:xfrm>
          <a:prstGeom prst="rect">
            <a:avLst/>
          </a:prstGeom>
          <a:noFill/>
          <a:ln>
            <a:noFill/>
          </a:ln>
        </p:spPr>
        <p:txBody>
          <a:bodyPr wrap="square" lIns="91425" tIns="91425" rIns="91425" bIns="91425" anchor="b" anchorCtr="0"/>
          <a:lstStyle>
            <a:lvl1pPr marL="0" marR="0" lvl="0" indent="0" algn="ctr" rtl="0">
              <a:spcBef>
                <a:spcPts val="0"/>
              </a:spcBef>
              <a:spcAft>
                <a:spcPts val="0"/>
              </a:spcAft>
              <a:buClr>
                <a:srgbClr val="88A44E"/>
              </a:buClr>
              <a:buSzPts val="1400"/>
              <a:buFont typeface="Corbel"/>
              <a:buNone/>
              <a:defRPr sz="3300" b="0" i="0" u="none" strike="noStrike" cap="none">
                <a:solidFill>
                  <a:srgbClr val="88A44E"/>
                </a:solidFill>
                <a:latin typeface="Corbel"/>
                <a:ea typeface="Corbel"/>
                <a:cs typeface="Corbel"/>
                <a:sym typeface="Corbel"/>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72"/>
        <p:cNvGrpSpPr/>
        <p:nvPr/>
      </p:nvGrpSpPr>
      <p:grpSpPr>
        <a:xfrm>
          <a:off x="0" y="0"/>
          <a:ext cx="0" cy="0"/>
          <a:chOff x="0" y="0"/>
          <a:chExt cx="0" cy="0"/>
        </a:xfrm>
      </p:grpSpPr>
      <p:sp>
        <p:nvSpPr>
          <p:cNvPr id="173" name="Shape 173"/>
          <p:cNvSpPr txBox="1">
            <a:spLocks noGrp="1"/>
          </p:cNvSpPr>
          <p:nvPr>
            <p:ph type="title"/>
          </p:nvPr>
        </p:nvSpPr>
        <p:spPr>
          <a:xfrm>
            <a:off x="457200" y="274638"/>
            <a:ext cx="8229600" cy="1143000"/>
          </a:xfrm>
          <a:prstGeom prst="rect">
            <a:avLst/>
          </a:prstGeom>
          <a:noFill/>
          <a:ln>
            <a:noFill/>
          </a:ln>
        </p:spPr>
        <p:txBody>
          <a:bodyPr wrap="square" lIns="91425" tIns="91425" rIns="91425" bIns="91425" anchor="ctr" anchorCtr="0"/>
          <a:lstStyle>
            <a:lvl1pPr marL="0" marR="0" lvl="0" indent="0" algn="ctr" rtl="0">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74" name="Shape 174"/>
          <p:cNvSpPr txBox="1">
            <a:spLocks noGrp="1"/>
          </p:cNvSpPr>
          <p:nvPr>
            <p:ph type="body" idx="1"/>
          </p:nvPr>
        </p:nvSpPr>
        <p:spPr>
          <a:xfrm>
            <a:off x="457200" y="1600200"/>
            <a:ext cx="8229600" cy="4525963"/>
          </a:xfrm>
          <a:prstGeom prst="rect">
            <a:avLst/>
          </a:prstGeom>
          <a:noFill/>
          <a:ln>
            <a:noFill/>
          </a:ln>
        </p:spPr>
        <p:txBody>
          <a:bodyPr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75" name="Shape 175"/>
          <p:cNvSpPr txBox="1">
            <a:spLocks noGrp="1"/>
          </p:cNvSpPr>
          <p:nvPr>
            <p:ph type="dt" idx="10"/>
          </p:nvPr>
        </p:nvSpPr>
        <p:spPr>
          <a:xfrm>
            <a:off x="457200" y="6356350"/>
            <a:ext cx="2133600" cy="365125"/>
          </a:xfrm>
          <a:prstGeom prst="rect">
            <a:avLst/>
          </a:prstGeom>
          <a:noFill/>
          <a:ln>
            <a:noFill/>
          </a:ln>
        </p:spPr>
        <p:txBody>
          <a:bodyPr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76" name="Shape 176"/>
          <p:cNvSpPr txBox="1">
            <a:spLocks noGrp="1"/>
          </p:cNvSpPr>
          <p:nvPr>
            <p:ph type="ftr" idx="11"/>
          </p:nvPr>
        </p:nvSpPr>
        <p:spPr>
          <a:xfrm>
            <a:off x="3124200" y="6356350"/>
            <a:ext cx="2895600" cy="365125"/>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77" name="Shape 177"/>
          <p:cNvSpPr txBox="1">
            <a:spLocks noGrp="1"/>
          </p:cNvSpPr>
          <p:nvPr>
            <p:ph type="sldNum" idx="12"/>
          </p:nvPr>
        </p:nvSpPr>
        <p:spPr>
          <a:xfrm>
            <a:off x="6553200" y="6356350"/>
            <a:ext cx="2133600" cy="365125"/>
          </a:xfrm>
          <a:prstGeom prst="rect">
            <a:avLst/>
          </a:prstGeom>
          <a:noFill/>
          <a:ln>
            <a:noFill/>
          </a:ln>
        </p:spPr>
        <p:txBody>
          <a:bodyPr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a:solidFill>
                  <a:srgbClr val="888888"/>
                </a:solidFill>
                <a:latin typeface="Calibri"/>
                <a:ea typeface="Calibri"/>
                <a:cs typeface="Calibri"/>
                <a:sym typeface="Calibri"/>
              </a:rPr>
              <a:t>‹#›</a:t>
            </a:fld>
            <a:endParaRPr sz="1200">
              <a:solidFill>
                <a:srgbClr val="888888"/>
              </a:solidFill>
              <a:latin typeface="Calibri"/>
              <a:ea typeface="Calibri"/>
              <a:cs typeface="Calibri"/>
              <a:sym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78"/>
        <p:cNvGrpSpPr/>
        <p:nvPr/>
      </p:nvGrpSpPr>
      <p:grpSpPr>
        <a:xfrm>
          <a:off x="0" y="0"/>
          <a:ext cx="0" cy="0"/>
          <a:chOff x="0" y="0"/>
          <a:chExt cx="0" cy="0"/>
        </a:xfrm>
      </p:grpSpPr>
      <p:sp>
        <p:nvSpPr>
          <p:cNvPr id="179" name="Shape 179"/>
          <p:cNvSpPr txBox="1">
            <a:spLocks noGrp="1"/>
          </p:cNvSpPr>
          <p:nvPr>
            <p:ph type="ctrTitle"/>
          </p:nvPr>
        </p:nvSpPr>
        <p:spPr>
          <a:xfrm>
            <a:off x="685800" y="2130425"/>
            <a:ext cx="7772400" cy="1470025"/>
          </a:xfrm>
          <a:prstGeom prst="rect">
            <a:avLst/>
          </a:prstGeom>
          <a:noFill/>
          <a:ln>
            <a:noFill/>
          </a:ln>
        </p:spPr>
        <p:txBody>
          <a:bodyPr wrap="square" lIns="91425" tIns="91425" rIns="91425" bIns="91425" anchor="ctr" anchorCtr="0"/>
          <a:lstStyle>
            <a:lvl1pPr marL="0" marR="0" lvl="0" indent="0" algn="ctr" rtl="0">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80" name="Shape 180"/>
          <p:cNvSpPr txBox="1">
            <a:spLocks noGrp="1"/>
          </p:cNvSpPr>
          <p:nvPr>
            <p:ph type="subTitle" idx="1"/>
          </p:nvPr>
        </p:nvSpPr>
        <p:spPr>
          <a:xfrm>
            <a:off x="1371600" y="3886200"/>
            <a:ext cx="6400800" cy="1752600"/>
          </a:xfrm>
          <a:prstGeom prst="rect">
            <a:avLst/>
          </a:prstGeom>
          <a:noFill/>
          <a:ln>
            <a:noFill/>
          </a:ln>
        </p:spPr>
        <p:txBody>
          <a:bodyPr wrap="square" lIns="91425" tIns="91425" rIns="91425" bIns="91425" anchor="t" anchorCtr="0"/>
          <a:lstStyle>
            <a:lvl1pPr marL="0" marR="0" lvl="0" indent="0" algn="ctr" rtl="0">
              <a:spcBef>
                <a:spcPts val="640"/>
              </a:spcBef>
              <a:spcAft>
                <a:spcPts val="0"/>
              </a:spcAft>
              <a:buClr>
                <a:srgbClr val="888888"/>
              </a:buClr>
              <a:buSzPts val="3200"/>
              <a:buFont typeface="Arial"/>
              <a:buNone/>
              <a:defRPr sz="3200" b="0" i="0" u="none" strike="noStrike" cap="none">
                <a:solidFill>
                  <a:srgbClr val="888888"/>
                </a:solidFill>
                <a:latin typeface="Calibri"/>
                <a:ea typeface="Calibri"/>
                <a:cs typeface="Calibri"/>
                <a:sym typeface="Calibri"/>
              </a:defRPr>
            </a:lvl1pPr>
            <a:lvl2pPr marL="457200" marR="0" lvl="1" indent="0" algn="ctr" rtl="0">
              <a:spcBef>
                <a:spcPts val="560"/>
              </a:spcBef>
              <a:spcAft>
                <a:spcPts val="0"/>
              </a:spcAft>
              <a:buClr>
                <a:srgbClr val="888888"/>
              </a:buClr>
              <a:buSzPts val="2800"/>
              <a:buFont typeface="Arial"/>
              <a:buNone/>
              <a:defRPr sz="2800" b="0" i="0" u="none" strike="noStrike" cap="none">
                <a:solidFill>
                  <a:srgbClr val="888888"/>
                </a:solidFill>
                <a:latin typeface="Calibri"/>
                <a:ea typeface="Calibri"/>
                <a:cs typeface="Calibri"/>
                <a:sym typeface="Calibri"/>
              </a:defRPr>
            </a:lvl2pPr>
            <a:lvl3pPr marL="914400" marR="0" lvl="2" indent="0" algn="ctr" rtl="0">
              <a:spcBef>
                <a:spcPts val="48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L="1371600" marR="0" lvl="3" indent="0"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4pPr>
            <a:lvl5pPr marL="1828800" marR="0" lvl="4" indent="0"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181" name="Shape 181"/>
          <p:cNvSpPr txBox="1">
            <a:spLocks noGrp="1"/>
          </p:cNvSpPr>
          <p:nvPr>
            <p:ph type="dt" idx="10"/>
          </p:nvPr>
        </p:nvSpPr>
        <p:spPr>
          <a:xfrm>
            <a:off x="457200" y="6356350"/>
            <a:ext cx="2133600" cy="365125"/>
          </a:xfrm>
          <a:prstGeom prst="rect">
            <a:avLst/>
          </a:prstGeom>
          <a:noFill/>
          <a:ln>
            <a:noFill/>
          </a:ln>
        </p:spPr>
        <p:txBody>
          <a:bodyPr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82" name="Shape 182"/>
          <p:cNvSpPr txBox="1">
            <a:spLocks noGrp="1"/>
          </p:cNvSpPr>
          <p:nvPr>
            <p:ph type="ftr" idx="11"/>
          </p:nvPr>
        </p:nvSpPr>
        <p:spPr>
          <a:xfrm>
            <a:off x="3124200" y="6356350"/>
            <a:ext cx="2895600" cy="365125"/>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83" name="Shape 183"/>
          <p:cNvSpPr txBox="1">
            <a:spLocks noGrp="1"/>
          </p:cNvSpPr>
          <p:nvPr>
            <p:ph type="sldNum" idx="12"/>
          </p:nvPr>
        </p:nvSpPr>
        <p:spPr>
          <a:xfrm>
            <a:off x="6553200" y="6356350"/>
            <a:ext cx="2133600" cy="365125"/>
          </a:xfrm>
          <a:prstGeom prst="rect">
            <a:avLst/>
          </a:prstGeom>
          <a:noFill/>
          <a:ln>
            <a:noFill/>
          </a:ln>
        </p:spPr>
        <p:txBody>
          <a:bodyPr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a:solidFill>
                  <a:srgbClr val="888888"/>
                </a:solidFill>
                <a:latin typeface="Calibri"/>
                <a:ea typeface="Calibri"/>
                <a:cs typeface="Calibri"/>
                <a:sym typeface="Calibri"/>
              </a:rPr>
              <a:t>‹#›</a:t>
            </a:fld>
            <a:endParaRPr sz="1200">
              <a:solidFill>
                <a:srgbClr val="888888"/>
              </a:solidFill>
              <a:latin typeface="Calibri"/>
              <a:ea typeface="Calibri"/>
              <a:cs typeface="Calibri"/>
              <a:sym typeface="Calibri"/>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84"/>
        <p:cNvGrpSpPr/>
        <p:nvPr/>
      </p:nvGrpSpPr>
      <p:grpSpPr>
        <a:xfrm>
          <a:off x="0" y="0"/>
          <a:ext cx="0" cy="0"/>
          <a:chOff x="0" y="0"/>
          <a:chExt cx="0" cy="0"/>
        </a:xfrm>
      </p:grpSpPr>
      <p:sp>
        <p:nvSpPr>
          <p:cNvPr id="185" name="Shape 185"/>
          <p:cNvSpPr txBox="1">
            <a:spLocks noGrp="1"/>
          </p:cNvSpPr>
          <p:nvPr>
            <p:ph type="title"/>
          </p:nvPr>
        </p:nvSpPr>
        <p:spPr>
          <a:xfrm>
            <a:off x="722313" y="4406900"/>
            <a:ext cx="7772400" cy="1362075"/>
          </a:xfrm>
          <a:prstGeom prst="rect">
            <a:avLst/>
          </a:prstGeom>
          <a:noFill/>
          <a:ln>
            <a:noFill/>
          </a:ln>
        </p:spPr>
        <p:txBody>
          <a:bodyPr wrap="square" lIns="91425" tIns="91425" rIns="91425" bIns="91425" anchor="t" anchorCtr="0"/>
          <a:lstStyle>
            <a:lvl1pPr marL="0" marR="0" lvl="0" indent="0" algn="l" rtl="0">
              <a:spcBef>
                <a:spcPts val="0"/>
              </a:spcBef>
              <a:spcAft>
                <a:spcPts val="0"/>
              </a:spcAft>
              <a:buClr>
                <a:schemeClr val="dk1"/>
              </a:buClr>
              <a:buSzPts val="1400"/>
              <a:buFont typeface="Calibri"/>
              <a:buNone/>
              <a:defRPr sz="4000" b="1"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86" name="Shape 186"/>
          <p:cNvSpPr txBox="1">
            <a:spLocks noGrp="1"/>
          </p:cNvSpPr>
          <p:nvPr>
            <p:ph type="body" idx="1"/>
          </p:nvPr>
        </p:nvSpPr>
        <p:spPr>
          <a:xfrm>
            <a:off x="722313" y="2906713"/>
            <a:ext cx="7772400" cy="1500187"/>
          </a:xfrm>
          <a:prstGeom prst="rect">
            <a:avLst/>
          </a:prstGeom>
          <a:noFill/>
          <a:ln>
            <a:noFill/>
          </a:ln>
        </p:spPr>
        <p:txBody>
          <a:bodyPr wrap="square" lIns="91425" tIns="91425" rIns="91425" bIns="91425" anchor="b" anchorCtr="0"/>
          <a:lstStyle>
            <a:lvl1pPr marL="457200" marR="0" lvl="0" indent="-228600" algn="l" rtl="0">
              <a:spcBef>
                <a:spcPts val="400"/>
              </a:spcBef>
              <a:spcAft>
                <a:spcPts val="0"/>
              </a:spcAft>
              <a:buClr>
                <a:srgbClr val="888888"/>
              </a:buClr>
              <a:buSzPts val="3200"/>
              <a:buFont typeface="Arial"/>
              <a:buNone/>
              <a:defRPr sz="2000" b="0" i="0" u="none" strike="noStrike" cap="none">
                <a:solidFill>
                  <a:srgbClr val="888888"/>
                </a:solidFill>
                <a:latin typeface="Calibri"/>
                <a:ea typeface="Calibri"/>
                <a:cs typeface="Calibri"/>
                <a:sym typeface="Calibri"/>
              </a:defRPr>
            </a:lvl1pPr>
            <a:lvl2pPr marL="914400" marR="0" lvl="1" indent="-228600" algn="l" rtl="0">
              <a:spcBef>
                <a:spcPts val="360"/>
              </a:spcBef>
              <a:spcAft>
                <a:spcPts val="0"/>
              </a:spcAft>
              <a:buClr>
                <a:srgbClr val="888888"/>
              </a:buClr>
              <a:buSzPts val="2800"/>
              <a:buFont typeface="Arial"/>
              <a:buNone/>
              <a:defRPr sz="1800" b="0" i="0" u="none" strike="noStrike" cap="none">
                <a:solidFill>
                  <a:srgbClr val="888888"/>
                </a:solidFill>
                <a:latin typeface="Calibri"/>
                <a:ea typeface="Calibri"/>
                <a:cs typeface="Calibri"/>
                <a:sym typeface="Calibri"/>
              </a:defRPr>
            </a:lvl2pPr>
            <a:lvl3pPr marL="1371600" marR="0" lvl="2" indent="-228600" algn="l" rtl="0">
              <a:spcBef>
                <a:spcPts val="320"/>
              </a:spcBef>
              <a:spcAft>
                <a:spcPts val="0"/>
              </a:spcAft>
              <a:buClr>
                <a:srgbClr val="888888"/>
              </a:buClr>
              <a:buSzPts val="2400"/>
              <a:buFont typeface="Arial"/>
              <a:buNone/>
              <a:defRPr sz="1600" b="0" i="0" u="none" strike="noStrike" cap="none">
                <a:solidFill>
                  <a:srgbClr val="888888"/>
                </a:solidFill>
                <a:latin typeface="Calibri"/>
                <a:ea typeface="Calibri"/>
                <a:cs typeface="Calibri"/>
                <a:sym typeface="Calibri"/>
              </a:defRPr>
            </a:lvl3pPr>
            <a:lvl4pPr marL="1828800" marR="0" lvl="3" indent="-228600" algn="l" rtl="0">
              <a:spcBef>
                <a:spcPts val="280"/>
              </a:spcBef>
              <a:spcAft>
                <a:spcPts val="0"/>
              </a:spcAft>
              <a:buClr>
                <a:srgbClr val="888888"/>
              </a:buClr>
              <a:buSzPts val="2000"/>
              <a:buFont typeface="Arial"/>
              <a:buNone/>
              <a:defRPr sz="1400" b="0" i="0" u="none" strike="noStrike" cap="none">
                <a:solidFill>
                  <a:srgbClr val="888888"/>
                </a:solidFill>
                <a:latin typeface="Calibri"/>
                <a:ea typeface="Calibri"/>
                <a:cs typeface="Calibri"/>
                <a:sym typeface="Calibri"/>
              </a:defRPr>
            </a:lvl4pPr>
            <a:lvl5pPr marL="2286000" marR="0" lvl="4" indent="-228600" algn="l" rtl="0">
              <a:spcBef>
                <a:spcPts val="280"/>
              </a:spcBef>
              <a:spcAft>
                <a:spcPts val="0"/>
              </a:spcAft>
              <a:buClr>
                <a:srgbClr val="888888"/>
              </a:buClr>
              <a:buSzPts val="2000"/>
              <a:buFont typeface="Arial"/>
              <a:buNone/>
              <a:defRPr sz="1400" b="0" i="0" u="none" strike="noStrike" cap="none">
                <a:solidFill>
                  <a:srgbClr val="888888"/>
                </a:solidFill>
                <a:latin typeface="Calibri"/>
                <a:ea typeface="Calibri"/>
                <a:cs typeface="Calibri"/>
                <a:sym typeface="Calibri"/>
              </a:defRPr>
            </a:lvl5pPr>
            <a:lvl6pPr marL="2743200" marR="0" lvl="5" indent="-228600" algn="l" rtl="0">
              <a:spcBef>
                <a:spcPts val="280"/>
              </a:spcBef>
              <a:spcAft>
                <a:spcPts val="0"/>
              </a:spcAft>
              <a:buClr>
                <a:srgbClr val="888888"/>
              </a:buClr>
              <a:buSzPts val="2000"/>
              <a:buFont typeface="Arial"/>
              <a:buNone/>
              <a:defRPr sz="1400" b="0" i="0" u="none" strike="noStrike" cap="none">
                <a:solidFill>
                  <a:srgbClr val="888888"/>
                </a:solidFill>
                <a:latin typeface="Calibri"/>
                <a:ea typeface="Calibri"/>
                <a:cs typeface="Calibri"/>
                <a:sym typeface="Calibri"/>
              </a:defRPr>
            </a:lvl6pPr>
            <a:lvl7pPr marL="3200400" marR="0" lvl="6" indent="-228600" algn="l" rtl="0">
              <a:spcBef>
                <a:spcPts val="280"/>
              </a:spcBef>
              <a:spcAft>
                <a:spcPts val="0"/>
              </a:spcAft>
              <a:buClr>
                <a:srgbClr val="888888"/>
              </a:buClr>
              <a:buSzPts val="2000"/>
              <a:buFont typeface="Arial"/>
              <a:buNone/>
              <a:defRPr sz="1400" b="0" i="0" u="none" strike="noStrike" cap="none">
                <a:solidFill>
                  <a:srgbClr val="888888"/>
                </a:solidFill>
                <a:latin typeface="Calibri"/>
                <a:ea typeface="Calibri"/>
                <a:cs typeface="Calibri"/>
                <a:sym typeface="Calibri"/>
              </a:defRPr>
            </a:lvl7pPr>
            <a:lvl8pPr marL="3657600" marR="0" lvl="7" indent="-228600" algn="l" rtl="0">
              <a:spcBef>
                <a:spcPts val="280"/>
              </a:spcBef>
              <a:spcAft>
                <a:spcPts val="0"/>
              </a:spcAft>
              <a:buClr>
                <a:srgbClr val="888888"/>
              </a:buClr>
              <a:buSzPts val="2000"/>
              <a:buFont typeface="Arial"/>
              <a:buNone/>
              <a:defRPr sz="1400" b="0" i="0" u="none" strike="noStrike" cap="none">
                <a:solidFill>
                  <a:srgbClr val="888888"/>
                </a:solidFill>
                <a:latin typeface="Calibri"/>
                <a:ea typeface="Calibri"/>
                <a:cs typeface="Calibri"/>
                <a:sym typeface="Calibri"/>
              </a:defRPr>
            </a:lvl8pPr>
            <a:lvl9pPr marL="4114800" marR="0" lvl="8" indent="-228600" algn="l" rtl="0">
              <a:spcBef>
                <a:spcPts val="280"/>
              </a:spcBef>
              <a:spcAft>
                <a:spcPts val="0"/>
              </a:spcAft>
              <a:buClr>
                <a:srgbClr val="888888"/>
              </a:buClr>
              <a:buSzPts val="2000"/>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187" name="Shape 187"/>
          <p:cNvSpPr txBox="1">
            <a:spLocks noGrp="1"/>
          </p:cNvSpPr>
          <p:nvPr>
            <p:ph type="dt" idx="10"/>
          </p:nvPr>
        </p:nvSpPr>
        <p:spPr>
          <a:xfrm>
            <a:off x="457200" y="6356350"/>
            <a:ext cx="2133600" cy="365125"/>
          </a:xfrm>
          <a:prstGeom prst="rect">
            <a:avLst/>
          </a:prstGeom>
          <a:noFill/>
          <a:ln>
            <a:noFill/>
          </a:ln>
        </p:spPr>
        <p:txBody>
          <a:bodyPr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88" name="Shape 188"/>
          <p:cNvSpPr txBox="1">
            <a:spLocks noGrp="1"/>
          </p:cNvSpPr>
          <p:nvPr>
            <p:ph type="ftr" idx="11"/>
          </p:nvPr>
        </p:nvSpPr>
        <p:spPr>
          <a:xfrm>
            <a:off x="3124200" y="6356350"/>
            <a:ext cx="2895600" cy="365125"/>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89" name="Shape 189"/>
          <p:cNvSpPr txBox="1">
            <a:spLocks noGrp="1"/>
          </p:cNvSpPr>
          <p:nvPr>
            <p:ph type="sldNum" idx="12"/>
          </p:nvPr>
        </p:nvSpPr>
        <p:spPr>
          <a:xfrm>
            <a:off x="6553200" y="6356350"/>
            <a:ext cx="2133600" cy="365125"/>
          </a:xfrm>
          <a:prstGeom prst="rect">
            <a:avLst/>
          </a:prstGeom>
          <a:noFill/>
          <a:ln>
            <a:noFill/>
          </a:ln>
        </p:spPr>
        <p:txBody>
          <a:bodyPr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a:solidFill>
                  <a:srgbClr val="888888"/>
                </a:solidFill>
                <a:latin typeface="Calibri"/>
                <a:ea typeface="Calibri"/>
                <a:cs typeface="Calibri"/>
                <a:sym typeface="Calibri"/>
              </a:rPr>
              <a:t>‹#›</a:t>
            </a:fld>
            <a:endParaRPr sz="1200">
              <a:solidFill>
                <a:srgbClr val="888888"/>
              </a:solidFill>
              <a:latin typeface="Calibri"/>
              <a:ea typeface="Calibri"/>
              <a:cs typeface="Calibri"/>
              <a:sym typeface="Calibri"/>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190"/>
        <p:cNvGrpSpPr/>
        <p:nvPr/>
      </p:nvGrpSpPr>
      <p:grpSpPr>
        <a:xfrm>
          <a:off x="0" y="0"/>
          <a:ext cx="0" cy="0"/>
          <a:chOff x="0" y="0"/>
          <a:chExt cx="0" cy="0"/>
        </a:xfrm>
      </p:grpSpPr>
      <p:sp>
        <p:nvSpPr>
          <p:cNvPr id="191" name="Shape 191"/>
          <p:cNvSpPr txBox="1">
            <a:spLocks noGrp="1"/>
          </p:cNvSpPr>
          <p:nvPr>
            <p:ph type="title"/>
          </p:nvPr>
        </p:nvSpPr>
        <p:spPr>
          <a:xfrm>
            <a:off x="457200" y="274638"/>
            <a:ext cx="8229600" cy="1143000"/>
          </a:xfrm>
          <a:prstGeom prst="rect">
            <a:avLst/>
          </a:prstGeom>
          <a:noFill/>
          <a:ln>
            <a:noFill/>
          </a:ln>
        </p:spPr>
        <p:txBody>
          <a:bodyPr wrap="square" lIns="91425" tIns="91425" rIns="91425" bIns="91425" anchor="ctr" anchorCtr="0"/>
          <a:lstStyle>
            <a:lvl1pPr marL="0" marR="0" lvl="0" indent="0" algn="ctr" rtl="0">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92" name="Shape 192"/>
          <p:cNvSpPr txBox="1">
            <a:spLocks noGrp="1"/>
          </p:cNvSpPr>
          <p:nvPr>
            <p:ph type="body" idx="1"/>
          </p:nvPr>
        </p:nvSpPr>
        <p:spPr>
          <a:xfrm>
            <a:off x="457200" y="1600200"/>
            <a:ext cx="4038600" cy="4525963"/>
          </a:xfrm>
          <a:prstGeom prst="rect">
            <a:avLst/>
          </a:prstGeom>
          <a:noFill/>
          <a:ln>
            <a:noFill/>
          </a:ln>
        </p:spPr>
        <p:txBody>
          <a:bodyPr wrap="square" lIns="91425" tIns="91425" rIns="91425" bIns="91425" anchor="t" anchorCtr="0"/>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93" name="Shape 193"/>
          <p:cNvSpPr txBox="1">
            <a:spLocks noGrp="1"/>
          </p:cNvSpPr>
          <p:nvPr>
            <p:ph type="body" idx="2"/>
          </p:nvPr>
        </p:nvSpPr>
        <p:spPr>
          <a:xfrm>
            <a:off x="4648200" y="1600200"/>
            <a:ext cx="4038600" cy="4525963"/>
          </a:xfrm>
          <a:prstGeom prst="rect">
            <a:avLst/>
          </a:prstGeom>
          <a:noFill/>
          <a:ln>
            <a:noFill/>
          </a:ln>
        </p:spPr>
        <p:txBody>
          <a:bodyPr wrap="square" lIns="91425" tIns="91425" rIns="91425" bIns="91425" anchor="t" anchorCtr="0"/>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94" name="Shape 194"/>
          <p:cNvSpPr txBox="1">
            <a:spLocks noGrp="1"/>
          </p:cNvSpPr>
          <p:nvPr>
            <p:ph type="dt" idx="10"/>
          </p:nvPr>
        </p:nvSpPr>
        <p:spPr>
          <a:xfrm>
            <a:off x="457200" y="6356350"/>
            <a:ext cx="2133600" cy="365125"/>
          </a:xfrm>
          <a:prstGeom prst="rect">
            <a:avLst/>
          </a:prstGeom>
          <a:noFill/>
          <a:ln>
            <a:noFill/>
          </a:ln>
        </p:spPr>
        <p:txBody>
          <a:bodyPr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95" name="Shape 195"/>
          <p:cNvSpPr txBox="1">
            <a:spLocks noGrp="1"/>
          </p:cNvSpPr>
          <p:nvPr>
            <p:ph type="ftr" idx="11"/>
          </p:nvPr>
        </p:nvSpPr>
        <p:spPr>
          <a:xfrm>
            <a:off x="3124200" y="6356350"/>
            <a:ext cx="2895600" cy="365125"/>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96" name="Shape 196"/>
          <p:cNvSpPr txBox="1">
            <a:spLocks noGrp="1"/>
          </p:cNvSpPr>
          <p:nvPr>
            <p:ph type="sldNum" idx="12"/>
          </p:nvPr>
        </p:nvSpPr>
        <p:spPr>
          <a:xfrm>
            <a:off x="6553200" y="6356350"/>
            <a:ext cx="2133600" cy="365125"/>
          </a:xfrm>
          <a:prstGeom prst="rect">
            <a:avLst/>
          </a:prstGeom>
          <a:noFill/>
          <a:ln>
            <a:noFill/>
          </a:ln>
        </p:spPr>
        <p:txBody>
          <a:bodyPr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a:solidFill>
                  <a:srgbClr val="888888"/>
                </a:solidFill>
                <a:latin typeface="Calibri"/>
                <a:ea typeface="Calibri"/>
                <a:cs typeface="Calibri"/>
                <a:sym typeface="Calibri"/>
              </a:rPr>
              <a:t>‹#›</a:t>
            </a:fld>
            <a:endParaRPr sz="1200">
              <a:solidFill>
                <a:srgbClr val="888888"/>
              </a:solidFill>
              <a:latin typeface="Calibri"/>
              <a:ea typeface="Calibri"/>
              <a:cs typeface="Calibri"/>
              <a:sym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197"/>
        <p:cNvGrpSpPr/>
        <p:nvPr/>
      </p:nvGrpSpPr>
      <p:grpSpPr>
        <a:xfrm>
          <a:off x="0" y="0"/>
          <a:ext cx="0" cy="0"/>
          <a:chOff x="0" y="0"/>
          <a:chExt cx="0" cy="0"/>
        </a:xfrm>
      </p:grpSpPr>
      <p:sp>
        <p:nvSpPr>
          <p:cNvPr id="198" name="Shape 198"/>
          <p:cNvSpPr txBox="1">
            <a:spLocks noGrp="1"/>
          </p:cNvSpPr>
          <p:nvPr>
            <p:ph type="title"/>
          </p:nvPr>
        </p:nvSpPr>
        <p:spPr>
          <a:xfrm>
            <a:off x="457200" y="274638"/>
            <a:ext cx="8229600" cy="1143000"/>
          </a:xfrm>
          <a:prstGeom prst="rect">
            <a:avLst/>
          </a:prstGeom>
          <a:noFill/>
          <a:ln>
            <a:noFill/>
          </a:ln>
        </p:spPr>
        <p:txBody>
          <a:bodyPr wrap="square" lIns="91425" tIns="91425" rIns="91425" bIns="91425" anchor="ctr" anchorCtr="0"/>
          <a:lstStyle>
            <a:lvl1pPr marL="0" marR="0" lvl="0" indent="0" algn="ctr" rtl="0">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99" name="Shape 199"/>
          <p:cNvSpPr txBox="1">
            <a:spLocks noGrp="1"/>
          </p:cNvSpPr>
          <p:nvPr>
            <p:ph type="body" idx="1"/>
          </p:nvPr>
        </p:nvSpPr>
        <p:spPr>
          <a:xfrm>
            <a:off x="457200" y="1535113"/>
            <a:ext cx="4040188" cy="639762"/>
          </a:xfrm>
          <a:prstGeom prst="rect">
            <a:avLst/>
          </a:prstGeom>
          <a:noFill/>
          <a:ln>
            <a:noFill/>
          </a:ln>
        </p:spPr>
        <p:txBody>
          <a:bodyPr wrap="square" lIns="91425" tIns="91425" rIns="91425" bIns="91425" anchor="b" anchorCtr="0"/>
          <a:lstStyle>
            <a:lvl1pPr marL="457200" marR="0" lvl="0" indent="-228600" algn="l" rtl="0">
              <a:spcBef>
                <a:spcPts val="480"/>
              </a:spcBef>
              <a:spcAft>
                <a:spcPts val="0"/>
              </a:spcAft>
              <a:buClr>
                <a:schemeClr val="dk1"/>
              </a:buClr>
              <a:buSzPts val="32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8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24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200" name="Shape 200"/>
          <p:cNvSpPr txBox="1">
            <a:spLocks noGrp="1"/>
          </p:cNvSpPr>
          <p:nvPr>
            <p:ph type="body" idx="2"/>
          </p:nvPr>
        </p:nvSpPr>
        <p:spPr>
          <a:xfrm>
            <a:off x="457200" y="2174875"/>
            <a:ext cx="4040188" cy="3951288"/>
          </a:xfrm>
          <a:prstGeom prst="rect">
            <a:avLst/>
          </a:prstGeom>
          <a:noFill/>
          <a:ln>
            <a:noFill/>
          </a:ln>
        </p:spPr>
        <p:txBody>
          <a:bodyPr wrap="square" lIns="91425" tIns="91425" rIns="91425" bIns="91425"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201" name="Shape 201"/>
          <p:cNvSpPr txBox="1">
            <a:spLocks noGrp="1"/>
          </p:cNvSpPr>
          <p:nvPr>
            <p:ph type="body" idx="3"/>
          </p:nvPr>
        </p:nvSpPr>
        <p:spPr>
          <a:xfrm>
            <a:off x="4645025" y="1535113"/>
            <a:ext cx="4041775" cy="639762"/>
          </a:xfrm>
          <a:prstGeom prst="rect">
            <a:avLst/>
          </a:prstGeom>
          <a:noFill/>
          <a:ln>
            <a:noFill/>
          </a:ln>
        </p:spPr>
        <p:txBody>
          <a:bodyPr wrap="square" lIns="91425" tIns="91425" rIns="91425" bIns="91425" anchor="b" anchorCtr="0"/>
          <a:lstStyle>
            <a:lvl1pPr marL="457200" marR="0" lvl="0" indent="-228600" algn="l" rtl="0">
              <a:spcBef>
                <a:spcPts val="480"/>
              </a:spcBef>
              <a:spcAft>
                <a:spcPts val="0"/>
              </a:spcAft>
              <a:buClr>
                <a:schemeClr val="dk1"/>
              </a:buClr>
              <a:buSzPts val="32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8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24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202" name="Shape 202"/>
          <p:cNvSpPr txBox="1">
            <a:spLocks noGrp="1"/>
          </p:cNvSpPr>
          <p:nvPr>
            <p:ph type="body" idx="4"/>
          </p:nvPr>
        </p:nvSpPr>
        <p:spPr>
          <a:xfrm>
            <a:off x="4645025" y="2174875"/>
            <a:ext cx="4041775" cy="3951288"/>
          </a:xfrm>
          <a:prstGeom prst="rect">
            <a:avLst/>
          </a:prstGeom>
          <a:noFill/>
          <a:ln>
            <a:noFill/>
          </a:ln>
        </p:spPr>
        <p:txBody>
          <a:bodyPr wrap="square" lIns="91425" tIns="91425" rIns="91425" bIns="91425"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203" name="Shape 203"/>
          <p:cNvSpPr txBox="1">
            <a:spLocks noGrp="1"/>
          </p:cNvSpPr>
          <p:nvPr>
            <p:ph type="dt" idx="10"/>
          </p:nvPr>
        </p:nvSpPr>
        <p:spPr>
          <a:xfrm>
            <a:off x="457200" y="6356350"/>
            <a:ext cx="2133600" cy="365125"/>
          </a:xfrm>
          <a:prstGeom prst="rect">
            <a:avLst/>
          </a:prstGeom>
          <a:noFill/>
          <a:ln>
            <a:noFill/>
          </a:ln>
        </p:spPr>
        <p:txBody>
          <a:bodyPr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04" name="Shape 204"/>
          <p:cNvSpPr txBox="1">
            <a:spLocks noGrp="1"/>
          </p:cNvSpPr>
          <p:nvPr>
            <p:ph type="ftr" idx="11"/>
          </p:nvPr>
        </p:nvSpPr>
        <p:spPr>
          <a:xfrm>
            <a:off x="3124200" y="6356350"/>
            <a:ext cx="2895600" cy="365125"/>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05" name="Shape 205"/>
          <p:cNvSpPr txBox="1">
            <a:spLocks noGrp="1"/>
          </p:cNvSpPr>
          <p:nvPr>
            <p:ph type="sldNum" idx="12"/>
          </p:nvPr>
        </p:nvSpPr>
        <p:spPr>
          <a:xfrm>
            <a:off x="6553200" y="6356350"/>
            <a:ext cx="2133600" cy="365125"/>
          </a:xfrm>
          <a:prstGeom prst="rect">
            <a:avLst/>
          </a:prstGeom>
          <a:noFill/>
          <a:ln>
            <a:noFill/>
          </a:ln>
        </p:spPr>
        <p:txBody>
          <a:bodyPr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a:solidFill>
                  <a:srgbClr val="888888"/>
                </a:solidFill>
                <a:latin typeface="Calibri"/>
                <a:ea typeface="Calibri"/>
                <a:cs typeface="Calibri"/>
                <a:sym typeface="Calibri"/>
              </a:rPr>
              <a:t>‹#›</a:t>
            </a:fld>
            <a:endParaRPr sz="1200">
              <a:solidFill>
                <a:srgbClr val="888888"/>
              </a:solidFill>
              <a:latin typeface="Calibri"/>
              <a:ea typeface="Calibri"/>
              <a:cs typeface="Calibri"/>
              <a:sym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06"/>
        <p:cNvGrpSpPr/>
        <p:nvPr/>
      </p:nvGrpSpPr>
      <p:grpSpPr>
        <a:xfrm>
          <a:off x="0" y="0"/>
          <a:ext cx="0" cy="0"/>
          <a:chOff x="0" y="0"/>
          <a:chExt cx="0" cy="0"/>
        </a:xfrm>
      </p:grpSpPr>
      <p:sp>
        <p:nvSpPr>
          <p:cNvPr id="207" name="Shape 207"/>
          <p:cNvSpPr txBox="1">
            <a:spLocks noGrp="1"/>
          </p:cNvSpPr>
          <p:nvPr>
            <p:ph type="title"/>
          </p:nvPr>
        </p:nvSpPr>
        <p:spPr>
          <a:xfrm>
            <a:off x="457200" y="274638"/>
            <a:ext cx="8229600" cy="1143000"/>
          </a:xfrm>
          <a:prstGeom prst="rect">
            <a:avLst/>
          </a:prstGeom>
          <a:noFill/>
          <a:ln>
            <a:noFill/>
          </a:ln>
        </p:spPr>
        <p:txBody>
          <a:bodyPr wrap="square" lIns="91425" tIns="91425" rIns="91425" bIns="91425" anchor="ctr" anchorCtr="0"/>
          <a:lstStyle>
            <a:lvl1pPr marL="0" marR="0" lvl="0" indent="0" algn="ctr" rtl="0">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08" name="Shape 208"/>
          <p:cNvSpPr txBox="1">
            <a:spLocks noGrp="1"/>
          </p:cNvSpPr>
          <p:nvPr>
            <p:ph type="dt" idx="10"/>
          </p:nvPr>
        </p:nvSpPr>
        <p:spPr>
          <a:xfrm>
            <a:off x="457200" y="6356350"/>
            <a:ext cx="2133600" cy="365125"/>
          </a:xfrm>
          <a:prstGeom prst="rect">
            <a:avLst/>
          </a:prstGeom>
          <a:noFill/>
          <a:ln>
            <a:noFill/>
          </a:ln>
        </p:spPr>
        <p:txBody>
          <a:bodyPr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09" name="Shape 209"/>
          <p:cNvSpPr txBox="1">
            <a:spLocks noGrp="1"/>
          </p:cNvSpPr>
          <p:nvPr>
            <p:ph type="ftr" idx="11"/>
          </p:nvPr>
        </p:nvSpPr>
        <p:spPr>
          <a:xfrm>
            <a:off x="3124200" y="6356350"/>
            <a:ext cx="2895600" cy="365125"/>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10" name="Shape 210"/>
          <p:cNvSpPr txBox="1">
            <a:spLocks noGrp="1"/>
          </p:cNvSpPr>
          <p:nvPr>
            <p:ph type="sldNum" idx="12"/>
          </p:nvPr>
        </p:nvSpPr>
        <p:spPr>
          <a:xfrm>
            <a:off x="6553200" y="6356350"/>
            <a:ext cx="2133600" cy="365125"/>
          </a:xfrm>
          <a:prstGeom prst="rect">
            <a:avLst/>
          </a:prstGeom>
          <a:noFill/>
          <a:ln>
            <a:noFill/>
          </a:ln>
        </p:spPr>
        <p:txBody>
          <a:bodyPr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a:solidFill>
                  <a:srgbClr val="888888"/>
                </a:solidFill>
                <a:latin typeface="Calibri"/>
                <a:ea typeface="Calibri"/>
                <a:cs typeface="Calibri"/>
                <a:sym typeface="Calibri"/>
              </a:rPr>
              <a:t>‹#›</a:t>
            </a:fld>
            <a:endParaRPr sz="1200">
              <a:solidFill>
                <a:srgbClr val="888888"/>
              </a:solidFill>
              <a:latin typeface="Calibri"/>
              <a:ea typeface="Calibri"/>
              <a:cs typeface="Calibri"/>
              <a:sym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11"/>
        <p:cNvGrpSpPr/>
        <p:nvPr/>
      </p:nvGrpSpPr>
      <p:grpSpPr>
        <a:xfrm>
          <a:off x="0" y="0"/>
          <a:ext cx="0" cy="0"/>
          <a:chOff x="0" y="0"/>
          <a:chExt cx="0" cy="0"/>
        </a:xfrm>
      </p:grpSpPr>
      <p:sp>
        <p:nvSpPr>
          <p:cNvPr id="212" name="Shape 212"/>
          <p:cNvSpPr txBox="1">
            <a:spLocks noGrp="1"/>
          </p:cNvSpPr>
          <p:nvPr>
            <p:ph type="dt" idx="10"/>
          </p:nvPr>
        </p:nvSpPr>
        <p:spPr>
          <a:xfrm>
            <a:off x="457200" y="6356350"/>
            <a:ext cx="2133600" cy="365125"/>
          </a:xfrm>
          <a:prstGeom prst="rect">
            <a:avLst/>
          </a:prstGeom>
          <a:noFill/>
          <a:ln>
            <a:noFill/>
          </a:ln>
        </p:spPr>
        <p:txBody>
          <a:bodyPr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13" name="Shape 213"/>
          <p:cNvSpPr txBox="1">
            <a:spLocks noGrp="1"/>
          </p:cNvSpPr>
          <p:nvPr>
            <p:ph type="ftr" idx="11"/>
          </p:nvPr>
        </p:nvSpPr>
        <p:spPr>
          <a:xfrm>
            <a:off x="3124200" y="6356350"/>
            <a:ext cx="2895600" cy="365125"/>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14" name="Shape 214"/>
          <p:cNvSpPr txBox="1">
            <a:spLocks noGrp="1"/>
          </p:cNvSpPr>
          <p:nvPr>
            <p:ph type="sldNum" idx="12"/>
          </p:nvPr>
        </p:nvSpPr>
        <p:spPr>
          <a:xfrm>
            <a:off x="6553200" y="6356350"/>
            <a:ext cx="2133600" cy="365125"/>
          </a:xfrm>
          <a:prstGeom prst="rect">
            <a:avLst/>
          </a:prstGeom>
          <a:noFill/>
          <a:ln>
            <a:noFill/>
          </a:ln>
        </p:spPr>
        <p:txBody>
          <a:bodyPr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a:solidFill>
                  <a:srgbClr val="888888"/>
                </a:solidFill>
                <a:latin typeface="Calibri"/>
                <a:ea typeface="Calibri"/>
                <a:cs typeface="Calibri"/>
                <a:sym typeface="Calibri"/>
              </a:rPr>
              <a:t>‹#›</a:t>
            </a:fld>
            <a:endParaRPr sz="1200">
              <a:solidFill>
                <a:srgbClr val="888888"/>
              </a:solidFill>
              <a:latin typeface="Calibri"/>
              <a:ea typeface="Calibri"/>
              <a:cs typeface="Calibri"/>
              <a:sym typeface="Calibri"/>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215"/>
        <p:cNvGrpSpPr/>
        <p:nvPr/>
      </p:nvGrpSpPr>
      <p:grpSpPr>
        <a:xfrm>
          <a:off x="0" y="0"/>
          <a:ext cx="0" cy="0"/>
          <a:chOff x="0" y="0"/>
          <a:chExt cx="0" cy="0"/>
        </a:xfrm>
      </p:grpSpPr>
      <p:sp>
        <p:nvSpPr>
          <p:cNvPr id="216" name="Shape 216"/>
          <p:cNvSpPr txBox="1">
            <a:spLocks noGrp="1"/>
          </p:cNvSpPr>
          <p:nvPr>
            <p:ph type="title"/>
          </p:nvPr>
        </p:nvSpPr>
        <p:spPr>
          <a:xfrm>
            <a:off x="457200" y="273050"/>
            <a:ext cx="3008313" cy="1162050"/>
          </a:xfrm>
          <a:prstGeom prst="rect">
            <a:avLst/>
          </a:prstGeom>
          <a:noFill/>
          <a:ln>
            <a:noFill/>
          </a:ln>
        </p:spPr>
        <p:txBody>
          <a:bodyPr wrap="square" lIns="91425" tIns="91425" rIns="91425" bIns="91425" anchor="b" anchorCtr="0"/>
          <a:lstStyle>
            <a:lvl1pPr marL="0" marR="0" lvl="0" indent="0" algn="l" rtl="0">
              <a:spcBef>
                <a:spcPts val="0"/>
              </a:spcBef>
              <a:spcAft>
                <a:spcPts val="0"/>
              </a:spcAft>
              <a:buClr>
                <a:schemeClr val="dk1"/>
              </a:buClr>
              <a:buSzPts val="1400"/>
              <a:buFont typeface="Calibri"/>
              <a:buNone/>
              <a:defRPr sz="2000" b="1"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17" name="Shape 217"/>
          <p:cNvSpPr txBox="1">
            <a:spLocks noGrp="1"/>
          </p:cNvSpPr>
          <p:nvPr>
            <p:ph type="body" idx="1"/>
          </p:nvPr>
        </p:nvSpPr>
        <p:spPr>
          <a:xfrm>
            <a:off x="3575050" y="273050"/>
            <a:ext cx="5111750" cy="5853113"/>
          </a:xfrm>
          <a:prstGeom prst="rect">
            <a:avLst/>
          </a:prstGeom>
          <a:noFill/>
          <a:ln>
            <a:noFill/>
          </a:ln>
        </p:spPr>
        <p:txBody>
          <a:bodyPr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18" name="Shape 218"/>
          <p:cNvSpPr txBox="1">
            <a:spLocks noGrp="1"/>
          </p:cNvSpPr>
          <p:nvPr>
            <p:ph type="body" idx="2"/>
          </p:nvPr>
        </p:nvSpPr>
        <p:spPr>
          <a:xfrm>
            <a:off x="457200" y="1435100"/>
            <a:ext cx="3008313" cy="4691063"/>
          </a:xfrm>
          <a:prstGeom prst="rect">
            <a:avLst/>
          </a:prstGeom>
          <a:noFill/>
          <a:ln>
            <a:noFill/>
          </a:ln>
        </p:spPr>
        <p:txBody>
          <a:bodyPr wrap="square" lIns="91425" tIns="91425" rIns="91425" bIns="91425" anchor="t" anchorCtr="0"/>
          <a:lstStyle>
            <a:lvl1pPr marL="457200" marR="0" lvl="0" indent="-228600" algn="l" rtl="0">
              <a:spcBef>
                <a:spcPts val="280"/>
              </a:spcBef>
              <a:spcAft>
                <a:spcPts val="0"/>
              </a:spcAft>
              <a:buClr>
                <a:schemeClr val="dk1"/>
              </a:buClr>
              <a:buSzPts val="32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dk1"/>
              </a:buClr>
              <a:buSzPts val="28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24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219" name="Shape 219"/>
          <p:cNvSpPr txBox="1">
            <a:spLocks noGrp="1"/>
          </p:cNvSpPr>
          <p:nvPr>
            <p:ph type="dt" idx="10"/>
          </p:nvPr>
        </p:nvSpPr>
        <p:spPr>
          <a:xfrm>
            <a:off x="457200" y="6356350"/>
            <a:ext cx="2133600" cy="365125"/>
          </a:xfrm>
          <a:prstGeom prst="rect">
            <a:avLst/>
          </a:prstGeom>
          <a:noFill/>
          <a:ln>
            <a:noFill/>
          </a:ln>
        </p:spPr>
        <p:txBody>
          <a:bodyPr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20" name="Shape 220"/>
          <p:cNvSpPr txBox="1">
            <a:spLocks noGrp="1"/>
          </p:cNvSpPr>
          <p:nvPr>
            <p:ph type="ftr" idx="11"/>
          </p:nvPr>
        </p:nvSpPr>
        <p:spPr>
          <a:xfrm>
            <a:off x="3124200" y="6356350"/>
            <a:ext cx="2895600" cy="365125"/>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21" name="Shape 221"/>
          <p:cNvSpPr txBox="1">
            <a:spLocks noGrp="1"/>
          </p:cNvSpPr>
          <p:nvPr>
            <p:ph type="sldNum" idx="12"/>
          </p:nvPr>
        </p:nvSpPr>
        <p:spPr>
          <a:xfrm>
            <a:off x="6553200" y="6356350"/>
            <a:ext cx="2133600" cy="365125"/>
          </a:xfrm>
          <a:prstGeom prst="rect">
            <a:avLst/>
          </a:prstGeom>
          <a:noFill/>
          <a:ln>
            <a:noFill/>
          </a:ln>
        </p:spPr>
        <p:txBody>
          <a:bodyPr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a:solidFill>
                  <a:srgbClr val="888888"/>
                </a:solidFill>
                <a:latin typeface="Calibri"/>
                <a:ea typeface="Calibri"/>
                <a:cs typeface="Calibri"/>
                <a:sym typeface="Calibri"/>
              </a:rPr>
              <a:t>‹#›</a:t>
            </a:fld>
            <a:endParaRPr sz="1200">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bg>
      <p:bgPr>
        <a:solidFill>
          <a:schemeClr val="lt2"/>
        </a:solidFill>
        <a:effectLst/>
      </p:bgPr>
    </p:bg>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301752" y="228600"/>
            <a:ext cx="8534400" cy="758952"/>
          </a:xfrm>
          <a:prstGeom prst="rect">
            <a:avLst/>
          </a:prstGeom>
          <a:noFill/>
          <a:ln>
            <a:noFill/>
          </a:ln>
        </p:spPr>
        <p:txBody>
          <a:bodyPr wrap="square" lIns="91425" tIns="91425" rIns="91425" bIns="91425" anchor="b" anchorCtr="0"/>
          <a:lstStyle>
            <a:lvl1pPr marL="0" marR="0" lvl="0" indent="0" algn="ctr" rtl="0">
              <a:spcBef>
                <a:spcPts val="0"/>
              </a:spcBef>
              <a:spcAft>
                <a:spcPts val="0"/>
              </a:spcAft>
              <a:buClr>
                <a:srgbClr val="88A44E"/>
              </a:buClr>
              <a:buSzPts val="1400"/>
              <a:buFont typeface="Corbel"/>
              <a:buNone/>
              <a:defRPr sz="3300" b="0" i="0" u="none" strike="noStrike" cap="none">
                <a:solidFill>
                  <a:srgbClr val="88A44E"/>
                </a:solidFill>
                <a:latin typeface="Corbel"/>
                <a:ea typeface="Corbel"/>
                <a:cs typeface="Corbel"/>
                <a:sym typeface="Corbel"/>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45" name="Shape 45"/>
          <p:cNvSpPr txBox="1">
            <a:spLocks noGrp="1"/>
          </p:cNvSpPr>
          <p:nvPr>
            <p:ph type="dt" idx="10"/>
          </p:nvPr>
        </p:nvSpPr>
        <p:spPr>
          <a:xfrm>
            <a:off x="5791200" y="6404984"/>
            <a:ext cx="3044952" cy="365760"/>
          </a:xfrm>
          <a:prstGeom prst="rect">
            <a:avLst/>
          </a:prstGeom>
          <a:noFill/>
          <a:ln>
            <a:noFill/>
          </a:ln>
        </p:spPr>
        <p:txBody>
          <a:bodyPr wrap="square" lIns="91425" tIns="91425" rIns="91425" bIns="91425" anchor="t" anchorCtr="0"/>
          <a:lstStyle>
            <a:lvl1pPr marL="0" marR="0" lvl="0" indent="0" algn="r" rtl="0">
              <a:spcBef>
                <a:spcPts val="0"/>
              </a:spcBef>
              <a:spcAft>
                <a:spcPts val="0"/>
              </a:spcAft>
              <a:buSzPts val="1400"/>
              <a:buNone/>
              <a:defRPr sz="1400">
                <a:solidFill>
                  <a:srgbClr val="FFFFFF"/>
                </a:solidFill>
                <a:latin typeface="Corbel"/>
                <a:ea typeface="Corbel"/>
                <a:cs typeface="Corbel"/>
                <a:sym typeface="Corbel"/>
              </a:defRPr>
            </a:lvl1pPr>
            <a:lvl2pPr marL="457200" marR="0" lvl="1"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L="914400" marR="0" lvl="2"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L="1371600" marR="0" lvl="3"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L="1828800" marR="0" lvl="4"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L="2286000" marR="0" lvl="5"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L="2743200" marR="0" lvl="6"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L="3200400" marR="0" lvl="7"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L="3657600" marR="0" lvl="8"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46" name="Shape 46"/>
          <p:cNvSpPr txBox="1">
            <a:spLocks noGrp="1"/>
          </p:cNvSpPr>
          <p:nvPr>
            <p:ph type="ftr" idx="11"/>
          </p:nvPr>
        </p:nvSpPr>
        <p:spPr>
          <a:xfrm>
            <a:off x="304800" y="6410848"/>
            <a:ext cx="3581400" cy="365760"/>
          </a:xfrm>
          <a:prstGeom prst="rect">
            <a:avLst/>
          </a:prstGeom>
          <a:noFill/>
          <a:ln>
            <a:noFill/>
          </a:ln>
        </p:spPr>
        <p:txBody>
          <a:bodyPr wrap="square" lIns="91425" tIns="91425" rIns="91425" bIns="91425" anchor="t" anchorCtr="0"/>
          <a:lstStyle>
            <a:lvl1pPr marL="0" marR="0" lvl="0" indent="0" algn="l" rtl="0">
              <a:spcBef>
                <a:spcPts val="0"/>
              </a:spcBef>
              <a:spcAft>
                <a:spcPts val="0"/>
              </a:spcAft>
              <a:buSzPts val="1400"/>
              <a:buNone/>
              <a:defRPr sz="1200">
                <a:solidFill>
                  <a:srgbClr val="FFFFFF"/>
                </a:solidFill>
                <a:latin typeface="Corbel"/>
                <a:ea typeface="Corbel"/>
                <a:cs typeface="Corbel"/>
                <a:sym typeface="Corbel"/>
              </a:defRPr>
            </a:lvl1pPr>
            <a:lvl2pPr marL="457200" marR="0" lvl="1"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L="914400" marR="0" lvl="2"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L="1371600" marR="0" lvl="3"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L="1828800" marR="0" lvl="4"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L="2286000" marR="0" lvl="5"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L="2743200" marR="0" lvl="6"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L="3200400" marR="0" lvl="7"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L="3657600" marR="0" lvl="8"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47" name="Shape 47"/>
          <p:cNvSpPr txBox="1">
            <a:spLocks noGrp="1"/>
          </p:cNvSpPr>
          <p:nvPr>
            <p:ph type="sldNum" idx="12"/>
          </p:nvPr>
        </p:nvSpPr>
        <p:spPr>
          <a:xfrm>
            <a:off x="4361688" y="1026372"/>
            <a:ext cx="457200" cy="441325"/>
          </a:xfrm>
          <a:prstGeom prst="rect">
            <a:avLst/>
          </a:prstGeom>
          <a:noFill/>
          <a:ln>
            <a:noFill/>
          </a:ln>
        </p:spPr>
        <p:txBody>
          <a:bodyPr wrap="square" lIns="45700" tIns="45700" rIns="45700" bIns="45700" anchor="ctr" anchorCtr="0">
            <a:noAutofit/>
          </a:bodyPr>
          <a:lstStyle/>
          <a:p>
            <a:pPr marL="0" marR="0" lvl="0" indent="0" algn="ctr" rtl="0">
              <a:spcBef>
                <a:spcPts val="0"/>
              </a:spcBef>
              <a:spcAft>
                <a:spcPts val="0"/>
              </a:spcAft>
              <a:buNone/>
            </a:pPr>
            <a:fld id="{00000000-1234-1234-1234-123412341234}" type="slidenum">
              <a:rPr lang="en-US" sz="1600">
                <a:solidFill>
                  <a:srgbClr val="88A44E"/>
                </a:solidFill>
                <a:latin typeface="Corbel"/>
                <a:ea typeface="Corbel"/>
                <a:cs typeface="Corbel"/>
                <a:sym typeface="Corbel"/>
              </a:rPr>
              <a:t>‹#›</a:t>
            </a:fld>
            <a:endParaRPr sz="1600">
              <a:solidFill>
                <a:srgbClr val="88A44E"/>
              </a:solidFill>
              <a:latin typeface="Corbel"/>
              <a:ea typeface="Corbel"/>
              <a:cs typeface="Corbel"/>
              <a:sym typeface="Corbel"/>
            </a:endParaRPr>
          </a:p>
        </p:txBody>
      </p:sp>
      <p:sp>
        <p:nvSpPr>
          <p:cNvPr id="48" name="Shape 48"/>
          <p:cNvSpPr txBox="1">
            <a:spLocks noGrp="1"/>
          </p:cNvSpPr>
          <p:nvPr>
            <p:ph type="body" idx="1"/>
          </p:nvPr>
        </p:nvSpPr>
        <p:spPr>
          <a:xfrm>
            <a:off x="301752" y="1527048"/>
            <a:ext cx="8503920" cy="4572000"/>
          </a:xfrm>
          <a:prstGeom prst="rect">
            <a:avLst/>
          </a:prstGeom>
          <a:noFill/>
          <a:ln>
            <a:noFill/>
          </a:ln>
        </p:spPr>
        <p:txBody>
          <a:bodyPr wrap="square" lIns="91425" tIns="91425" rIns="91425" bIns="91425" anchor="t" anchorCtr="0"/>
          <a:lstStyle>
            <a:lvl1pPr marL="457200" marR="0" lvl="0" indent="-374332" algn="l" rtl="0">
              <a:spcBef>
                <a:spcPts val="540"/>
              </a:spcBef>
              <a:spcAft>
                <a:spcPts val="0"/>
              </a:spcAft>
              <a:buClr>
                <a:schemeClr val="accent1"/>
              </a:buClr>
              <a:buSzPts val="2295"/>
              <a:buFont typeface="Noto Sans Symbols"/>
              <a:buChar char="●"/>
              <a:defRPr sz="2700" b="0" i="0" u="none" strike="noStrike" cap="none">
                <a:solidFill>
                  <a:schemeClr val="dk1"/>
                </a:solidFill>
                <a:latin typeface="Corbel"/>
                <a:ea typeface="Corbel"/>
                <a:cs typeface="Corbel"/>
                <a:sym typeface="Corbel"/>
              </a:defRPr>
            </a:lvl1pPr>
            <a:lvl2pPr marL="914400" marR="0" lvl="1" indent="-326390" algn="l" rtl="0">
              <a:spcBef>
                <a:spcPts val="1000"/>
              </a:spcBef>
              <a:spcAft>
                <a:spcPts val="0"/>
              </a:spcAft>
              <a:buClr>
                <a:schemeClr val="accent2"/>
              </a:buClr>
              <a:buSzPts val="1540"/>
              <a:buFont typeface="Noto Sans Symbols"/>
              <a:buChar char="○"/>
              <a:defRPr sz="2200" b="0" i="0" u="none" strike="noStrike" cap="none">
                <a:solidFill>
                  <a:schemeClr val="dk2"/>
                </a:solidFill>
                <a:latin typeface="Corbel"/>
                <a:ea typeface="Corbel"/>
                <a:cs typeface="Corbel"/>
                <a:sym typeface="Corbel"/>
              </a:defRPr>
            </a:lvl2pPr>
            <a:lvl3pPr marL="1371600" marR="0" lvl="2" indent="-323850" algn="l" rtl="0">
              <a:spcBef>
                <a:spcPts val="1000"/>
              </a:spcBef>
              <a:spcAft>
                <a:spcPts val="0"/>
              </a:spcAft>
              <a:buClr>
                <a:schemeClr val="accent3"/>
              </a:buClr>
              <a:buSzPts val="1500"/>
              <a:buFont typeface="Noto Sans Symbols"/>
              <a:buChar char="•"/>
              <a:defRPr sz="2000" b="0" i="0" u="none" strike="noStrike" cap="none">
                <a:solidFill>
                  <a:schemeClr val="dk1"/>
                </a:solidFill>
                <a:latin typeface="Corbel"/>
                <a:ea typeface="Corbel"/>
                <a:cs typeface="Corbel"/>
                <a:sym typeface="Corbel"/>
              </a:defRPr>
            </a:lvl3pPr>
            <a:lvl4pPr marL="1828800" marR="0" lvl="3" indent="-317500" algn="l" rtl="0">
              <a:spcBef>
                <a:spcPts val="1000"/>
              </a:spcBef>
              <a:spcAft>
                <a:spcPts val="0"/>
              </a:spcAft>
              <a:buClr>
                <a:schemeClr val="accent4"/>
              </a:buClr>
              <a:buSzPts val="1400"/>
              <a:buFont typeface="Noto Sans Symbols"/>
              <a:buChar char="•"/>
              <a:defRPr sz="2000" b="0" i="0" u="none" strike="noStrike" cap="none">
                <a:solidFill>
                  <a:schemeClr val="dk2"/>
                </a:solidFill>
                <a:latin typeface="Corbel"/>
                <a:ea typeface="Corbel"/>
                <a:cs typeface="Corbel"/>
                <a:sym typeface="Corbel"/>
              </a:defRPr>
            </a:lvl4pPr>
            <a:lvl5pPr marL="2286000" marR="0" lvl="4" indent="-342900" algn="l" rtl="0">
              <a:spcBef>
                <a:spcPts val="1000"/>
              </a:spcBef>
              <a:spcAft>
                <a:spcPts val="0"/>
              </a:spcAft>
              <a:buClr>
                <a:schemeClr val="accent5"/>
              </a:buClr>
              <a:buSzPts val="1800"/>
              <a:buFont typeface="Corbel"/>
              <a:buChar char="•"/>
              <a:defRPr sz="1800" b="0" i="0" u="none" strike="noStrike" cap="none">
                <a:solidFill>
                  <a:schemeClr val="dk1"/>
                </a:solidFill>
                <a:latin typeface="Corbel"/>
                <a:ea typeface="Corbel"/>
                <a:cs typeface="Corbel"/>
                <a:sym typeface="Corbel"/>
              </a:defRPr>
            </a:lvl5pPr>
            <a:lvl6pPr marL="2743200" marR="0" lvl="5" indent="-320039" algn="l" rtl="0">
              <a:spcBef>
                <a:spcPts val="1000"/>
              </a:spcBef>
              <a:spcAft>
                <a:spcPts val="0"/>
              </a:spcAft>
              <a:buClr>
                <a:schemeClr val="accent6"/>
              </a:buClr>
              <a:buSzPts val="1440"/>
              <a:buFont typeface="Noto Sans Symbols"/>
              <a:buChar char="●"/>
              <a:defRPr sz="1800" b="0" i="0" u="none" strike="noStrike" cap="none">
                <a:solidFill>
                  <a:schemeClr val="dk1"/>
                </a:solidFill>
                <a:latin typeface="Corbel"/>
                <a:ea typeface="Corbel"/>
                <a:cs typeface="Corbel"/>
                <a:sym typeface="Corbel"/>
              </a:defRPr>
            </a:lvl6pPr>
            <a:lvl7pPr marL="3200400" marR="0" lvl="6" indent="-320039" algn="l" rtl="0">
              <a:spcBef>
                <a:spcPts val="320"/>
              </a:spcBef>
              <a:spcAft>
                <a:spcPts val="0"/>
              </a:spcAft>
              <a:buClr>
                <a:srgbClr val="4571A5"/>
              </a:buClr>
              <a:buSzPts val="1440"/>
              <a:buFont typeface="Corbel"/>
              <a:buChar char="•"/>
              <a:defRPr sz="1600" b="0" i="0" u="none" strike="noStrike" cap="none">
                <a:solidFill>
                  <a:schemeClr val="dk1"/>
                </a:solidFill>
                <a:latin typeface="Corbel"/>
                <a:ea typeface="Corbel"/>
                <a:cs typeface="Corbel"/>
                <a:sym typeface="Corbel"/>
              </a:defRPr>
            </a:lvl7pPr>
            <a:lvl8pPr marL="3657600" marR="0" lvl="7" indent="-330200" algn="l" rtl="0">
              <a:spcBef>
                <a:spcPts val="320"/>
              </a:spcBef>
              <a:spcAft>
                <a:spcPts val="0"/>
              </a:spcAft>
              <a:buClr>
                <a:srgbClr val="70578E"/>
              </a:buClr>
              <a:buSzPts val="1600"/>
              <a:buFont typeface="Corbel"/>
              <a:buChar char="•"/>
              <a:defRPr sz="1600" b="0" i="0" u="none" strike="noStrike" cap="none">
                <a:solidFill>
                  <a:schemeClr val="dk1"/>
                </a:solidFill>
                <a:latin typeface="Corbel"/>
                <a:ea typeface="Corbel"/>
                <a:cs typeface="Corbel"/>
                <a:sym typeface="Corbel"/>
              </a:defRPr>
            </a:lvl8pPr>
            <a:lvl9pPr marL="4114800" marR="0" lvl="8" indent="-308609" algn="l" rtl="0">
              <a:spcBef>
                <a:spcPts val="280"/>
              </a:spcBef>
              <a:spcAft>
                <a:spcPts val="0"/>
              </a:spcAft>
              <a:buClr>
                <a:srgbClr val="A84643"/>
              </a:buClr>
              <a:buSzPts val="1260"/>
              <a:buFont typeface="Corbel"/>
              <a:buChar char="•"/>
              <a:defRPr sz="1400" b="0" i="0" u="none" strike="noStrike" cap="none">
                <a:solidFill>
                  <a:schemeClr val="dk1"/>
                </a:solidFill>
                <a:latin typeface="Corbel"/>
                <a:ea typeface="Corbel"/>
                <a:cs typeface="Corbel"/>
                <a:sym typeface="Corbe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222"/>
        <p:cNvGrpSpPr/>
        <p:nvPr/>
      </p:nvGrpSpPr>
      <p:grpSpPr>
        <a:xfrm>
          <a:off x="0" y="0"/>
          <a:ext cx="0" cy="0"/>
          <a:chOff x="0" y="0"/>
          <a:chExt cx="0" cy="0"/>
        </a:xfrm>
      </p:grpSpPr>
      <p:sp>
        <p:nvSpPr>
          <p:cNvPr id="223" name="Shape 223"/>
          <p:cNvSpPr txBox="1">
            <a:spLocks noGrp="1"/>
          </p:cNvSpPr>
          <p:nvPr>
            <p:ph type="title"/>
          </p:nvPr>
        </p:nvSpPr>
        <p:spPr>
          <a:xfrm>
            <a:off x="1792288" y="4800600"/>
            <a:ext cx="5486400" cy="566738"/>
          </a:xfrm>
          <a:prstGeom prst="rect">
            <a:avLst/>
          </a:prstGeom>
          <a:noFill/>
          <a:ln>
            <a:noFill/>
          </a:ln>
        </p:spPr>
        <p:txBody>
          <a:bodyPr wrap="square" lIns="91425" tIns="91425" rIns="91425" bIns="91425" anchor="b" anchorCtr="0"/>
          <a:lstStyle>
            <a:lvl1pPr marL="0" marR="0" lvl="0" indent="0" algn="l" rtl="0">
              <a:spcBef>
                <a:spcPts val="0"/>
              </a:spcBef>
              <a:spcAft>
                <a:spcPts val="0"/>
              </a:spcAft>
              <a:buClr>
                <a:schemeClr val="dk1"/>
              </a:buClr>
              <a:buSzPts val="1400"/>
              <a:buFont typeface="Calibri"/>
              <a:buNone/>
              <a:defRPr sz="2000" b="1"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24" name="Shape 224"/>
          <p:cNvSpPr>
            <a:spLocks noGrp="1"/>
          </p:cNvSpPr>
          <p:nvPr>
            <p:ph type="pic" idx="2"/>
          </p:nvPr>
        </p:nvSpPr>
        <p:spPr>
          <a:xfrm>
            <a:off x="1792288" y="612775"/>
            <a:ext cx="5486400" cy="4114800"/>
          </a:xfrm>
          <a:prstGeom prst="rect">
            <a:avLst/>
          </a:prstGeom>
          <a:noFill/>
          <a:ln>
            <a:noFill/>
          </a:ln>
        </p:spPr>
        <p:txBody>
          <a:bodyPr wrap="square" lIns="91425" tIns="91425" rIns="91425" bIns="91425" anchor="t" anchorCtr="0"/>
          <a:lstStyle>
            <a:lvl1pPr marL="0" marR="0" lvl="0" indent="0" algn="l" rtl="0">
              <a:spcBef>
                <a:spcPts val="640"/>
              </a:spcBef>
              <a:spcAft>
                <a:spcPts val="0"/>
              </a:spcAft>
              <a:buClr>
                <a:schemeClr val="dk1"/>
              </a:buClr>
              <a:buSzPts val="1400"/>
              <a:buFont typeface="Arial"/>
              <a:buNone/>
              <a:defRPr sz="3200" b="0" i="0" u="none" strike="noStrike" cap="none">
                <a:solidFill>
                  <a:schemeClr val="dk1"/>
                </a:solidFill>
                <a:latin typeface="Calibri"/>
                <a:ea typeface="Calibri"/>
                <a:cs typeface="Calibri"/>
                <a:sym typeface="Calibri"/>
              </a:defRPr>
            </a:lvl1pPr>
            <a:lvl2pPr marL="457200" marR="0" lvl="1" indent="0" algn="l" rtl="0">
              <a:spcBef>
                <a:spcPts val="560"/>
              </a:spcBef>
              <a:spcAft>
                <a:spcPts val="0"/>
              </a:spcAft>
              <a:buClr>
                <a:schemeClr val="dk1"/>
              </a:buClr>
              <a:buSzPts val="1400"/>
              <a:buFont typeface="Arial"/>
              <a:buNone/>
              <a:defRPr sz="2800" b="0" i="0" u="none" strike="noStrike" cap="none">
                <a:solidFill>
                  <a:schemeClr val="dk1"/>
                </a:solidFill>
                <a:latin typeface="Calibri"/>
                <a:ea typeface="Calibri"/>
                <a:cs typeface="Calibri"/>
                <a:sym typeface="Calibri"/>
              </a:defRPr>
            </a:lvl2pPr>
            <a:lvl3pPr marL="914400" marR="0" lvl="2" indent="0" algn="l" rtl="0">
              <a:spcBef>
                <a:spcPts val="480"/>
              </a:spcBef>
              <a:spcAft>
                <a:spcPts val="0"/>
              </a:spcAft>
              <a:buClr>
                <a:schemeClr val="dk1"/>
              </a:buClr>
              <a:buSzPts val="1400"/>
              <a:buFont typeface="Arial"/>
              <a:buNone/>
              <a:defRPr sz="2400" b="0" i="0" u="none" strike="noStrike" cap="none">
                <a:solidFill>
                  <a:schemeClr val="dk1"/>
                </a:solidFill>
                <a:latin typeface="Calibri"/>
                <a:ea typeface="Calibri"/>
                <a:cs typeface="Calibri"/>
                <a:sym typeface="Calibri"/>
              </a:defRPr>
            </a:lvl3pPr>
            <a:lvl4pPr marL="1371600" marR="0" lvl="3" indent="0" algn="l" rtl="0">
              <a:spcBef>
                <a:spcPts val="4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4pPr>
            <a:lvl5pPr marL="1828800" marR="0" lvl="4" indent="0" algn="l" rtl="0">
              <a:spcBef>
                <a:spcPts val="4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5pPr>
            <a:lvl6pPr marL="2286000" marR="0" lvl="5" indent="0" algn="l" rtl="0">
              <a:spcBef>
                <a:spcPts val="4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6pPr>
            <a:lvl7pPr marL="2743200" marR="0" lvl="6" indent="0" algn="l" rtl="0">
              <a:spcBef>
                <a:spcPts val="4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7pPr>
            <a:lvl8pPr marL="3200400" marR="0" lvl="7" indent="0" algn="l" rtl="0">
              <a:spcBef>
                <a:spcPts val="4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8pPr>
            <a:lvl9pPr marL="3657600" marR="0" lvl="8" indent="0" algn="l" rtl="0">
              <a:spcBef>
                <a:spcPts val="4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225" name="Shape 225"/>
          <p:cNvSpPr txBox="1">
            <a:spLocks noGrp="1"/>
          </p:cNvSpPr>
          <p:nvPr>
            <p:ph type="body" idx="1"/>
          </p:nvPr>
        </p:nvSpPr>
        <p:spPr>
          <a:xfrm>
            <a:off x="1792288" y="5367338"/>
            <a:ext cx="5486400" cy="804862"/>
          </a:xfrm>
          <a:prstGeom prst="rect">
            <a:avLst/>
          </a:prstGeom>
          <a:noFill/>
          <a:ln>
            <a:noFill/>
          </a:ln>
        </p:spPr>
        <p:txBody>
          <a:bodyPr wrap="square" lIns="91425" tIns="91425" rIns="91425" bIns="91425" anchor="t" anchorCtr="0"/>
          <a:lstStyle>
            <a:lvl1pPr marL="457200" marR="0" lvl="0" indent="-228600" algn="l" rtl="0">
              <a:spcBef>
                <a:spcPts val="280"/>
              </a:spcBef>
              <a:spcAft>
                <a:spcPts val="0"/>
              </a:spcAft>
              <a:buClr>
                <a:schemeClr val="dk1"/>
              </a:buClr>
              <a:buSzPts val="32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dk1"/>
              </a:buClr>
              <a:buSzPts val="28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24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226" name="Shape 226"/>
          <p:cNvSpPr txBox="1">
            <a:spLocks noGrp="1"/>
          </p:cNvSpPr>
          <p:nvPr>
            <p:ph type="dt" idx="10"/>
          </p:nvPr>
        </p:nvSpPr>
        <p:spPr>
          <a:xfrm>
            <a:off x="457200" y="6356350"/>
            <a:ext cx="2133600" cy="365125"/>
          </a:xfrm>
          <a:prstGeom prst="rect">
            <a:avLst/>
          </a:prstGeom>
          <a:noFill/>
          <a:ln>
            <a:noFill/>
          </a:ln>
        </p:spPr>
        <p:txBody>
          <a:bodyPr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27" name="Shape 227"/>
          <p:cNvSpPr txBox="1">
            <a:spLocks noGrp="1"/>
          </p:cNvSpPr>
          <p:nvPr>
            <p:ph type="ftr" idx="11"/>
          </p:nvPr>
        </p:nvSpPr>
        <p:spPr>
          <a:xfrm>
            <a:off x="3124200" y="6356350"/>
            <a:ext cx="2895600" cy="365125"/>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28" name="Shape 228"/>
          <p:cNvSpPr txBox="1">
            <a:spLocks noGrp="1"/>
          </p:cNvSpPr>
          <p:nvPr>
            <p:ph type="sldNum" idx="12"/>
          </p:nvPr>
        </p:nvSpPr>
        <p:spPr>
          <a:xfrm>
            <a:off x="6553200" y="6356350"/>
            <a:ext cx="2133600" cy="365125"/>
          </a:xfrm>
          <a:prstGeom prst="rect">
            <a:avLst/>
          </a:prstGeom>
          <a:noFill/>
          <a:ln>
            <a:noFill/>
          </a:ln>
        </p:spPr>
        <p:txBody>
          <a:bodyPr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a:solidFill>
                  <a:srgbClr val="888888"/>
                </a:solidFill>
                <a:latin typeface="Calibri"/>
                <a:ea typeface="Calibri"/>
                <a:cs typeface="Calibri"/>
                <a:sym typeface="Calibri"/>
              </a:rPr>
              <a:t>‹#›</a:t>
            </a:fld>
            <a:endParaRPr sz="1200">
              <a:solidFill>
                <a:srgbClr val="888888"/>
              </a:solidFill>
              <a:latin typeface="Calibri"/>
              <a:ea typeface="Calibri"/>
              <a:cs typeface="Calibri"/>
              <a:sym typeface="Calibri"/>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229"/>
        <p:cNvGrpSpPr/>
        <p:nvPr/>
      </p:nvGrpSpPr>
      <p:grpSpPr>
        <a:xfrm>
          <a:off x="0" y="0"/>
          <a:ext cx="0" cy="0"/>
          <a:chOff x="0" y="0"/>
          <a:chExt cx="0" cy="0"/>
        </a:xfrm>
      </p:grpSpPr>
      <p:sp>
        <p:nvSpPr>
          <p:cNvPr id="230" name="Shape 230"/>
          <p:cNvSpPr txBox="1">
            <a:spLocks noGrp="1"/>
          </p:cNvSpPr>
          <p:nvPr>
            <p:ph type="title"/>
          </p:nvPr>
        </p:nvSpPr>
        <p:spPr>
          <a:xfrm>
            <a:off x="457200" y="274638"/>
            <a:ext cx="8229600" cy="1143000"/>
          </a:xfrm>
          <a:prstGeom prst="rect">
            <a:avLst/>
          </a:prstGeom>
          <a:noFill/>
          <a:ln>
            <a:noFill/>
          </a:ln>
        </p:spPr>
        <p:txBody>
          <a:bodyPr wrap="square" lIns="91425" tIns="91425" rIns="91425" bIns="91425" anchor="ctr" anchorCtr="0"/>
          <a:lstStyle>
            <a:lvl1pPr marL="0" marR="0" lvl="0" indent="0" algn="ctr" rtl="0">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31" name="Shape 231"/>
          <p:cNvSpPr txBox="1">
            <a:spLocks noGrp="1"/>
          </p:cNvSpPr>
          <p:nvPr>
            <p:ph type="body" idx="1"/>
          </p:nvPr>
        </p:nvSpPr>
        <p:spPr>
          <a:xfrm rot="5400000">
            <a:off x="2309018" y="-251619"/>
            <a:ext cx="4525963" cy="8229600"/>
          </a:xfrm>
          <a:prstGeom prst="rect">
            <a:avLst/>
          </a:prstGeom>
          <a:noFill/>
          <a:ln>
            <a:noFill/>
          </a:ln>
        </p:spPr>
        <p:txBody>
          <a:bodyPr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32" name="Shape 232"/>
          <p:cNvSpPr txBox="1">
            <a:spLocks noGrp="1"/>
          </p:cNvSpPr>
          <p:nvPr>
            <p:ph type="dt" idx="10"/>
          </p:nvPr>
        </p:nvSpPr>
        <p:spPr>
          <a:xfrm>
            <a:off x="457200" y="6356350"/>
            <a:ext cx="2133600" cy="365125"/>
          </a:xfrm>
          <a:prstGeom prst="rect">
            <a:avLst/>
          </a:prstGeom>
          <a:noFill/>
          <a:ln>
            <a:noFill/>
          </a:ln>
        </p:spPr>
        <p:txBody>
          <a:bodyPr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33" name="Shape 233"/>
          <p:cNvSpPr txBox="1">
            <a:spLocks noGrp="1"/>
          </p:cNvSpPr>
          <p:nvPr>
            <p:ph type="ftr" idx="11"/>
          </p:nvPr>
        </p:nvSpPr>
        <p:spPr>
          <a:xfrm>
            <a:off x="3124200" y="6356350"/>
            <a:ext cx="2895600" cy="365125"/>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34" name="Shape 234"/>
          <p:cNvSpPr txBox="1">
            <a:spLocks noGrp="1"/>
          </p:cNvSpPr>
          <p:nvPr>
            <p:ph type="sldNum" idx="12"/>
          </p:nvPr>
        </p:nvSpPr>
        <p:spPr>
          <a:xfrm>
            <a:off x="6553200" y="6356350"/>
            <a:ext cx="2133600" cy="365125"/>
          </a:xfrm>
          <a:prstGeom prst="rect">
            <a:avLst/>
          </a:prstGeom>
          <a:noFill/>
          <a:ln>
            <a:noFill/>
          </a:ln>
        </p:spPr>
        <p:txBody>
          <a:bodyPr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a:solidFill>
                  <a:srgbClr val="888888"/>
                </a:solidFill>
                <a:latin typeface="Calibri"/>
                <a:ea typeface="Calibri"/>
                <a:cs typeface="Calibri"/>
                <a:sym typeface="Calibri"/>
              </a:rPr>
              <a:t>‹#›</a:t>
            </a:fld>
            <a:endParaRPr sz="1200">
              <a:solidFill>
                <a:srgbClr val="888888"/>
              </a:solidFill>
              <a:latin typeface="Calibri"/>
              <a:ea typeface="Calibri"/>
              <a:cs typeface="Calibri"/>
              <a:sym typeface="Calibri"/>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235"/>
        <p:cNvGrpSpPr/>
        <p:nvPr/>
      </p:nvGrpSpPr>
      <p:grpSpPr>
        <a:xfrm>
          <a:off x="0" y="0"/>
          <a:ext cx="0" cy="0"/>
          <a:chOff x="0" y="0"/>
          <a:chExt cx="0" cy="0"/>
        </a:xfrm>
      </p:grpSpPr>
      <p:sp>
        <p:nvSpPr>
          <p:cNvPr id="236" name="Shape 236"/>
          <p:cNvSpPr txBox="1">
            <a:spLocks noGrp="1"/>
          </p:cNvSpPr>
          <p:nvPr>
            <p:ph type="title"/>
          </p:nvPr>
        </p:nvSpPr>
        <p:spPr>
          <a:xfrm rot="5400000">
            <a:off x="4732337" y="2171700"/>
            <a:ext cx="5851525" cy="2057400"/>
          </a:xfrm>
          <a:prstGeom prst="rect">
            <a:avLst/>
          </a:prstGeom>
          <a:noFill/>
          <a:ln>
            <a:noFill/>
          </a:ln>
        </p:spPr>
        <p:txBody>
          <a:bodyPr wrap="square" lIns="91425" tIns="91425" rIns="91425" bIns="91425" anchor="ctr" anchorCtr="0"/>
          <a:lstStyle>
            <a:lvl1pPr marL="0" marR="0" lvl="0" indent="0" algn="ctr" rtl="0">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37" name="Shape 237"/>
          <p:cNvSpPr txBox="1">
            <a:spLocks noGrp="1"/>
          </p:cNvSpPr>
          <p:nvPr>
            <p:ph type="body" idx="1"/>
          </p:nvPr>
        </p:nvSpPr>
        <p:spPr>
          <a:xfrm rot="5400000">
            <a:off x="541338" y="190501"/>
            <a:ext cx="5851525" cy="6019800"/>
          </a:xfrm>
          <a:prstGeom prst="rect">
            <a:avLst/>
          </a:prstGeom>
          <a:noFill/>
          <a:ln>
            <a:noFill/>
          </a:ln>
        </p:spPr>
        <p:txBody>
          <a:bodyPr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38" name="Shape 238"/>
          <p:cNvSpPr txBox="1">
            <a:spLocks noGrp="1"/>
          </p:cNvSpPr>
          <p:nvPr>
            <p:ph type="dt" idx="10"/>
          </p:nvPr>
        </p:nvSpPr>
        <p:spPr>
          <a:xfrm>
            <a:off x="457200" y="6356350"/>
            <a:ext cx="2133600" cy="365125"/>
          </a:xfrm>
          <a:prstGeom prst="rect">
            <a:avLst/>
          </a:prstGeom>
          <a:noFill/>
          <a:ln>
            <a:noFill/>
          </a:ln>
        </p:spPr>
        <p:txBody>
          <a:bodyPr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39" name="Shape 239"/>
          <p:cNvSpPr txBox="1">
            <a:spLocks noGrp="1"/>
          </p:cNvSpPr>
          <p:nvPr>
            <p:ph type="ftr" idx="11"/>
          </p:nvPr>
        </p:nvSpPr>
        <p:spPr>
          <a:xfrm>
            <a:off x="3124200" y="6356350"/>
            <a:ext cx="2895600" cy="365125"/>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40" name="Shape 240"/>
          <p:cNvSpPr txBox="1">
            <a:spLocks noGrp="1"/>
          </p:cNvSpPr>
          <p:nvPr>
            <p:ph type="sldNum" idx="12"/>
          </p:nvPr>
        </p:nvSpPr>
        <p:spPr>
          <a:xfrm>
            <a:off x="6553200" y="6356350"/>
            <a:ext cx="2133600" cy="365125"/>
          </a:xfrm>
          <a:prstGeom prst="rect">
            <a:avLst/>
          </a:prstGeom>
          <a:noFill/>
          <a:ln>
            <a:noFill/>
          </a:ln>
        </p:spPr>
        <p:txBody>
          <a:bodyPr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a:solidFill>
                  <a:srgbClr val="888888"/>
                </a:solidFill>
                <a:latin typeface="Calibri"/>
                <a:ea typeface="Calibri"/>
                <a:cs typeface="Calibri"/>
                <a:sym typeface="Calibri"/>
              </a:rPr>
              <a:t>‹#›</a:t>
            </a:fld>
            <a:endParaRPr sz="1200">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301752" y="228600"/>
            <a:ext cx="8534400" cy="758952"/>
          </a:xfrm>
          <a:prstGeom prst="rect">
            <a:avLst/>
          </a:prstGeom>
          <a:noFill/>
          <a:ln>
            <a:noFill/>
          </a:ln>
        </p:spPr>
        <p:txBody>
          <a:bodyPr wrap="square" lIns="91425" tIns="91425" rIns="91425" bIns="91425" anchor="b" anchorCtr="0"/>
          <a:lstStyle>
            <a:lvl1pPr marL="0" marR="0" lvl="0" indent="0" algn="ctr" rtl="0">
              <a:spcBef>
                <a:spcPts val="0"/>
              </a:spcBef>
              <a:spcAft>
                <a:spcPts val="0"/>
              </a:spcAft>
              <a:buClr>
                <a:srgbClr val="88A44E"/>
              </a:buClr>
              <a:buSzPts val="1400"/>
              <a:buFont typeface="Corbel"/>
              <a:buNone/>
              <a:defRPr sz="3300" b="1" i="0" u="none" strike="noStrike" cap="none">
                <a:solidFill>
                  <a:srgbClr val="88A44E"/>
                </a:solidFill>
                <a:latin typeface="Corbel"/>
                <a:ea typeface="Corbel"/>
                <a:cs typeface="Corbel"/>
                <a:sym typeface="Corbel"/>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51" name="Shape 51"/>
          <p:cNvSpPr txBox="1">
            <a:spLocks noGrp="1"/>
          </p:cNvSpPr>
          <p:nvPr>
            <p:ph type="dt" idx="10"/>
          </p:nvPr>
        </p:nvSpPr>
        <p:spPr>
          <a:xfrm>
            <a:off x="5791200" y="6404984"/>
            <a:ext cx="3044952" cy="365760"/>
          </a:xfrm>
          <a:prstGeom prst="rect">
            <a:avLst/>
          </a:prstGeom>
          <a:noFill/>
          <a:ln>
            <a:noFill/>
          </a:ln>
        </p:spPr>
        <p:txBody>
          <a:bodyPr wrap="square" lIns="91425" tIns="91425" rIns="91425" bIns="91425" anchor="t" anchorCtr="0"/>
          <a:lstStyle>
            <a:lvl1pPr marL="0" marR="0" lvl="0" indent="0" algn="r" rtl="0">
              <a:spcBef>
                <a:spcPts val="0"/>
              </a:spcBef>
              <a:spcAft>
                <a:spcPts val="0"/>
              </a:spcAft>
              <a:buSzPts val="1400"/>
              <a:buNone/>
              <a:defRPr sz="1400">
                <a:solidFill>
                  <a:srgbClr val="FFFFFF"/>
                </a:solidFill>
                <a:latin typeface="Corbel"/>
                <a:ea typeface="Corbel"/>
                <a:cs typeface="Corbel"/>
                <a:sym typeface="Corbel"/>
              </a:defRPr>
            </a:lvl1pPr>
            <a:lvl2pPr marL="457200" marR="0" lvl="1"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L="914400" marR="0" lvl="2"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L="1371600" marR="0" lvl="3"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L="1828800" marR="0" lvl="4"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L="2286000" marR="0" lvl="5"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L="2743200" marR="0" lvl="6"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L="3200400" marR="0" lvl="7"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L="3657600" marR="0" lvl="8"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52" name="Shape 52"/>
          <p:cNvSpPr txBox="1">
            <a:spLocks noGrp="1"/>
          </p:cNvSpPr>
          <p:nvPr>
            <p:ph type="ftr" idx="11"/>
          </p:nvPr>
        </p:nvSpPr>
        <p:spPr>
          <a:xfrm>
            <a:off x="304800" y="6410848"/>
            <a:ext cx="3581400" cy="365760"/>
          </a:xfrm>
          <a:prstGeom prst="rect">
            <a:avLst/>
          </a:prstGeom>
          <a:noFill/>
          <a:ln>
            <a:noFill/>
          </a:ln>
        </p:spPr>
        <p:txBody>
          <a:bodyPr wrap="square" lIns="91425" tIns="91425" rIns="91425" bIns="91425" anchor="t" anchorCtr="0"/>
          <a:lstStyle>
            <a:lvl1pPr marL="0" marR="0" lvl="0" indent="0" algn="l" rtl="0">
              <a:spcBef>
                <a:spcPts val="0"/>
              </a:spcBef>
              <a:spcAft>
                <a:spcPts val="0"/>
              </a:spcAft>
              <a:buSzPts val="1400"/>
              <a:buNone/>
              <a:defRPr sz="1200">
                <a:solidFill>
                  <a:srgbClr val="FFFFFF"/>
                </a:solidFill>
                <a:latin typeface="Corbel"/>
                <a:ea typeface="Corbel"/>
                <a:cs typeface="Corbel"/>
                <a:sym typeface="Corbel"/>
              </a:defRPr>
            </a:lvl1pPr>
            <a:lvl2pPr marL="457200" marR="0" lvl="1"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L="914400" marR="0" lvl="2"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L="1371600" marR="0" lvl="3"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L="1828800" marR="0" lvl="4"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L="2286000" marR="0" lvl="5"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L="2743200" marR="0" lvl="6"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L="3200400" marR="0" lvl="7"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L="3657600" marR="0" lvl="8"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53" name="Shape 53"/>
          <p:cNvSpPr txBox="1">
            <a:spLocks noGrp="1"/>
          </p:cNvSpPr>
          <p:nvPr>
            <p:ph type="sldNum" idx="12"/>
          </p:nvPr>
        </p:nvSpPr>
        <p:spPr>
          <a:xfrm>
            <a:off x="4343400" y="1036020"/>
            <a:ext cx="457200" cy="441325"/>
          </a:xfrm>
          <a:prstGeom prst="rect">
            <a:avLst/>
          </a:prstGeom>
          <a:noFill/>
          <a:ln>
            <a:noFill/>
          </a:ln>
        </p:spPr>
        <p:txBody>
          <a:bodyPr wrap="square" lIns="45700" tIns="45700" rIns="45700" bIns="45700" anchor="ctr" anchorCtr="0">
            <a:noAutofit/>
          </a:bodyPr>
          <a:lstStyle/>
          <a:p>
            <a:pPr marL="0" marR="0" lvl="0" indent="0" algn="ctr" rtl="0">
              <a:spcBef>
                <a:spcPts val="0"/>
              </a:spcBef>
              <a:spcAft>
                <a:spcPts val="0"/>
              </a:spcAft>
              <a:buNone/>
            </a:pPr>
            <a:fld id="{00000000-1234-1234-1234-123412341234}" type="slidenum">
              <a:rPr lang="en-US" sz="1600">
                <a:solidFill>
                  <a:srgbClr val="88A44E"/>
                </a:solidFill>
                <a:latin typeface="Corbel"/>
                <a:ea typeface="Corbel"/>
                <a:cs typeface="Corbel"/>
                <a:sym typeface="Corbel"/>
              </a:rPr>
              <a:t>‹#›</a:t>
            </a:fld>
            <a:endParaRPr sz="1600">
              <a:solidFill>
                <a:srgbClr val="88A44E"/>
              </a:solidFill>
              <a:latin typeface="Corbel"/>
              <a:ea typeface="Corbel"/>
              <a:cs typeface="Corbel"/>
              <a:sym typeface="Corbe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blank">
  <p:cSld name="Blank">
    <p:spTree>
      <p:nvGrpSpPr>
        <p:cNvPr id="1" name="Shape 54"/>
        <p:cNvGrpSpPr/>
        <p:nvPr/>
      </p:nvGrpSpPr>
      <p:grpSpPr>
        <a:xfrm>
          <a:off x="0" y="0"/>
          <a:ext cx="0" cy="0"/>
          <a:chOff x="0" y="0"/>
          <a:chExt cx="0" cy="0"/>
        </a:xfrm>
      </p:grpSpPr>
      <p:sp>
        <p:nvSpPr>
          <p:cNvPr id="55" name="Shape 55"/>
          <p:cNvSpPr/>
          <p:nvPr/>
        </p:nvSpPr>
        <p:spPr>
          <a:xfrm>
            <a:off x="0" y="6705600"/>
            <a:ext cx="9144000" cy="1524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56" name="Shape 56"/>
          <p:cNvSpPr/>
          <p:nvPr/>
        </p:nvSpPr>
        <p:spPr>
          <a:xfrm>
            <a:off x="0" y="0"/>
            <a:ext cx="9144000" cy="155448"/>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57" name="Shape 57"/>
          <p:cNvSpPr/>
          <p:nvPr/>
        </p:nvSpPr>
        <p:spPr>
          <a:xfrm>
            <a:off x="8991600" y="0"/>
            <a:ext cx="152400" cy="68580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58" name="Shape 58"/>
          <p:cNvSpPr/>
          <p:nvPr/>
        </p:nvSpPr>
        <p:spPr>
          <a:xfrm>
            <a:off x="0" y="0"/>
            <a:ext cx="152400" cy="68580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59" name="Shape 59"/>
          <p:cNvSpPr/>
          <p:nvPr/>
        </p:nvSpPr>
        <p:spPr>
          <a:xfrm>
            <a:off x="146304" y="6391656"/>
            <a:ext cx="8833104" cy="309563"/>
          </a:xfrm>
          <a:prstGeom prst="rect">
            <a:avLst/>
          </a:prstGeom>
          <a:solidFill>
            <a:schemeClr val="accent3"/>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60" name="Shape 60"/>
          <p:cNvSpPr/>
          <p:nvPr/>
        </p:nvSpPr>
        <p:spPr>
          <a:xfrm>
            <a:off x="152400" y="158496"/>
            <a:ext cx="8833104" cy="6547104"/>
          </a:xfrm>
          <a:prstGeom prst="rect">
            <a:avLst/>
          </a:prstGeom>
          <a:noFill/>
          <a:ln w="9525" cap="flat" cmpd="sng">
            <a:solidFill>
              <a:srgbClr val="88A44E"/>
            </a:solidFill>
            <a:prstDash val="solid"/>
            <a:miter lim="8000"/>
            <a:headEnd type="none" w="med" len="med"/>
            <a:tailEnd type="none" w="med" len="med"/>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61" name="Shape 61"/>
          <p:cNvSpPr txBox="1">
            <a:spLocks noGrp="1"/>
          </p:cNvSpPr>
          <p:nvPr>
            <p:ph type="dt" idx="10"/>
          </p:nvPr>
        </p:nvSpPr>
        <p:spPr>
          <a:xfrm>
            <a:off x="5791200" y="6404984"/>
            <a:ext cx="3044952" cy="365760"/>
          </a:xfrm>
          <a:prstGeom prst="rect">
            <a:avLst/>
          </a:prstGeom>
          <a:noFill/>
          <a:ln>
            <a:noFill/>
          </a:ln>
        </p:spPr>
        <p:txBody>
          <a:bodyPr wrap="square" lIns="91425" tIns="91425" rIns="91425" bIns="91425" anchor="t" anchorCtr="0"/>
          <a:lstStyle>
            <a:lvl1pPr marL="0" marR="0" lvl="0" indent="0" algn="r" rtl="0">
              <a:spcBef>
                <a:spcPts val="0"/>
              </a:spcBef>
              <a:spcAft>
                <a:spcPts val="0"/>
              </a:spcAft>
              <a:buSzPts val="1400"/>
              <a:buNone/>
              <a:defRPr sz="1400">
                <a:solidFill>
                  <a:srgbClr val="FFFFFF"/>
                </a:solidFill>
                <a:latin typeface="Corbel"/>
                <a:ea typeface="Corbel"/>
                <a:cs typeface="Corbel"/>
                <a:sym typeface="Corbel"/>
              </a:defRPr>
            </a:lvl1pPr>
            <a:lvl2pPr marL="457200" marR="0" lvl="1"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L="914400" marR="0" lvl="2"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L="1371600" marR="0" lvl="3"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L="1828800" marR="0" lvl="4"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L="2286000" marR="0" lvl="5"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L="2743200" marR="0" lvl="6"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L="3200400" marR="0" lvl="7"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L="3657600" marR="0" lvl="8"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62" name="Shape 62"/>
          <p:cNvSpPr txBox="1">
            <a:spLocks noGrp="1"/>
          </p:cNvSpPr>
          <p:nvPr>
            <p:ph type="ftr" idx="11"/>
          </p:nvPr>
        </p:nvSpPr>
        <p:spPr>
          <a:xfrm>
            <a:off x="304800" y="6410848"/>
            <a:ext cx="3581400" cy="365760"/>
          </a:xfrm>
          <a:prstGeom prst="rect">
            <a:avLst/>
          </a:prstGeom>
          <a:noFill/>
          <a:ln>
            <a:noFill/>
          </a:ln>
        </p:spPr>
        <p:txBody>
          <a:bodyPr wrap="square" lIns="91425" tIns="91425" rIns="91425" bIns="91425" anchor="t" anchorCtr="0"/>
          <a:lstStyle>
            <a:lvl1pPr marL="0" marR="0" lvl="0" indent="0" algn="l" rtl="0">
              <a:spcBef>
                <a:spcPts val="0"/>
              </a:spcBef>
              <a:spcAft>
                <a:spcPts val="0"/>
              </a:spcAft>
              <a:buSzPts val="1400"/>
              <a:buNone/>
              <a:defRPr sz="1200">
                <a:solidFill>
                  <a:srgbClr val="FFFFFF"/>
                </a:solidFill>
                <a:latin typeface="Corbel"/>
                <a:ea typeface="Corbel"/>
                <a:cs typeface="Corbel"/>
                <a:sym typeface="Corbel"/>
              </a:defRPr>
            </a:lvl1pPr>
            <a:lvl2pPr marL="457200" marR="0" lvl="1"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L="914400" marR="0" lvl="2"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L="1371600" marR="0" lvl="3"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L="1828800" marR="0" lvl="4"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L="2286000" marR="0" lvl="5"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L="2743200" marR="0" lvl="6"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L="3200400" marR="0" lvl="7"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L="3657600" marR="0" lvl="8"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63" name="Shape 63"/>
          <p:cNvSpPr txBox="1">
            <a:spLocks noGrp="1"/>
          </p:cNvSpPr>
          <p:nvPr>
            <p:ph type="sldNum" idx="12"/>
          </p:nvPr>
        </p:nvSpPr>
        <p:spPr>
          <a:xfrm>
            <a:off x="4267200" y="6324600"/>
            <a:ext cx="609600" cy="441324"/>
          </a:xfrm>
          <a:prstGeom prst="rect">
            <a:avLst/>
          </a:prstGeom>
          <a:noFill/>
          <a:ln>
            <a:noFill/>
          </a:ln>
        </p:spPr>
        <p:txBody>
          <a:bodyPr wrap="square" lIns="45700" tIns="45700" rIns="45700" bIns="45700" anchor="ctr" anchorCtr="0">
            <a:noAutofit/>
          </a:bodyPr>
          <a:lstStyle/>
          <a:p>
            <a:pPr marL="0" marR="0" lvl="0" indent="0" algn="ctr" rtl="0">
              <a:spcBef>
                <a:spcPts val="0"/>
              </a:spcBef>
              <a:spcAft>
                <a:spcPts val="0"/>
              </a:spcAft>
              <a:buNone/>
            </a:pPr>
            <a:fld id="{00000000-1234-1234-1234-123412341234}" type="slidenum">
              <a:rPr lang="en-US" sz="1600">
                <a:solidFill>
                  <a:srgbClr val="FFFFFF"/>
                </a:solidFill>
                <a:latin typeface="Corbel"/>
                <a:ea typeface="Corbel"/>
                <a:cs typeface="Corbel"/>
                <a:sym typeface="Corbel"/>
              </a:rPr>
              <a:t>‹#›</a:t>
            </a:fld>
            <a:endParaRPr sz="1600">
              <a:solidFill>
                <a:srgbClr val="FFFFFF"/>
              </a:solidFill>
              <a:latin typeface="Corbel"/>
              <a:ea typeface="Corbel"/>
              <a:cs typeface="Corbel"/>
              <a:sym typeface="Corbe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cSld name="Section Header">
    <p:bg>
      <p:bgPr>
        <a:solidFill>
          <a:schemeClr val="lt1"/>
        </a:solidFill>
        <a:effectLst/>
      </p:bgPr>
    </p:bg>
    <p:spTree>
      <p:nvGrpSpPr>
        <p:cNvPr id="1" name="Shape 64"/>
        <p:cNvGrpSpPr/>
        <p:nvPr/>
      </p:nvGrpSpPr>
      <p:grpSpPr>
        <a:xfrm>
          <a:off x="0" y="0"/>
          <a:ext cx="0" cy="0"/>
          <a:chOff x="0" y="0"/>
          <a:chExt cx="0" cy="0"/>
        </a:xfrm>
      </p:grpSpPr>
      <p:sp>
        <p:nvSpPr>
          <p:cNvPr id="65" name="Shape 65"/>
          <p:cNvSpPr/>
          <p:nvPr/>
        </p:nvSpPr>
        <p:spPr>
          <a:xfrm>
            <a:off x="0" y="0"/>
            <a:ext cx="152400" cy="68580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66" name="Shape 66"/>
          <p:cNvSpPr/>
          <p:nvPr/>
        </p:nvSpPr>
        <p:spPr>
          <a:xfrm>
            <a:off x="0" y="6705600"/>
            <a:ext cx="9144000" cy="1524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67" name="Shape 67"/>
          <p:cNvSpPr/>
          <p:nvPr/>
        </p:nvSpPr>
        <p:spPr>
          <a:xfrm>
            <a:off x="0" y="0"/>
            <a:ext cx="9144000" cy="1524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68" name="Shape 68"/>
          <p:cNvSpPr/>
          <p:nvPr/>
        </p:nvSpPr>
        <p:spPr>
          <a:xfrm>
            <a:off x="8991600" y="19050"/>
            <a:ext cx="152400" cy="68580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69" name="Shape 69"/>
          <p:cNvSpPr/>
          <p:nvPr/>
        </p:nvSpPr>
        <p:spPr>
          <a:xfrm>
            <a:off x="152400" y="2286000"/>
            <a:ext cx="8833104" cy="3048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70" name="Shape 70"/>
          <p:cNvSpPr/>
          <p:nvPr/>
        </p:nvSpPr>
        <p:spPr>
          <a:xfrm>
            <a:off x="155448" y="142352"/>
            <a:ext cx="8833104" cy="2139696"/>
          </a:xfrm>
          <a:prstGeom prst="rect">
            <a:avLst/>
          </a:prstGeom>
          <a:solidFill>
            <a:schemeClr val="accent1"/>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71" name="Shape 71"/>
          <p:cNvSpPr txBox="1">
            <a:spLocks noGrp="1"/>
          </p:cNvSpPr>
          <p:nvPr>
            <p:ph type="body" idx="1"/>
          </p:nvPr>
        </p:nvSpPr>
        <p:spPr>
          <a:xfrm>
            <a:off x="1368426" y="2743200"/>
            <a:ext cx="6480174" cy="1673225"/>
          </a:xfrm>
          <a:prstGeom prst="rect">
            <a:avLst/>
          </a:prstGeom>
          <a:noFill/>
          <a:ln>
            <a:noFill/>
          </a:ln>
        </p:spPr>
        <p:txBody>
          <a:bodyPr wrap="square" lIns="91425" tIns="91425" rIns="91425" bIns="91425" anchor="t" anchorCtr="0"/>
          <a:lstStyle>
            <a:lvl1pPr marL="457200" marR="0" lvl="0" indent="-228600" algn="ctr" rtl="0">
              <a:spcBef>
                <a:spcPts val="320"/>
              </a:spcBef>
              <a:spcAft>
                <a:spcPts val="0"/>
              </a:spcAft>
              <a:buClr>
                <a:schemeClr val="accent1"/>
              </a:buClr>
              <a:buSzPts val="2295"/>
              <a:buFont typeface="Noto Sans Symbols"/>
              <a:buNone/>
              <a:defRPr sz="1600" b="1" i="0" u="none" strike="noStrike" cap="none">
                <a:solidFill>
                  <a:schemeClr val="dk2"/>
                </a:solidFill>
                <a:latin typeface="Corbel"/>
                <a:ea typeface="Corbel"/>
                <a:cs typeface="Corbel"/>
                <a:sym typeface="Corbel"/>
              </a:defRPr>
            </a:lvl1pPr>
            <a:lvl2pPr marL="914400" marR="0" lvl="1" indent="-228600" algn="l" rtl="0">
              <a:spcBef>
                <a:spcPts val="360"/>
              </a:spcBef>
              <a:spcAft>
                <a:spcPts val="0"/>
              </a:spcAft>
              <a:buClr>
                <a:schemeClr val="accent2"/>
              </a:buClr>
              <a:buSzPts val="1540"/>
              <a:buFont typeface="Noto Sans Symbols"/>
              <a:buNone/>
              <a:defRPr sz="1800" b="0" i="0" u="none" strike="noStrike" cap="none">
                <a:solidFill>
                  <a:srgbClr val="888888"/>
                </a:solidFill>
                <a:latin typeface="Corbel"/>
                <a:ea typeface="Corbel"/>
                <a:cs typeface="Corbel"/>
                <a:sym typeface="Corbel"/>
              </a:defRPr>
            </a:lvl2pPr>
            <a:lvl3pPr marL="1371600" marR="0" lvl="2" indent="-228600" algn="l" rtl="0">
              <a:spcBef>
                <a:spcPts val="320"/>
              </a:spcBef>
              <a:spcAft>
                <a:spcPts val="0"/>
              </a:spcAft>
              <a:buClr>
                <a:schemeClr val="accent3"/>
              </a:buClr>
              <a:buSzPts val="1500"/>
              <a:buFont typeface="Noto Sans Symbols"/>
              <a:buNone/>
              <a:defRPr sz="1600" b="0" i="0" u="none" strike="noStrike" cap="none">
                <a:solidFill>
                  <a:srgbClr val="888888"/>
                </a:solidFill>
                <a:latin typeface="Corbel"/>
                <a:ea typeface="Corbel"/>
                <a:cs typeface="Corbel"/>
                <a:sym typeface="Corbel"/>
              </a:defRPr>
            </a:lvl3pPr>
            <a:lvl4pPr marL="1828800" marR="0" lvl="3" indent="-228600" algn="l" rtl="0">
              <a:spcBef>
                <a:spcPts val="280"/>
              </a:spcBef>
              <a:spcAft>
                <a:spcPts val="0"/>
              </a:spcAft>
              <a:buClr>
                <a:schemeClr val="accent4"/>
              </a:buClr>
              <a:buSzPts val="1400"/>
              <a:buFont typeface="Noto Sans Symbols"/>
              <a:buNone/>
              <a:defRPr sz="1400" b="0" i="0" u="none" strike="noStrike" cap="none">
                <a:solidFill>
                  <a:srgbClr val="888888"/>
                </a:solidFill>
                <a:latin typeface="Corbel"/>
                <a:ea typeface="Corbel"/>
                <a:cs typeface="Corbel"/>
                <a:sym typeface="Corbel"/>
              </a:defRPr>
            </a:lvl4pPr>
            <a:lvl5pPr marL="2286000" marR="0" lvl="4" indent="-228600" algn="l" rtl="0">
              <a:spcBef>
                <a:spcPts val="280"/>
              </a:spcBef>
              <a:spcAft>
                <a:spcPts val="0"/>
              </a:spcAft>
              <a:buClr>
                <a:schemeClr val="accent5"/>
              </a:buClr>
              <a:buSzPts val="1800"/>
              <a:buFont typeface="Corbel"/>
              <a:buNone/>
              <a:defRPr sz="1400" b="0" i="0" u="none" strike="noStrike" cap="none">
                <a:solidFill>
                  <a:srgbClr val="888888"/>
                </a:solidFill>
                <a:latin typeface="Corbel"/>
                <a:ea typeface="Corbel"/>
                <a:cs typeface="Corbel"/>
                <a:sym typeface="Corbel"/>
              </a:defRPr>
            </a:lvl5pPr>
            <a:lvl6pPr marL="2743200" marR="0" lvl="5" indent="-320039" algn="l" rtl="0">
              <a:spcBef>
                <a:spcPts val="360"/>
              </a:spcBef>
              <a:spcAft>
                <a:spcPts val="0"/>
              </a:spcAft>
              <a:buClr>
                <a:schemeClr val="accent6"/>
              </a:buClr>
              <a:buSzPts val="1440"/>
              <a:buFont typeface="Noto Sans Symbols"/>
              <a:buChar char="●"/>
              <a:defRPr sz="1800" b="0" i="0" u="none" strike="noStrike" cap="none">
                <a:solidFill>
                  <a:schemeClr val="dk1"/>
                </a:solidFill>
                <a:latin typeface="Corbel"/>
                <a:ea typeface="Corbel"/>
                <a:cs typeface="Corbel"/>
                <a:sym typeface="Corbel"/>
              </a:defRPr>
            </a:lvl6pPr>
            <a:lvl7pPr marL="3200400" marR="0" lvl="6" indent="-320039" algn="l" rtl="0">
              <a:spcBef>
                <a:spcPts val="320"/>
              </a:spcBef>
              <a:spcAft>
                <a:spcPts val="0"/>
              </a:spcAft>
              <a:buClr>
                <a:srgbClr val="4571A5"/>
              </a:buClr>
              <a:buSzPts val="1440"/>
              <a:buFont typeface="Corbel"/>
              <a:buChar char="•"/>
              <a:defRPr sz="1600" b="0" i="0" u="none" strike="noStrike" cap="none">
                <a:solidFill>
                  <a:schemeClr val="dk1"/>
                </a:solidFill>
                <a:latin typeface="Corbel"/>
                <a:ea typeface="Corbel"/>
                <a:cs typeface="Corbel"/>
                <a:sym typeface="Corbel"/>
              </a:defRPr>
            </a:lvl7pPr>
            <a:lvl8pPr marL="3657600" marR="0" lvl="7" indent="-330200" algn="l" rtl="0">
              <a:spcBef>
                <a:spcPts val="320"/>
              </a:spcBef>
              <a:spcAft>
                <a:spcPts val="0"/>
              </a:spcAft>
              <a:buClr>
                <a:srgbClr val="70578E"/>
              </a:buClr>
              <a:buSzPts val="1600"/>
              <a:buFont typeface="Corbel"/>
              <a:buChar char="•"/>
              <a:defRPr sz="1600" b="0" i="0" u="none" strike="noStrike" cap="none">
                <a:solidFill>
                  <a:schemeClr val="dk1"/>
                </a:solidFill>
                <a:latin typeface="Corbel"/>
                <a:ea typeface="Corbel"/>
                <a:cs typeface="Corbel"/>
                <a:sym typeface="Corbel"/>
              </a:defRPr>
            </a:lvl8pPr>
            <a:lvl9pPr marL="4114800" marR="0" lvl="8" indent="-308609" algn="l" rtl="0">
              <a:spcBef>
                <a:spcPts val="280"/>
              </a:spcBef>
              <a:spcAft>
                <a:spcPts val="0"/>
              </a:spcAft>
              <a:buClr>
                <a:srgbClr val="A84643"/>
              </a:buClr>
              <a:buSzPts val="1260"/>
              <a:buFont typeface="Corbel"/>
              <a:buChar char="•"/>
              <a:defRPr sz="1400" b="0" i="0" u="none" strike="noStrike" cap="none">
                <a:solidFill>
                  <a:schemeClr val="dk1"/>
                </a:solidFill>
                <a:latin typeface="Corbel"/>
                <a:ea typeface="Corbel"/>
                <a:cs typeface="Corbel"/>
                <a:sym typeface="Corbel"/>
              </a:defRPr>
            </a:lvl9pPr>
          </a:lstStyle>
          <a:p>
            <a:endParaRPr/>
          </a:p>
        </p:txBody>
      </p:sp>
      <p:sp>
        <p:nvSpPr>
          <p:cNvPr id="72" name="Shape 72"/>
          <p:cNvSpPr/>
          <p:nvPr/>
        </p:nvSpPr>
        <p:spPr>
          <a:xfrm>
            <a:off x="146304" y="6391656"/>
            <a:ext cx="8833104" cy="309563"/>
          </a:xfrm>
          <a:prstGeom prst="rect">
            <a:avLst/>
          </a:prstGeom>
          <a:solidFill>
            <a:schemeClr val="accent3"/>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73" name="Shape 73"/>
          <p:cNvSpPr/>
          <p:nvPr/>
        </p:nvSpPr>
        <p:spPr>
          <a:xfrm>
            <a:off x="152400" y="152400"/>
            <a:ext cx="8833104" cy="6547104"/>
          </a:xfrm>
          <a:prstGeom prst="rect">
            <a:avLst/>
          </a:prstGeom>
          <a:noFill/>
          <a:ln w="9525" cap="flat" cmpd="sng">
            <a:solidFill>
              <a:srgbClr val="88A44E"/>
            </a:solidFill>
            <a:prstDash val="solid"/>
            <a:miter lim="8000"/>
            <a:headEnd type="none" w="med" len="med"/>
            <a:tailEnd type="none" w="med" len="med"/>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74" name="Shape 74"/>
          <p:cNvSpPr txBox="1">
            <a:spLocks noGrp="1"/>
          </p:cNvSpPr>
          <p:nvPr>
            <p:ph type="ftr" idx="11"/>
          </p:nvPr>
        </p:nvSpPr>
        <p:spPr>
          <a:xfrm>
            <a:off x="304800" y="6410848"/>
            <a:ext cx="3581400" cy="365760"/>
          </a:xfrm>
          <a:prstGeom prst="rect">
            <a:avLst/>
          </a:prstGeom>
          <a:noFill/>
          <a:ln>
            <a:noFill/>
          </a:ln>
        </p:spPr>
        <p:txBody>
          <a:bodyPr wrap="square" lIns="91425" tIns="91425" rIns="91425" bIns="91425" anchor="t" anchorCtr="0"/>
          <a:lstStyle>
            <a:lvl1pPr marL="0" marR="0" lvl="0" indent="0" algn="l" rtl="0">
              <a:spcBef>
                <a:spcPts val="0"/>
              </a:spcBef>
              <a:spcAft>
                <a:spcPts val="0"/>
              </a:spcAft>
              <a:buSzPts val="1400"/>
              <a:buNone/>
              <a:defRPr sz="1200">
                <a:solidFill>
                  <a:srgbClr val="FFFFFF"/>
                </a:solidFill>
                <a:latin typeface="Corbel"/>
                <a:ea typeface="Corbel"/>
                <a:cs typeface="Corbel"/>
                <a:sym typeface="Corbel"/>
              </a:defRPr>
            </a:lvl1pPr>
            <a:lvl2pPr marL="457200" marR="0" lvl="1"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L="914400" marR="0" lvl="2"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L="1371600" marR="0" lvl="3"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L="1828800" marR="0" lvl="4"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L="2286000" marR="0" lvl="5"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L="2743200" marR="0" lvl="6"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L="3200400" marR="0" lvl="7"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L="3657600" marR="0" lvl="8"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75" name="Shape 75"/>
          <p:cNvSpPr txBox="1">
            <a:spLocks noGrp="1"/>
          </p:cNvSpPr>
          <p:nvPr>
            <p:ph type="dt" idx="10"/>
          </p:nvPr>
        </p:nvSpPr>
        <p:spPr>
          <a:xfrm>
            <a:off x="5791200" y="6404984"/>
            <a:ext cx="3044952" cy="365760"/>
          </a:xfrm>
          <a:prstGeom prst="rect">
            <a:avLst/>
          </a:prstGeom>
          <a:noFill/>
          <a:ln>
            <a:noFill/>
          </a:ln>
        </p:spPr>
        <p:txBody>
          <a:bodyPr wrap="square" lIns="91425" tIns="91425" rIns="91425" bIns="91425" anchor="t" anchorCtr="0"/>
          <a:lstStyle>
            <a:lvl1pPr marL="0" marR="0" lvl="0" indent="0" algn="r" rtl="0">
              <a:spcBef>
                <a:spcPts val="0"/>
              </a:spcBef>
              <a:spcAft>
                <a:spcPts val="0"/>
              </a:spcAft>
              <a:buSzPts val="1400"/>
              <a:buNone/>
              <a:defRPr sz="1400">
                <a:solidFill>
                  <a:srgbClr val="FFFFFF"/>
                </a:solidFill>
                <a:latin typeface="Corbel"/>
                <a:ea typeface="Corbel"/>
                <a:cs typeface="Corbel"/>
                <a:sym typeface="Corbel"/>
              </a:defRPr>
            </a:lvl1pPr>
            <a:lvl2pPr marL="457200" marR="0" lvl="1"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L="914400" marR="0" lvl="2"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L="1371600" marR="0" lvl="3"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L="1828800" marR="0" lvl="4"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L="2286000" marR="0" lvl="5"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L="2743200" marR="0" lvl="6"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L="3200400" marR="0" lvl="7"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L="3657600" marR="0" lvl="8"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cxnSp>
        <p:nvCxnSpPr>
          <p:cNvPr id="76" name="Shape 76"/>
          <p:cNvCxnSpPr/>
          <p:nvPr/>
        </p:nvCxnSpPr>
        <p:spPr>
          <a:xfrm>
            <a:off x="152400" y="2438400"/>
            <a:ext cx="8833104" cy="0"/>
          </a:xfrm>
          <a:prstGeom prst="straightConnector1">
            <a:avLst/>
          </a:prstGeom>
          <a:noFill/>
          <a:ln w="11425" cap="flat" cmpd="sng">
            <a:solidFill>
              <a:srgbClr val="88A44E"/>
            </a:solidFill>
            <a:prstDash val="dash"/>
            <a:round/>
            <a:headEnd type="none" w="med" len="med"/>
            <a:tailEnd type="none" w="med" len="med"/>
          </a:ln>
        </p:spPr>
      </p:cxnSp>
      <p:sp>
        <p:nvSpPr>
          <p:cNvPr id="77" name="Shape 77"/>
          <p:cNvSpPr/>
          <p:nvPr/>
        </p:nvSpPr>
        <p:spPr>
          <a:xfrm>
            <a:off x="4267200" y="2115312"/>
            <a:ext cx="609600" cy="609600"/>
          </a:xfrm>
          <a:prstGeom prst="ellipse">
            <a:avLst/>
          </a:prstGeom>
          <a:solidFill>
            <a:srgbClr val="FFFFFF"/>
          </a:solidFill>
          <a:ln>
            <a:noFill/>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sp>
        <p:nvSpPr>
          <p:cNvPr id="78" name="Shape 78"/>
          <p:cNvSpPr/>
          <p:nvPr/>
        </p:nvSpPr>
        <p:spPr>
          <a:xfrm>
            <a:off x="4361688" y="2209800"/>
            <a:ext cx="420624" cy="420624"/>
          </a:xfrm>
          <a:prstGeom prst="ellipse">
            <a:avLst/>
          </a:prstGeom>
          <a:solidFill>
            <a:srgbClr val="FFFFFF"/>
          </a:solidFill>
          <a:ln w="50800" cap="rnd" cmpd="dbl">
            <a:solidFill>
              <a:srgbClr val="88A44E"/>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sp>
        <p:nvSpPr>
          <p:cNvPr id="79" name="Shape 79"/>
          <p:cNvSpPr txBox="1">
            <a:spLocks noGrp="1"/>
          </p:cNvSpPr>
          <p:nvPr>
            <p:ph type="sldNum" idx="12"/>
          </p:nvPr>
        </p:nvSpPr>
        <p:spPr>
          <a:xfrm>
            <a:off x="4343400" y="2199450"/>
            <a:ext cx="457200" cy="441325"/>
          </a:xfrm>
          <a:prstGeom prst="rect">
            <a:avLst/>
          </a:prstGeom>
          <a:noFill/>
          <a:ln>
            <a:noFill/>
          </a:ln>
        </p:spPr>
        <p:txBody>
          <a:bodyPr wrap="square" lIns="45700" tIns="45700" rIns="45700" bIns="45700" anchor="ctr" anchorCtr="0">
            <a:noAutofit/>
          </a:bodyPr>
          <a:lstStyle/>
          <a:p>
            <a:pPr marL="0" marR="0" lvl="0" indent="0" algn="ctr" rtl="0">
              <a:spcBef>
                <a:spcPts val="0"/>
              </a:spcBef>
              <a:spcAft>
                <a:spcPts val="0"/>
              </a:spcAft>
              <a:buNone/>
            </a:pPr>
            <a:fld id="{00000000-1234-1234-1234-123412341234}" type="slidenum">
              <a:rPr lang="en-US" sz="1600">
                <a:solidFill>
                  <a:srgbClr val="88A44E"/>
                </a:solidFill>
                <a:latin typeface="Corbel"/>
                <a:ea typeface="Corbel"/>
                <a:cs typeface="Corbel"/>
                <a:sym typeface="Corbel"/>
              </a:rPr>
              <a:t>‹#›</a:t>
            </a:fld>
            <a:endParaRPr sz="1600">
              <a:solidFill>
                <a:srgbClr val="88A44E"/>
              </a:solidFill>
              <a:latin typeface="Corbel"/>
              <a:ea typeface="Corbel"/>
              <a:cs typeface="Corbel"/>
              <a:sym typeface="Corbel"/>
            </a:endParaRPr>
          </a:p>
        </p:txBody>
      </p:sp>
      <p:sp>
        <p:nvSpPr>
          <p:cNvPr id="80" name="Shape 80"/>
          <p:cNvSpPr txBox="1">
            <a:spLocks noGrp="1"/>
          </p:cNvSpPr>
          <p:nvPr>
            <p:ph type="title"/>
          </p:nvPr>
        </p:nvSpPr>
        <p:spPr>
          <a:xfrm>
            <a:off x="722313" y="533400"/>
            <a:ext cx="7772400" cy="1524000"/>
          </a:xfrm>
          <a:prstGeom prst="rect">
            <a:avLst/>
          </a:prstGeom>
          <a:noFill/>
          <a:ln>
            <a:noFill/>
          </a:ln>
        </p:spPr>
        <p:txBody>
          <a:bodyPr wrap="square" lIns="91425" tIns="91425" rIns="91425" bIns="91425" anchor="b" anchorCtr="0"/>
          <a:lstStyle>
            <a:lvl1pPr marL="0" marR="0" lvl="0" indent="0" algn="ctr" rtl="0">
              <a:spcBef>
                <a:spcPts val="0"/>
              </a:spcBef>
              <a:spcAft>
                <a:spcPts val="0"/>
              </a:spcAft>
              <a:buClr>
                <a:srgbClr val="FFFFFF"/>
              </a:buClr>
              <a:buSzPts val="1400"/>
              <a:buFont typeface="Corbel"/>
              <a:buNone/>
              <a:defRPr sz="4200" b="1" i="0" u="none" strike="noStrike" cap="none">
                <a:solidFill>
                  <a:srgbClr val="FFFFFF"/>
                </a:solidFill>
                <a:latin typeface="Corbel"/>
                <a:ea typeface="Corbel"/>
                <a:cs typeface="Corbel"/>
                <a:sym typeface="Corbel"/>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TxTwoObj">
  <p:cSld name="Comparison">
    <p:bg>
      <p:bgPr>
        <a:solidFill>
          <a:schemeClr val="lt2"/>
        </a:solidFill>
        <a:effectLst/>
      </p:bgPr>
    </p:bg>
    <p:spTree>
      <p:nvGrpSpPr>
        <p:cNvPr id="1" name="Shape 81"/>
        <p:cNvGrpSpPr/>
        <p:nvPr/>
      </p:nvGrpSpPr>
      <p:grpSpPr>
        <a:xfrm>
          <a:off x="0" y="0"/>
          <a:ext cx="0" cy="0"/>
          <a:chOff x="0" y="0"/>
          <a:chExt cx="0" cy="0"/>
        </a:xfrm>
      </p:grpSpPr>
      <p:cxnSp>
        <p:nvCxnSpPr>
          <p:cNvPr id="82" name="Shape 82"/>
          <p:cNvCxnSpPr/>
          <p:nvPr/>
        </p:nvCxnSpPr>
        <p:spPr>
          <a:xfrm rot="10800000">
            <a:off x="4572000" y="2200275"/>
            <a:ext cx="0" cy="4187952"/>
          </a:xfrm>
          <a:prstGeom prst="straightConnector1">
            <a:avLst/>
          </a:prstGeom>
          <a:noFill/>
          <a:ln w="9525" cap="flat" cmpd="sng">
            <a:solidFill>
              <a:schemeClr val="dk2"/>
            </a:solidFill>
            <a:prstDash val="dash"/>
            <a:round/>
            <a:headEnd type="none" w="med" len="med"/>
            <a:tailEnd type="none" w="med" len="med"/>
          </a:ln>
        </p:spPr>
      </p:cxnSp>
      <p:sp>
        <p:nvSpPr>
          <p:cNvPr id="83" name="Shape 83"/>
          <p:cNvSpPr/>
          <p:nvPr/>
        </p:nvSpPr>
        <p:spPr>
          <a:xfrm>
            <a:off x="0" y="0"/>
            <a:ext cx="9144000" cy="14478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84" name="Shape 84"/>
          <p:cNvSpPr/>
          <p:nvPr/>
        </p:nvSpPr>
        <p:spPr>
          <a:xfrm>
            <a:off x="0" y="6705600"/>
            <a:ext cx="9144000" cy="1524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85" name="Shape 85"/>
          <p:cNvSpPr/>
          <p:nvPr/>
        </p:nvSpPr>
        <p:spPr>
          <a:xfrm>
            <a:off x="0" y="0"/>
            <a:ext cx="152400" cy="68580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86" name="Shape 86"/>
          <p:cNvSpPr/>
          <p:nvPr/>
        </p:nvSpPr>
        <p:spPr>
          <a:xfrm>
            <a:off x="8991600" y="0"/>
            <a:ext cx="152400" cy="68580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87" name="Shape 87"/>
          <p:cNvSpPr/>
          <p:nvPr/>
        </p:nvSpPr>
        <p:spPr>
          <a:xfrm>
            <a:off x="152400" y="1371600"/>
            <a:ext cx="8833104" cy="914400"/>
          </a:xfrm>
          <a:prstGeom prst="rect">
            <a:avLst/>
          </a:prstGeom>
          <a:solidFill>
            <a:schemeClr val="accent1"/>
          </a:solidFill>
          <a:ln>
            <a:noFill/>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sp>
        <p:nvSpPr>
          <p:cNvPr id="88" name="Shape 88"/>
          <p:cNvSpPr/>
          <p:nvPr/>
        </p:nvSpPr>
        <p:spPr>
          <a:xfrm>
            <a:off x="145923" y="6391656"/>
            <a:ext cx="8833104" cy="310896"/>
          </a:xfrm>
          <a:prstGeom prst="rect">
            <a:avLst/>
          </a:prstGeom>
          <a:solidFill>
            <a:schemeClr val="accent3"/>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89" name="Shape 89"/>
          <p:cNvSpPr txBox="1">
            <a:spLocks noGrp="1"/>
          </p:cNvSpPr>
          <p:nvPr>
            <p:ph type="body" idx="1"/>
          </p:nvPr>
        </p:nvSpPr>
        <p:spPr>
          <a:xfrm>
            <a:off x="301752" y="1524000"/>
            <a:ext cx="4040188" cy="732974"/>
          </a:xfrm>
          <a:prstGeom prst="rect">
            <a:avLst/>
          </a:prstGeom>
          <a:noFill/>
          <a:ln>
            <a:noFill/>
          </a:ln>
          <a:effectLst>
            <a:outerShdw blurRad="50800" dist="25400" dir="5400000" rotWithShape="0">
              <a:srgbClr val="000000">
                <a:alpha val="34901"/>
              </a:srgbClr>
            </a:outerShdw>
          </a:effectLst>
        </p:spPr>
        <p:txBody>
          <a:bodyPr wrap="square" lIns="91425" tIns="91425" rIns="91425" bIns="91425" anchor="ctr" anchorCtr="0"/>
          <a:lstStyle>
            <a:lvl1pPr marL="457200" marR="0" lvl="0" indent="-228600" algn="l" rtl="0">
              <a:spcBef>
                <a:spcPts val="440"/>
              </a:spcBef>
              <a:spcAft>
                <a:spcPts val="0"/>
              </a:spcAft>
              <a:buClr>
                <a:schemeClr val="accent1"/>
              </a:buClr>
              <a:buSzPts val="2295"/>
              <a:buFont typeface="Noto Sans Symbols"/>
              <a:buNone/>
              <a:defRPr sz="2200" b="1" i="0" u="none" strike="noStrike" cap="none">
                <a:solidFill>
                  <a:srgbClr val="FFFFFF"/>
                </a:solidFill>
                <a:latin typeface="Corbel"/>
                <a:ea typeface="Corbel"/>
                <a:cs typeface="Corbel"/>
                <a:sym typeface="Corbel"/>
              </a:defRPr>
            </a:lvl1pPr>
            <a:lvl2pPr marL="914400" marR="0" lvl="1" indent="-228600" algn="l" rtl="0">
              <a:spcBef>
                <a:spcPts val="400"/>
              </a:spcBef>
              <a:spcAft>
                <a:spcPts val="0"/>
              </a:spcAft>
              <a:buClr>
                <a:schemeClr val="accent2"/>
              </a:buClr>
              <a:buSzPts val="1540"/>
              <a:buFont typeface="Noto Sans Symbols"/>
              <a:buNone/>
              <a:defRPr sz="2000" b="1" i="0" u="none" strike="noStrike" cap="none">
                <a:solidFill>
                  <a:schemeClr val="dk2"/>
                </a:solidFill>
                <a:latin typeface="Corbel"/>
                <a:ea typeface="Corbel"/>
                <a:cs typeface="Corbel"/>
                <a:sym typeface="Corbel"/>
              </a:defRPr>
            </a:lvl2pPr>
            <a:lvl3pPr marL="1371600" marR="0" lvl="2" indent="-228600" algn="l" rtl="0">
              <a:spcBef>
                <a:spcPts val="360"/>
              </a:spcBef>
              <a:spcAft>
                <a:spcPts val="0"/>
              </a:spcAft>
              <a:buClr>
                <a:schemeClr val="accent3"/>
              </a:buClr>
              <a:buSzPts val="1500"/>
              <a:buFont typeface="Noto Sans Symbols"/>
              <a:buNone/>
              <a:defRPr sz="1800" b="1" i="0" u="none" strike="noStrike" cap="none">
                <a:solidFill>
                  <a:schemeClr val="dk1"/>
                </a:solidFill>
                <a:latin typeface="Corbel"/>
                <a:ea typeface="Corbel"/>
                <a:cs typeface="Corbel"/>
                <a:sym typeface="Corbel"/>
              </a:defRPr>
            </a:lvl3pPr>
            <a:lvl4pPr marL="1828800" marR="0" lvl="3" indent="-228600" algn="l" rtl="0">
              <a:spcBef>
                <a:spcPts val="320"/>
              </a:spcBef>
              <a:spcAft>
                <a:spcPts val="0"/>
              </a:spcAft>
              <a:buClr>
                <a:schemeClr val="accent4"/>
              </a:buClr>
              <a:buSzPts val="1400"/>
              <a:buFont typeface="Noto Sans Symbols"/>
              <a:buNone/>
              <a:defRPr sz="1600" b="1" i="0" u="none" strike="noStrike" cap="none">
                <a:solidFill>
                  <a:schemeClr val="dk2"/>
                </a:solidFill>
                <a:latin typeface="Corbel"/>
                <a:ea typeface="Corbel"/>
                <a:cs typeface="Corbel"/>
                <a:sym typeface="Corbel"/>
              </a:defRPr>
            </a:lvl4pPr>
            <a:lvl5pPr marL="2286000" marR="0" lvl="4" indent="-228600" algn="l" rtl="0">
              <a:spcBef>
                <a:spcPts val="320"/>
              </a:spcBef>
              <a:spcAft>
                <a:spcPts val="0"/>
              </a:spcAft>
              <a:buClr>
                <a:schemeClr val="accent5"/>
              </a:buClr>
              <a:buSzPts val="1800"/>
              <a:buFont typeface="Corbel"/>
              <a:buNone/>
              <a:defRPr sz="1600" b="1" i="0" u="none" strike="noStrike" cap="none">
                <a:solidFill>
                  <a:schemeClr val="dk1"/>
                </a:solidFill>
                <a:latin typeface="Corbel"/>
                <a:ea typeface="Corbel"/>
                <a:cs typeface="Corbel"/>
                <a:sym typeface="Corbel"/>
              </a:defRPr>
            </a:lvl5pPr>
            <a:lvl6pPr marL="2743200" marR="0" lvl="5" indent="-320039" algn="l" rtl="0">
              <a:spcBef>
                <a:spcPts val="360"/>
              </a:spcBef>
              <a:spcAft>
                <a:spcPts val="0"/>
              </a:spcAft>
              <a:buClr>
                <a:schemeClr val="accent6"/>
              </a:buClr>
              <a:buSzPts val="1440"/>
              <a:buFont typeface="Noto Sans Symbols"/>
              <a:buChar char="●"/>
              <a:defRPr sz="1800" b="0" i="0" u="none" strike="noStrike" cap="none">
                <a:solidFill>
                  <a:schemeClr val="dk1"/>
                </a:solidFill>
                <a:latin typeface="Corbel"/>
                <a:ea typeface="Corbel"/>
                <a:cs typeface="Corbel"/>
                <a:sym typeface="Corbel"/>
              </a:defRPr>
            </a:lvl6pPr>
            <a:lvl7pPr marL="3200400" marR="0" lvl="6" indent="-320039" algn="l" rtl="0">
              <a:spcBef>
                <a:spcPts val="320"/>
              </a:spcBef>
              <a:spcAft>
                <a:spcPts val="0"/>
              </a:spcAft>
              <a:buClr>
                <a:srgbClr val="4571A5"/>
              </a:buClr>
              <a:buSzPts val="1440"/>
              <a:buFont typeface="Corbel"/>
              <a:buChar char="•"/>
              <a:defRPr sz="1600" b="0" i="0" u="none" strike="noStrike" cap="none">
                <a:solidFill>
                  <a:schemeClr val="dk1"/>
                </a:solidFill>
                <a:latin typeface="Corbel"/>
                <a:ea typeface="Corbel"/>
                <a:cs typeface="Corbel"/>
                <a:sym typeface="Corbel"/>
              </a:defRPr>
            </a:lvl7pPr>
            <a:lvl8pPr marL="3657600" marR="0" lvl="7" indent="-330200" algn="l" rtl="0">
              <a:spcBef>
                <a:spcPts val="320"/>
              </a:spcBef>
              <a:spcAft>
                <a:spcPts val="0"/>
              </a:spcAft>
              <a:buClr>
                <a:srgbClr val="70578E"/>
              </a:buClr>
              <a:buSzPts val="1600"/>
              <a:buFont typeface="Corbel"/>
              <a:buChar char="•"/>
              <a:defRPr sz="1600" b="0" i="0" u="none" strike="noStrike" cap="none">
                <a:solidFill>
                  <a:schemeClr val="dk1"/>
                </a:solidFill>
                <a:latin typeface="Corbel"/>
                <a:ea typeface="Corbel"/>
                <a:cs typeface="Corbel"/>
                <a:sym typeface="Corbel"/>
              </a:defRPr>
            </a:lvl8pPr>
            <a:lvl9pPr marL="4114800" marR="0" lvl="8" indent="-308609" algn="l" rtl="0">
              <a:spcBef>
                <a:spcPts val="280"/>
              </a:spcBef>
              <a:spcAft>
                <a:spcPts val="0"/>
              </a:spcAft>
              <a:buClr>
                <a:srgbClr val="A84643"/>
              </a:buClr>
              <a:buSzPts val="1260"/>
              <a:buFont typeface="Corbel"/>
              <a:buChar char="•"/>
              <a:defRPr sz="1400" b="0" i="0" u="none" strike="noStrike" cap="none">
                <a:solidFill>
                  <a:schemeClr val="dk1"/>
                </a:solidFill>
                <a:latin typeface="Corbel"/>
                <a:ea typeface="Corbel"/>
                <a:cs typeface="Corbel"/>
                <a:sym typeface="Corbel"/>
              </a:defRPr>
            </a:lvl9pPr>
          </a:lstStyle>
          <a:p>
            <a:endParaRPr/>
          </a:p>
        </p:txBody>
      </p:sp>
      <p:sp>
        <p:nvSpPr>
          <p:cNvPr id="90" name="Shape 90"/>
          <p:cNvSpPr txBox="1">
            <a:spLocks noGrp="1"/>
          </p:cNvSpPr>
          <p:nvPr>
            <p:ph type="body" idx="2"/>
          </p:nvPr>
        </p:nvSpPr>
        <p:spPr>
          <a:xfrm>
            <a:off x="4791330" y="1524000"/>
            <a:ext cx="4041775" cy="731520"/>
          </a:xfrm>
          <a:prstGeom prst="rect">
            <a:avLst/>
          </a:prstGeom>
          <a:noFill/>
          <a:ln>
            <a:noFill/>
          </a:ln>
          <a:effectLst>
            <a:outerShdw blurRad="50800" dist="25400" dir="5400000" rotWithShape="0">
              <a:srgbClr val="000000">
                <a:alpha val="34901"/>
              </a:srgbClr>
            </a:outerShdw>
          </a:effectLst>
        </p:spPr>
        <p:txBody>
          <a:bodyPr wrap="square" lIns="91425" tIns="91425" rIns="91425" bIns="91425" anchor="ctr" anchorCtr="0"/>
          <a:lstStyle>
            <a:lvl1pPr marL="457200" marR="0" lvl="0" indent="-228600" algn="l" rtl="0">
              <a:spcBef>
                <a:spcPts val="440"/>
              </a:spcBef>
              <a:spcAft>
                <a:spcPts val="0"/>
              </a:spcAft>
              <a:buClr>
                <a:schemeClr val="accent1"/>
              </a:buClr>
              <a:buSzPts val="2295"/>
              <a:buFont typeface="Noto Sans Symbols"/>
              <a:buNone/>
              <a:defRPr sz="2200" b="1" i="0" u="none" strike="noStrike" cap="none">
                <a:solidFill>
                  <a:schemeClr val="dk1"/>
                </a:solidFill>
                <a:latin typeface="Corbel"/>
                <a:ea typeface="Corbel"/>
                <a:cs typeface="Corbel"/>
                <a:sym typeface="Corbel"/>
              </a:defRPr>
            </a:lvl1pPr>
            <a:lvl2pPr marL="914400" marR="0" lvl="1" indent="-228600" algn="l" rtl="0">
              <a:spcBef>
                <a:spcPts val="400"/>
              </a:spcBef>
              <a:spcAft>
                <a:spcPts val="0"/>
              </a:spcAft>
              <a:buClr>
                <a:schemeClr val="accent2"/>
              </a:buClr>
              <a:buSzPts val="1540"/>
              <a:buFont typeface="Noto Sans Symbols"/>
              <a:buNone/>
              <a:defRPr sz="2000" b="1" i="0" u="none" strike="noStrike" cap="none">
                <a:solidFill>
                  <a:schemeClr val="dk2"/>
                </a:solidFill>
                <a:latin typeface="Corbel"/>
                <a:ea typeface="Corbel"/>
                <a:cs typeface="Corbel"/>
                <a:sym typeface="Corbel"/>
              </a:defRPr>
            </a:lvl2pPr>
            <a:lvl3pPr marL="1371600" marR="0" lvl="2" indent="-228600" algn="l" rtl="0">
              <a:spcBef>
                <a:spcPts val="360"/>
              </a:spcBef>
              <a:spcAft>
                <a:spcPts val="0"/>
              </a:spcAft>
              <a:buClr>
                <a:schemeClr val="accent3"/>
              </a:buClr>
              <a:buSzPts val="1500"/>
              <a:buFont typeface="Noto Sans Symbols"/>
              <a:buNone/>
              <a:defRPr sz="1800" b="1" i="0" u="none" strike="noStrike" cap="none">
                <a:solidFill>
                  <a:schemeClr val="dk1"/>
                </a:solidFill>
                <a:latin typeface="Corbel"/>
                <a:ea typeface="Corbel"/>
                <a:cs typeface="Corbel"/>
                <a:sym typeface="Corbel"/>
              </a:defRPr>
            </a:lvl3pPr>
            <a:lvl4pPr marL="1828800" marR="0" lvl="3" indent="-228600" algn="l" rtl="0">
              <a:spcBef>
                <a:spcPts val="320"/>
              </a:spcBef>
              <a:spcAft>
                <a:spcPts val="0"/>
              </a:spcAft>
              <a:buClr>
                <a:schemeClr val="accent4"/>
              </a:buClr>
              <a:buSzPts val="1400"/>
              <a:buFont typeface="Noto Sans Symbols"/>
              <a:buNone/>
              <a:defRPr sz="1600" b="1" i="0" u="none" strike="noStrike" cap="none">
                <a:solidFill>
                  <a:schemeClr val="dk2"/>
                </a:solidFill>
                <a:latin typeface="Corbel"/>
                <a:ea typeface="Corbel"/>
                <a:cs typeface="Corbel"/>
                <a:sym typeface="Corbel"/>
              </a:defRPr>
            </a:lvl4pPr>
            <a:lvl5pPr marL="2286000" marR="0" lvl="4" indent="-228600" algn="l" rtl="0">
              <a:spcBef>
                <a:spcPts val="320"/>
              </a:spcBef>
              <a:spcAft>
                <a:spcPts val="0"/>
              </a:spcAft>
              <a:buClr>
                <a:schemeClr val="accent5"/>
              </a:buClr>
              <a:buSzPts val="1800"/>
              <a:buFont typeface="Corbel"/>
              <a:buNone/>
              <a:defRPr sz="1600" b="1" i="0" u="none" strike="noStrike" cap="none">
                <a:solidFill>
                  <a:schemeClr val="dk1"/>
                </a:solidFill>
                <a:latin typeface="Corbel"/>
                <a:ea typeface="Corbel"/>
                <a:cs typeface="Corbel"/>
                <a:sym typeface="Corbel"/>
              </a:defRPr>
            </a:lvl5pPr>
            <a:lvl6pPr marL="2743200" marR="0" lvl="5" indent="-320039" algn="l" rtl="0">
              <a:spcBef>
                <a:spcPts val="360"/>
              </a:spcBef>
              <a:spcAft>
                <a:spcPts val="0"/>
              </a:spcAft>
              <a:buClr>
                <a:schemeClr val="accent6"/>
              </a:buClr>
              <a:buSzPts val="1440"/>
              <a:buFont typeface="Noto Sans Symbols"/>
              <a:buChar char="●"/>
              <a:defRPr sz="1800" b="0" i="0" u="none" strike="noStrike" cap="none">
                <a:solidFill>
                  <a:schemeClr val="dk1"/>
                </a:solidFill>
                <a:latin typeface="Corbel"/>
                <a:ea typeface="Corbel"/>
                <a:cs typeface="Corbel"/>
                <a:sym typeface="Corbel"/>
              </a:defRPr>
            </a:lvl6pPr>
            <a:lvl7pPr marL="3200400" marR="0" lvl="6" indent="-320039" algn="l" rtl="0">
              <a:spcBef>
                <a:spcPts val="320"/>
              </a:spcBef>
              <a:spcAft>
                <a:spcPts val="0"/>
              </a:spcAft>
              <a:buClr>
                <a:srgbClr val="4571A5"/>
              </a:buClr>
              <a:buSzPts val="1440"/>
              <a:buFont typeface="Corbel"/>
              <a:buChar char="•"/>
              <a:defRPr sz="1600" b="0" i="0" u="none" strike="noStrike" cap="none">
                <a:solidFill>
                  <a:schemeClr val="dk1"/>
                </a:solidFill>
                <a:latin typeface="Corbel"/>
                <a:ea typeface="Corbel"/>
                <a:cs typeface="Corbel"/>
                <a:sym typeface="Corbel"/>
              </a:defRPr>
            </a:lvl7pPr>
            <a:lvl8pPr marL="3657600" marR="0" lvl="7" indent="-330200" algn="l" rtl="0">
              <a:spcBef>
                <a:spcPts val="320"/>
              </a:spcBef>
              <a:spcAft>
                <a:spcPts val="0"/>
              </a:spcAft>
              <a:buClr>
                <a:srgbClr val="70578E"/>
              </a:buClr>
              <a:buSzPts val="1600"/>
              <a:buFont typeface="Corbel"/>
              <a:buChar char="•"/>
              <a:defRPr sz="1600" b="0" i="0" u="none" strike="noStrike" cap="none">
                <a:solidFill>
                  <a:schemeClr val="dk1"/>
                </a:solidFill>
                <a:latin typeface="Corbel"/>
                <a:ea typeface="Corbel"/>
                <a:cs typeface="Corbel"/>
                <a:sym typeface="Corbel"/>
              </a:defRPr>
            </a:lvl8pPr>
            <a:lvl9pPr marL="4114800" marR="0" lvl="8" indent="-308609" algn="l" rtl="0">
              <a:spcBef>
                <a:spcPts val="280"/>
              </a:spcBef>
              <a:spcAft>
                <a:spcPts val="0"/>
              </a:spcAft>
              <a:buClr>
                <a:srgbClr val="A84643"/>
              </a:buClr>
              <a:buSzPts val="1260"/>
              <a:buFont typeface="Corbel"/>
              <a:buChar char="•"/>
              <a:defRPr sz="1400" b="0" i="0" u="none" strike="noStrike" cap="none">
                <a:solidFill>
                  <a:schemeClr val="dk1"/>
                </a:solidFill>
                <a:latin typeface="Corbel"/>
                <a:ea typeface="Corbel"/>
                <a:cs typeface="Corbel"/>
                <a:sym typeface="Corbel"/>
              </a:defRPr>
            </a:lvl9pPr>
          </a:lstStyle>
          <a:p>
            <a:endParaRPr/>
          </a:p>
        </p:txBody>
      </p:sp>
      <p:sp>
        <p:nvSpPr>
          <p:cNvPr id="91" name="Shape 91"/>
          <p:cNvSpPr txBox="1">
            <a:spLocks noGrp="1"/>
          </p:cNvSpPr>
          <p:nvPr>
            <p:ph type="dt" idx="10"/>
          </p:nvPr>
        </p:nvSpPr>
        <p:spPr>
          <a:xfrm>
            <a:off x="5791200" y="6404984"/>
            <a:ext cx="3044952" cy="365760"/>
          </a:xfrm>
          <a:prstGeom prst="rect">
            <a:avLst/>
          </a:prstGeom>
          <a:noFill/>
          <a:ln>
            <a:noFill/>
          </a:ln>
        </p:spPr>
        <p:txBody>
          <a:bodyPr wrap="square" lIns="91425" tIns="91425" rIns="91425" bIns="91425" anchor="t" anchorCtr="0"/>
          <a:lstStyle>
            <a:lvl1pPr marL="0" marR="0" lvl="0" indent="0" algn="r" rtl="0">
              <a:spcBef>
                <a:spcPts val="0"/>
              </a:spcBef>
              <a:spcAft>
                <a:spcPts val="0"/>
              </a:spcAft>
              <a:buSzPts val="1400"/>
              <a:buNone/>
              <a:defRPr sz="1400">
                <a:solidFill>
                  <a:srgbClr val="FFFFFF"/>
                </a:solidFill>
                <a:latin typeface="Corbel"/>
                <a:ea typeface="Corbel"/>
                <a:cs typeface="Corbel"/>
                <a:sym typeface="Corbel"/>
              </a:defRPr>
            </a:lvl1pPr>
            <a:lvl2pPr marL="457200" marR="0" lvl="1"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L="914400" marR="0" lvl="2"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L="1371600" marR="0" lvl="3"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L="1828800" marR="0" lvl="4"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L="2286000" marR="0" lvl="5"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L="2743200" marR="0" lvl="6"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L="3200400" marR="0" lvl="7"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L="3657600" marR="0" lvl="8"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92" name="Shape 92"/>
          <p:cNvSpPr txBox="1">
            <a:spLocks noGrp="1"/>
          </p:cNvSpPr>
          <p:nvPr>
            <p:ph type="ftr" idx="11"/>
          </p:nvPr>
        </p:nvSpPr>
        <p:spPr>
          <a:xfrm>
            <a:off x="304800" y="6409944"/>
            <a:ext cx="3581400" cy="365760"/>
          </a:xfrm>
          <a:prstGeom prst="rect">
            <a:avLst/>
          </a:prstGeom>
          <a:noFill/>
          <a:ln>
            <a:noFill/>
          </a:ln>
        </p:spPr>
        <p:txBody>
          <a:bodyPr wrap="square" lIns="91425" tIns="91425" rIns="91425" bIns="91425" anchor="t" anchorCtr="0"/>
          <a:lstStyle>
            <a:lvl1pPr marL="0" marR="0" lvl="0" indent="0" algn="l" rtl="0">
              <a:spcBef>
                <a:spcPts val="0"/>
              </a:spcBef>
              <a:spcAft>
                <a:spcPts val="0"/>
              </a:spcAft>
              <a:buSzPts val="1400"/>
              <a:buNone/>
              <a:defRPr sz="1200">
                <a:solidFill>
                  <a:srgbClr val="FFFFFF"/>
                </a:solidFill>
                <a:latin typeface="Corbel"/>
                <a:ea typeface="Corbel"/>
                <a:cs typeface="Corbel"/>
                <a:sym typeface="Corbel"/>
              </a:defRPr>
            </a:lvl1pPr>
            <a:lvl2pPr marL="457200" marR="0" lvl="1"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L="914400" marR="0" lvl="2"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L="1371600" marR="0" lvl="3"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L="1828800" marR="0" lvl="4"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L="2286000" marR="0" lvl="5"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L="2743200" marR="0" lvl="6"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L="3200400" marR="0" lvl="7"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L="3657600" marR="0" lvl="8"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cxnSp>
        <p:nvCxnSpPr>
          <p:cNvPr id="93" name="Shape 93"/>
          <p:cNvCxnSpPr/>
          <p:nvPr/>
        </p:nvCxnSpPr>
        <p:spPr>
          <a:xfrm>
            <a:off x="152400" y="1280160"/>
            <a:ext cx="8833104" cy="0"/>
          </a:xfrm>
          <a:prstGeom prst="straightConnector1">
            <a:avLst/>
          </a:prstGeom>
          <a:noFill/>
          <a:ln w="11425" cap="flat" cmpd="sng">
            <a:solidFill>
              <a:srgbClr val="88A44E"/>
            </a:solidFill>
            <a:prstDash val="dash"/>
            <a:round/>
            <a:headEnd type="none" w="med" len="med"/>
            <a:tailEnd type="none" w="med" len="med"/>
          </a:ln>
        </p:spPr>
      </p:cxnSp>
      <p:sp>
        <p:nvSpPr>
          <p:cNvPr id="94" name="Shape 94"/>
          <p:cNvSpPr/>
          <p:nvPr/>
        </p:nvSpPr>
        <p:spPr>
          <a:xfrm>
            <a:off x="152400" y="155448"/>
            <a:ext cx="8833104" cy="6547104"/>
          </a:xfrm>
          <a:prstGeom prst="rect">
            <a:avLst/>
          </a:prstGeom>
          <a:noFill/>
          <a:ln w="9525" cap="flat" cmpd="sng">
            <a:solidFill>
              <a:srgbClr val="88A44E"/>
            </a:solidFill>
            <a:prstDash val="solid"/>
            <a:miter lim="8000"/>
            <a:headEnd type="none" w="med" len="med"/>
            <a:tailEnd type="none" w="med" len="med"/>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95" name="Shape 95"/>
          <p:cNvSpPr txBox="1">
            <a:spLocks noGrp="1"/>
          </p:cNvSpPr>
          <p:nvPr>
            <p:ph type="body" idx="3"/>
          </p:nvPr>
        </p:nvSpPr>
        <p:spPr>
          <a:xfrm>
            <a:off x="301752" y="2471383"/>
            <a:ext cx="4041648" cy="3818404"/>
          </a:xfrm>
          <a:prstGeom prst="rect">
            <a:avLst/>
          </a:prstGeom>
          <a:noFill/>
          <a:ln>
            <a:noFill/>
          </a:ln>
        </p:spPr>
        <p:txBody>
          <a:bodyPr wrap="square" lIns="91425" tIns="91425" rIns="91425" bIns="91425" anchor="t" anchorCtr="0"/>
          <a:lstStyle>
            <a:lvl1pPr marL="457200" marR="0" lvl="0" indent="-374332" algn="l" rtl="0">
              <a:spcBef>
                <a:spcPts val="540"/>
              </a:spcBef>
              <a:spcAft>
                <a:spcPts val="0"/>
              </a:spcAft>
              <a:buClr>
                <a:schemeClr val="accent1"/>
              </a:buClr>
              <a:buSzPts val="2295"/>
              <a:buFont typeface="Noto Sans Symbols"/>
              <a:buChar char="●"/>
              <a:defRPr sz="2700" b="0" i="0" u="none" strike="noStrike" cap="none">
                <a:solidFill>
                  <a:schemeClr val="dk1"/>
                </a:solidFill>
                <a:latin typeface="Corbel"/>
                <a:ea typeface="Corbel"/>
                <a:cs typeface="Corbel"/>
                <a:sym typeface="Corbel"/>
              </a:defRPr>
            </a:lvl1pPr>
            <a:lvl2pPr marL="914400" marR="0" lvl="1" indent="-326390" algn="l" rtl="0">
              <a:spcBef>
                <a:spcPts val="440"/>
              </a:spcBef>
              <a:spcAft>
                <a:spcPts val="0"/>
              </a:spcAft>
              <a:buClr>
                <a:schemeClr val="accent2"/>
              </a:buClr>
              <a:buSzPts val="1540"/>
              <a:buFont typeface="Noto Sans Symbols"/>
              <a:buChar char="○"/>
              <a:defRPr sz="2200" b="0" i="0" u="none" strike="noStrike" cap="none">
                <a:solidFill>
                  <a:schemeClr val="dk2"/>
                </a:solidFill>
                <a:latin typeface="Corbel"/>
                <a:ea typeface="Corbel"/>
                <a:cs typeface="Corbel"/>
                <a:sym typeface="Corbel"/>
              </a:defRPr>
            </a:lvl2pPr>
            <a:lvl3pPr marL="1371600" marR="0" lvl="2" indent="-323850" algn="l" rtl="0">
              <a:spcBef>
                <a:spcPts val="400"/>
              </a:spcBef>
              <a:spcAft>
                <a:spcPts val="0"/>
              </a:spcAft>
              <a:buClr>
                <a:schemeClr val="accent3"/>
              </a:buClr>
              <a:buSzPts val="1500"/>
              <a:buFont typeface="Noto Sans Symbols"/>
              <a:buChar char="•"/>
              <a:defRPr sz="2000" b="0" i="0" u="none" strike="noStrike" cap="none">
                <a:solidFill>
                  <a:schemeClr val="dk1"/>
                </a:solidFill>
                <a:latin typeface="Corbel"/>
                <a:ea typeface="Corbel"/>
                <a:cs typeface="Corbel"/>
                <a:sym typeface="Corbel"/>
              </a:defRPr>
            </a:lvl3pPr>
            <a:lvl4pPr marL="1828800" marR="0" lvl="3" indent="-317500" algn="l" rtl="0">
              <a:spcBef>
                <a:spcPts val="400"/>
              </a:spcBef>
              <a:spcAft>
                <a:spcPts val="0"/>
              </a:spcAft>
              <a:buClr>
                <a:schemeClr val="accent4"/>
              </a:buClr>
              <a:buSzPts val="1400"/>
              <a:buFont typeface="Noto Sans Symbols"/>
              <a:buChar char="•"/>
              <a:defRPr sz="2000" b="0" i="0" u="none" strike="noStrike" cap="none">
                <a:solidFill>
                  <a:schemeClr val="dk2"/>
                </a:solidFill>
                <a:latin typeface="Corbel"/>
                <a:ea typeface="Corbel"/>
                <a:cs typeface="Corbel"/>
                <a:sym typeface="Corbel"/>
              </a:defRPr>
            </a:lvl4pPr>
            <a:lvl5pPr marL="2286000" marR="0" lvl="4" indent="-342900" algn="l" rtl="0">
              <a:spcBef>
                <a:spcPts val="360"/>
              </a:spcBef>
              <a:spcAft>
                <a:spcPts val="0"/>
              </a:spcAft>
              <a:buClr>
                <a:schemeClr val="accent5"/>
              </a:buClr>
              <a:buSzPts val="1800"/>
              <a:buFont typeface="Corbel"/>
              <a:buChar char="•"/>
              <a:defRPr sz="1800" b="0" i="0" u="none" strike="noStrike" cap="none">
                <a:solidFill>
                  <a:schemeClr val="dk1"/>
                </a:solidFill>
                <a:latin typeface="Corbel"/>
                <a:ea typeface="Corbel"/>
                <a:cs typeface="Corbel"/>
                <a:sym typeface="Corbel"/>
              </a:defRPr>
            </a:lvl5pPr>
            <a:lvl6pPr marL="2743200" marR="0" lvl="5" indent="-320039" algn="l" rtl="0">
              <a:spcBef>
                <a:spcPts val="360"/>
              </a:spcBef>
              <a:spcAft>
                <a:spcPts val="0"/>
              </a:spcAft>
              <a:buClr>
                <a:schemeClr val="accent6"/>
              </a:buClr>
              <a:buSzPts val="1440"/>
              <a:buFont typeface="Noto Sans Symbols"/>
              <a:buChar char="●"/>
              <a:defRPr sz="1800" b="0" i="0" u="none" strike="noStrike" cap="none">
                <a:solidFill>
                  <a:schemeClr val="dk1"/>
                </a:solidFill>
                <a:latin typeface="Corbel"/>
                <a:ea typeface="Corbel"/>
                <a:cs typeface="Corbel"/>
                <a:sym typeface="Corbel"/>
              </a:defRPr>
            </a:lvl6pPr>
            <a:lvl7pPr marL="3200400" marR="0" lvl="6" indent="-320039" algn="l" rtl="0">
              <a:spcBef>
                <a:spcPts val="320"/>
              </a:spcBef>
              <a:spcAft>
                <a:spcPts val="0"/>
              </a:spcAft>
              <a:buClr>
                <a:srgbClr val="4571A5"/>
              </a:buClr>
              <a:buSzPts val="1440"/>
              <a:buFont typeface="Corbel"/>
              <a:buChar char="•"/>
              <a:defRPr sz="1600" b="0" i="0" u="none" strike="noStrike" cap="none">
                <a:solidFill>
                  <a:schemeClr val="dk1"/>
                </a:solidFill>
                <a:latin typeface="Corbel"/>
                <a:ea typeface="Corbel"/>
                <a:cs typeface="Corbel"/>
                <a:sym typeface="Corbel"/>
              </a:defRPr>
            </a:lvl7pPr>
            <a:lvl8pPr marL="3657600" marR="0" lvl="7" indent="-330200" algn="l" rtl="0">
              <a:spcBef>
                <a:spcPts val="320"/>
              </a:spcBef>
              <a:spcAft>
                <a:spcPts val="0"/>
              </a:spcAft>
              <a:buClr>
                <a:srgbClr val="70578E"/>
              </a:buClr>
              <a:buSzPts val="1600"/>
              <a:buFont typeface="Corbel"/>
              <a:buChar char="•"/>
              <a:defRPr sz="1600" b="0" i="0" u="none" strike="noStrike" cap="none">
                <a:solidFill>
                  <a:schemeClr val="dk1"/>
                </a:solidFill>
                <a:latin typeface="Corbel"/>
                <a:ea typeface="Corbel"/>
                <a:cs typeface="Corbel"/>
                <a:sym typeface="Corbel"/>
              </a:defRPr>
            </a:lvl8pPr>
            <a:lvl9pPr marL="4114800" marR="0" lvl="8" indent="-308609" algn="l" rtl="0">
              <a:spcBef>
                <a:spcPts val="280"/>
              </a:spcBef>
              <a:spcAft>
                <a:spcPts val="0"/>
              </a:spcAft>
              <a:buClr>
                <a:srgbClr val="A84643"/>
              </a:buClr>
              <a:buSzPts val="1260"/>
              <a:buFont typeface="Corbel"/>
              <a:buChar char="•"/>
              <a:defRPr sz="1400" b="0" i="0" u="none" strike="noStrike" cap="none">
                <a:solidFill>
                  <a:schemeClr val="dk1"/>
                </a:solidFill>
                <a:latin typeface="Corbel"/>
                <a:ea typeface="Corbel"/>
                <a:cs typeface="Corbel"/>
                <a:sym typeface="Corbel"/>
              </a:defRPr>
            </a:lvl9pPr>
          </a:lstStyle>
          <a:p>
            <a:endParaRPr/>
          </a:p>
        </p:txBody>
      </p:sp>
      <p:sp>
        <p:nvSpPr>
          <p:cNvPr id="96" name="Shape 96"/>
          <p:cNvSpPr txBox="1">
            <a:spLocks noGrp="1"/>
          </p:cNvSpPr>
          <p:nvPr>
            <p:ph type="body" idx="4"/>
          </p:nvPr>
        </p:nvSpPr>
        <p:spPr>
          <a:xfrm>
            <a:off x="4800600" y="2471383"/>
            <a:ext cx="4038600" cy="3822192"/>
          </a:xfrm>
          <a:prstGeom prst="rect">
            <a:avLst/>
          </a:prstGeom>
          <a:noFill/>
          <a:ln>
            <a:noFill/>
          </a:ln>
        </p:spPr>
        <p:txBody>
          <a:bodyPr wrap="square" lIns="91425" tIns="91425" rIns="91425" bIns="91425" anchor="t" anchorCtr="0"/>
          <a:lstStyle>
            <a:lvl1pPr marL="457200" marR="0" lvl="0" indent="-374332" algn="l" rtl="0">
              <a:spcBef>
                <a:spcPts val="540"/>
              </a:spcBef>
              <a:spcAft>
                <a:spcPts val="0"/>
              </a:spcAft>
              <a:buClr>
                <a:schemeClr val="accent1"/>
              </a:buClr>
              <a:buSzPts val="2295"/>
              <a:buFont typeface="Noto Sans Symbols"/>
              <a:buChar char="●"/>
              <a:defRPr sz="2700" b="0" i="0" u="none" strike="noStrike" cap="none">
                <a:solidFill>
                  <a:schemeClr val="dk1"/>
                </a:solidFill>
                <a:latin typeface="Corbel"/>
                <a:ea typeface="Corbel"/>
                <a:cs typeface="Corbel"/>
                <a:sym typeface="Corbel"/>
              </a:defRPr>
            </a:lvl1pPr>
            <a:lvl2pPr marL="914400" marR="0" lvl="1" indent="-326390" algn="l" rtl="0">
              <a:spcBef>
                <a:spcPts val="440"/>
              </a:spcBef>
              <a:spcAft>
                <a:spcPts val="0"/>
              </a:spcAft>
              <a:buClr>
                <a:schemeClr val="accent2"/>
              </a:buClr>
              <a:buSzPts val="1540"/>
              <a:buFont typeface="Noto Sans Symbols"/>
              <a:buChar char="○"/>
              <a:defRPr sz="2200" b="0" i="0" u="none" strike="noStrike" cap="none">
                <a:solidFill>
                  <a:schemeClr val="dk2"/>
                </a:solidFill>
                <a:latin typeface="Corbel"/>
                <a:ea typeface="Corbel"/>
                <a:cs typeface="Corbel"/>
                <a:sym typeface="Corbel"/>
              </a:defRPr>
            </a:lvl2pPr>
            <a:lvl3pPr marL="1371600" marR="0" lvl="2" indent="-323850" algn="l" rtl="0">
              <a:spcBef>
                <a:spcPts val="400"/>
              </a:spcBef>
              <a:spcAft>
                <a:spcPts val="0"/>
              </a:spcAft>
              <a:buClr>
                <a:schemeClr val="accent3"/>
              </a:buClr>
              <a:buSzPts val="1500"/>
              <a:buFont typeface="Noto Sans Symbols"/>
              <a:buChar char="•"/>
              <a:defRPr sz="2000" b="0" i="0" u="none" strike="noStrike" cap="none">
                <a:solidFill>
                  <a:schemeClr val="dk1"/>
                </a:solidFill>
                <a:latin typeface="Corbel"/>
                <a:ea typeface="Corbel"/>
                <a:cs typeface="Corbel"/>
                <a:sym typeface="Corbel"/>
              </a:defRPr>
            </a:lvl3pPr>
            <a:lvl4pPr marL="1828800" marR="0" lvl="3" indent="-317500" algn="l" rtl="0">
              <a:spcBef>
                <a:spcPts val="400"/>
              </a:spcBef>
              <a:spcAft>
                <a:spcPts val="0"/>
              </a:spcAft>
              <a:buClr>
                <a:schemeClr val="accent4"/>
              </a:buClr>
              <a:buSzPts val="1400"/>
              <a:buFont typeface="Noto Sans Symbols"/>
              <a:buChar char="•"/>
              <a:defRPr sz="2000" b="0" i="0" u="none" strike="noStrike" cap="none">
                <a:solidFill>
                  <a:schemeClr val="dk2"/>
                </a:solidFill>
                <a:latin typeface="Corbel"/>
                <a:ea typeface="Corbel"/>
                <a:cs typeface="Corbel"/>
                <a:sym typeface="Corbel"/>
              </a:defRPr>
            </a:lvl4pPr>
            <a:lvl5pPr marL="2286000" marR="0" lvl="4" indent="-342900" algn="l" rtl="0">
              <a:spcBef>
                <a:spcPts val="360"/>
              </a:spcBef>
              <a:spcAft>
                <a:spcPts val="0"/>
              </a:spcAft>
              <a:buClr>
                <a:schemeClr val="accent5"/>
              </a:buClr>
              <a:buSzPts val="1800"/>
              <a:buFont typeface="Corbel"/>
              <a:buChar char="•"/>
              <a:defRPr sz="1800" b="0" i="0" u="none" strike="noStrike" cap="none">
                <a:solidFill>
                  <a:schemeClr val="dk1"/>
                </a:solidFill>
                <a:latin typeface="Corbel"/>
                <a:ea typeface="Corbel"/>
                <a:cs typeface="Corbel"/>
                <a:sym typeface="Corbel"/>
              </a:defRPr>
            </a:lvl5pPr>
            <a:lvl6pPr marL="2743200" marR="0" lvl="5" indent="-320039" algn="l" rtl="0">
              <a:spcBef>
                <a:spcPts val="360"/>
              </a:spcBef>
              <a:spcAft>
                <a:spcPts val="0"/>
              </a:spcAft>
              <a:buClr>
                <a:schemeClr val="accent6"/>
              </a:buClr>
              <a:buSzPts val="1440"/>
              <a:buFont typeface="Noto Sans Symbols"/>
              <a:buChar char="●"/>
              <a:defRPr sz="1800" b="0" i="0" u="none" strike="noStrike" cap="none">
                <a:solidFill>
                  <a:schemeClr val="dk1"/>
                </a:solidFill>
                <a:latin typeface="Corbel"/>
                <a:ea typeface="Corbel"/>
                <a:cs typeface="Corbel"/>
                <a:sym typeface="Corbel"/>
              </a:defRPr>
            </a:lvl6pPr>
            <a:lvl7pPr marL="3200400" marR="0" lvl="6" indent="-320039" algn="l" rtl="0">
              <a:spcBef>
                <a:spcPts val="320"/>
              </a:spcBef>
              <a:spcAft>
                <a:spcPts val="0"/>
              </a:spcAft>
              <a:buClr>
                <a:srgbClr val="4571A5"/>
              </a:buClr>
              <a:buSzPts val="1440"/>
              <a:buFont typeface="Corbel"/>
              <a:buChar char="•"/>
              <a:defRPr sz="1600" b="0" i="0" u="none" strike="noStrike" cap="none">
                <a:solidFill>
                  <a:schemeClr val="dk1"/>
                </a:solidFill>
                <a:latin typeface="Corbel"/>
                <a:ea typeface="Corbel"/>
                <a:cs typeface="Corbel"/>
                <a:sym typeface="Corbel"/>
              </a:defRPr>
            </a:lvl7pPr>
            <a:lvl8pPr marL="3657600" marR="0" lvl="7" indent="-330200" algn="l" rtl="0">
              <a:spcBef>
                <a:spcPts val="320"/>
              </a:spcBef>
              <a:spcAft>
                <a:spcPts val="0"/>
              </a:spcAft>
              <a:buClr>
                <a:srgbClr val="70578E"/>
              </a:buClr>
              <a:buSzPts val="1600"/>
              <a:buFont typeface="Corbel"/>
              <a:buChar char="•"/>
              <a:defRPr sz="1600" b="0" i="0" u="none" strike="noStrike" cap="none">
                <a:solidFill>
                  <a:schemeClr val="dk1"/>
                </a:solidFill>
                <a:latin typeface="Corbel"/>
                <a:ea typeface="Corbel"/>
                <a:cs typeface="Corbel"/>
                <a:sym typeface="Corbel"/>
              </a:defRPr>
            </a:lvl8pPr>
            <a:lvl9pPr marL="4114800" marR="0" lvl="8" indent="-308609" algn="l" rtl="0">
              <a:spcBef>
                <a:spcPts val="280"/>
              </a:spcBef>
              <a:spcAft>
                <a:spcPts val="0"/>
              </a:spcAft>
              <a:buClr>
                <a:srgbClr val="A84643"/>
              </a:buClr>
              <a:buSzPts val="1260"/>
              <a:buFont typeface="Corbel"/>
              <a:buChar char="•"/>
              <a:defRPr sz="1400" b="0" i="0" u="none" strike="noStrike" cap="none">
                <a:solidFill>
                  <a:schemeClr val="dk1"/>
                </a:solidFill>
                <a:latin typeface="Corbel"/>
                <a:ea typeface="Corbel"/>
                <a:cs typeface="Corbel"/>
                <a:sym typeface="Corbel"/>
              </a:defRPr>
            </a:lvl9pPr>
          </a:lstStyle>
          <a:p>
            <a:endParaRPr/>
          </a:p>
        </p:txBody>
      </p:sp>
      <p:sp>
        <p:nvSpPr>
          <p:cNvPr id="97" name="Shape 97"/>
          <p:cNvSpPr/>
          <p:nvPr/>
        </p:nvSpPr>
        <p:spPr>
          <a:xfrm>
            <a:off x="4267200" y="956036"/>
            <a:ext cx="609600" cy="609600"/>
          </a:xfrm>
          <a:prstGeom prst="ellipse">
            <a:avLst/>
          </a:prstGeom>
          <a:solidFill>
            <a:srgbClr val="FFFFFF"/>
          </a:solidFill>
          <a:ln>
            <a:noFill/>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sp>
        <p:nvSpPr>
          <p:cNvPr id="98" name="Shape 98"/>
          <p:cNvSpPr/>
          <p:nvPr/>
        </p:nvSpPr>
        <p:spPr>
          <a:xfrm>
            <a:off x="4361688" y="1050524"/>
            <a:ext cx="420624" cy="420624"/>
          </a:xfrm>
          <a:prstGeom prst="ellipse">
            <a:avLst/>
          </a:prstGeom>
          <a:solidFill>
            <a:srgbClr val="FFFFFF"/>
          </a:solidFill>
          <a:ln w="50800" cap="rnd" cmpd="dbl">
            <a:solidFill>
              <a:srgbClr val="88A44E"/>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sp>
        <p:nvSpPr>
          <p:cNvPr id="99" name="Shape 99"/>
          <p:cNvSpPr txBox="1">
            <a:spLocks noGrp="1"/>
          </p:cNvSpPr>
          <p:nvPr>
            <p:ph type="sldNum" idx="12"/>
          </p:nvPr>
        </p:nvSpPr>
        <p:spPr>
          <a:xfrm>
            <a:off x="4343400" y="1042416"/>
            <a:ext cx="457200" cy="441325"/>
          </a:xfrm>
          <a:prstGeom prst="rect">
            <a:avLst/>
          </a:prstGeom>
          <a:noFill/>
          <a:ln>
            <a:noFill/>
          </a:ln>
        </p:spPr>
        <p:txBody>
          <a:bodyPr wrap="square" lIns="45700" tIns="45700" rIns="45700" bIns="45700" anchor="ctr" anchorCtr="0">
            <a:noAutofit/>
          </a:bodyPr>
          <a:lstStyle/>
          <a:p>
            <a:pPr marL="0" marR="0" lvl="0" indent="0" algn="ctr" rtl="0">
              <a:spcBef>
                <a:spcPts val="0"/>
              </a:spcBef>
              <a:spcAft>
                <a:spcPts val="0"/>
              </a:spcAft>
              <a:buNone/>
            </a:pPr>
            <a:fld id="{00000000-1234-1234-1234-123412341234}" type="slidenum">
              <a:rPr lang="en-US" sz="1600">
                <a:solidFill>
                  <a:srgbClr val="88A44E"/>
                </a:solidFill>
                <a:latin typeface="Corbel"/>
                <a:ea typeface="Corbel"/>
                <a:cs typeface="Corbel"/>
                <a:sym typeface="Corbel"/>
              </a:rPr>
              <a:t>‹#›</a:t>
            </a:fld>
            <a:endParaRPr sz="1600">
              <a:solidFill>
                <a:srgbClr val="88A44E"/>
              </a:solidFill>
              <a:latin typeface="Corbel"/>
              <a:ea typeface="Corbel"/>
              <a:cs typeface="Corbel"/>
              <a:sym typeface="Corbel"/>
            </a:endParaRPr>
          </a:p>
        </p:txBody>
      </p:sp>
      <p:sp>
        <p:nvSpPr>
          <p:cNvPr id="100" name="Shape 100"/>
          <p:cNvSpPr txBox="1">
            <a:spLocks noGrp="1"/>
          </p:cNvSpPr>
          <p:nvPr>
            <p:ph type="title"/>
          </p:nvPr>
        </p:nvSpPr>
        <p:spPr>
          <a:xfrm>
            <a:off x="301752" y="228600"/>
            <a:ext cx="8534400" cy="758952"/>
          </a:xfrm>
          <a:prstGeom prst="rect">
            <a:avLst/>
          </a:prstGeom>
          <a:noFill/>
          <a:ln>
            <a:noFill/>
          </a:ln>
        </p:spPr>
        <p:txBody>
          <a:bodyPr wrap="square" lIns="91425" tIns="91425" rIns="91425" bIns="91425" anchor="b" anchorCtr="0"/>
          <a:lstStyle>
            <a:lvl1pPr marL="0" marR="0" lvl="0" indent="0" algn="ctr" rtl="0">
              <a:spcBef>
                <a:spcPts val="0"/>
              </a:spcBef>
              <a:spcAft>
                <a:spcPts val="0"/>
              </a:spcAft>
              <a:buClr>
                <a:srgbClr val="88A44E"/>
              </a:buClr>
              <a:buSzPts val="1400"/>
              <a:buFont typeface="Corbel"/>
              <a:buNone/>
              <a:defRPr sz="3300" b="1" i="0" u="none" strike="noStrike" cap="none">
                <a:solidFill>
                  <a:srgbClr val="88A44E"/>
                </a:solidFill>
                <a:latin typeface="Corbel"/>
                <a:ea typeface="Corbel"/>
                <a:cs typeface="Corbel"/>
                <a:sym typeface="Corbel"/>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cSld name="Content with Caption">
    <p:bg>
      <p:bgPr>
        <a:solidFill>
          <a:schemeClr val="lt1"/>
        </a:solidFill>
        <a:effectLst/>
      </p:bgPr>
    </p:bg>
    <p:spTree>
      <p:nvGrpSpPr>
        <p:cNvPr id="1" name="Shape 101"/>
        <p:cNvGrpSpPr/>
        <p:nvPr/>
      </p:nvGrpSpPr>
      <p:grpSpPr>
        <a:xfrm>
          <a:off x="0" y="0"/>
          <a:ext cx="0" cy="0"/>
          <a:chOff x="0" y="0"/>
          <a:chExt cx="0" cy="0"/>
        </a:xfrm>
      </p:grpSpPr>
      <p:sp>
        <p:nvSpPr>
          <p:cNvPr id="102" name="Shape 102"/>
          <p:cNvSpPr/>
          <p:nvPr/>
        </p:nvSpPr>
        <p:spPr>
          <a:xfrm>
            <a:off x="152400" y="152400"/>
            <a:ext cx="8833104" cy="304800"/>
          </a:xfrm>
          <a:prstGeom prst="rect">
            <a:avLst/>
          </a:prstGeom>
          <a:solidFill>
            <a:schemeClr val="accent3"/>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03" name="Shape 103"/>
          <p:cNvSpPr/>
          <p:nvPr/>
        </p:nvSpPr>
        <p:spPr>
          <a:xfrm>
            <a:off x="0" y="6705600"/>
            <a:ext cx="9144000" cy="1524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04" name="Shape 104"/>
          <p:cNvSpPr/>
          <p:nvPr/>
        </p:nvSpPr>
        <p:spPr>
          <a:xfrm>
            <a:off x="8991600" y="0"/>
            <a:ext cx="152400" cy="68580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05" name="Shape 105"/>
          <p:cNvSpPr/>
          <p:nvPr/>
        </p:nvSpPr>
        <p:spPr>
          <a:xfrm>
            <a:off x="0" y="0"/>
            <a:ext cx="9144000" cy="118872"/>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06" name="Shape 106"/>
          <p:cNvSpPr/>
          <p:nvPr/>
        </p:nvSpPr>
        <p:spPr>
          <a:xfrm>
            <a:off x="0" y="0"/>
            <a:ext cx="152400" cy="68580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07" name="Shape 107"/>
          <p:cNvSpPr/>
          <p:nvPr/>
        </p:nvSpPr>
        <p:spPr>
          <a:xfrm>
            <a:off x="152400" y="609600"/>
            <a:ext cx="2743200" cy="5867400"/>
          </a:xfrm>
          <a:prstGeom prst="rect">
            <a:avLst/>
          </a:prstGeom>
          <a:solidFill>
            <a:schemeClr val="accent1"/>
          </a:solidFill>
          <a:ln>
            <a:noFill/>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sp>
        <p:nvSpPr>
          <p:cNvPr id="108" name="Shape 108"/>
          <p:cNvSpPr txBox="1">
            <a:spLocks noGrp="1"/>
          </p:cNvSpPr>
          <p:nvPr>
            <p:ph type="title"/>
          </p:nvPr>
        </p:nvSpPr>
        <p:spPr>
          <a:xfrm>
            <a:off x="381000" y="914400"/>
            <a:ext cx="2362200" cy="990600"/>
          </a:xfrm>
          <a:prstGeom prst="rect">
            <a:avLst/>
          </a:prstGeom>
          <a:noFill/>
          <a:ln>
            <a:noFill/>
          </a:ln>
        </p:spPr>
        <p:txBody>
          <a:bodyPr wrap="square" lIns="91425" tIns="91425" rIns="91425" bIns="91425" anchor="b" anchorCtr="0"/>
          <a:lstStyle>
            <a:lvl1pPr marL="0" marR="0" lvl="0" indent="0" algn="l" rtl="0">
              <a:spcBef>
                <a:spcPts val="0"/>
              </a:spcBef>
              <a:spcAft>
                <a:spcPts val="0"/>
              </a:spcAft>
              <a:buClr>
                <a:srgbClr val="FFFFFF"/>
              </a:buClr>
              <a:buSzPts val="1400"/>
              <a:buFont typeface="Corbel"/>
              <a:buNone/>
              <a:defRPr sz="2200" b="1" i="0" u="none" strike="noStrike" cap="none">
                <a:solidFill>
                  <a:srgbClr val="FFFFFF"/>
                </a:solidFill>
                <a:latin typeface="Corbel"/>
                <a:ea typeface="Corbel"/>
                <a:cs typeface="Corbel"/>
                <a:sym typeface="Corbel"/>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09" name="Shape 109"/>
          <p:cNvSpPr txBox="1">
            <a:spLocks noGrp="1"/>
          </p:cNvSpPr>
          <p:nvPr>
            <p:ph type="body" idx="1"/>
          </p:nvPr>
        </p:nvSpPr>
        <p:spPr>
          <a:xfrm>
            <a:off x="381000" y="1981200"/>
            <a:ext cx="2362200" cy="4144963"/>
          </a:xfrm>
          <a:prstGeom prst="rect">
            <a:avLst/>
          </a:prstGeom>
          <a:noFill/>
          <a:ln>
            <a:noFill/>
          </a:ln>
        </p:spPr>
        <p:txBody>
          <a:bodyPr wrap="square" lIns="91425" tIns="91425" rIns="91425" bIns="91425" anchor="t" anchorCtr="0"/>
          <a:lstStyle>
            <a:lvl1pPr marL="457200" marR="0" lvl="0" indent="-228600" algn="l" rtl="0">
              <a:spcBef>
                <a:spcPts val="320"/>
              </a:spcBef>
              <a:spcAft>
                <a:spcPts val="0"/>
              </a:spcAft>
              <a:buClr>
                <a:schemeClr val="accent1"/>
              </a:buClr>
              <a:buSzPts val="2295"/>
              <a:buFont typeface="Noto Sans Symbols"/>
              <a:buNone/>
              <a:defRPr sz="1600" b="0" i="0" u="none" strike="noStrike" cap="none">
                <a:solidFill>
                  <a:srgbClr val="FFFFFF"/>
                </a:solidFill>
                <a:latin typeface="Corbel"/>
                <a:ea typeface="Corbel"/>
                <a:cs typeface="Corbel"/>
                <a:sym typeface="Corbel"/>
              </a:defRPr>
            </a:lvl1pPr>
            <a:lvl2pPr marL="914400" marR="0" lvl="1" indent="-228600" algn="l" rtl="0">
              <a:spcBef>
                <a:spcPts val="1000"/>
              </a:spcBef>
              <a:spcAft>
                <a:spcPts val="0"/>
              </a:spcAft>
              <a:buClr>
                <a:schemeClr val="accent2"/>
              </a:buClr>
              <a:buSzPts val="1540"/>
              <a:buFont typeface="Noto Sans Symbols"/>
              <a:buNone/>
              <a:defRPr sz="1200" b="0" i="0" u="none" strike="noStrike" cap="none">
                <a:solidFill>
                  <a:schemeClr val="dk2"/>
                </a:solidFill>
                <a:latin typeface="Corbel"/>
                <a:ea typeface="Corbel"/>
                <a:cs typeface="Corbel"/>
                <a:sym typeface="Corbel"/>
              </a:defRPr>
            </a:lvl2pPr>
            <a:lvl3pPr marL="1371600" marR="0" lvl="2" indent="-228600" algn="l" rtl="0">
              <a:spcBef>
                <a:spcPts val="200"/>
              </a:spcBef>
              <a:spcAft>
                <a:spcPts val="0"/>
              </a:spcAft>
              <a:buClr>
                <a:schemeClr val="accent3"/>
              </a:buClr>
              <a:buSzPts val="1500"/>
              <a:buFont typeface="Noto Sans Symbols"/>
              <a:buNone/>
              <a:defRPr sz="1000" b="0" i="0" u="none" strike="noStrike" cap="none">
                <a:solidFill>
                  <a:schemeClr val="dk1"/>
                </a:solidFill>
                <a:latin typeface="Corbel"/>
                <a:ea typeface="Corbel"/>
                <a:cs typeface="Corbel"/>
                <a:sym typeface="Corbel"/>
              </a:defRPr>
            </a:lvl3pPr>
            <a:lvl4pPr marL="1828800" marR="0" lvl="3" indent="-228600" algn="l" rtl="0">
              <a:spcBef>
                <a:spcPts val="180"/>
              </a:spcBef>
              <a:spcAft>
                <a:spcPts val="0"/>
              </a:spcAft>
              <a:buClr>
                <a:schemeClr val="accent4"/>
              </a:buClr>
              <a:buSzPts val="1400"/>
              <a:buFont typeface="Noto Sans Symbols"/>
              <a:buNone/>
              <a:defRPr sz="900" b="0" i="0" u="none" strike="noStrike" cap="none">
                <a:solidFill>
                  <a:schemeClr val="dk2"/>
                </a:solidFill>
                <a:latin typeface="Corbel"/>
                <a:ea typeface="Corbel"/>
                <a:cs typeface="Corbel"/>
                <a:sym typeface="Corbel"/>
              </a:defRPr>
            </a:lvl4pPr>
            <a:lvl5pPr marL="2286000" marR="0" lvl="4" indent="-228600" algn="l" rtl="0">
              <a:spcBef>
                <a:spcPts val="180"/>
              </a:spcBef>
              <a:spcAft>
                <a:spcPts val="0"/>
              </a:spcAft>
              <a:buClr>
                <a:schemeClr val="accent5"/>
              </a:buClr>
              <a:buSzPts val="1800"/>
              <a:buFont typeface="Corbel"/>
              <a:buNone/>
              <a:defRPr sz="900" b="0" i="0" u="none" strike="noStrike" cap="none">
                <a:solidFill>
                  <a:schemeClr val="dk1"/>
                </a:solidFill>
                <a:latin typeface="Corbel"/>
                <a:ea typeface="Corbel"/>
                <a:cs typeface="Corbel"/>
                <a:sym typeface="Corbel"/>
              </a:defRPr>
            </a:lvl5pPr>
            <a:lvl6pPr marL="2743200" marR="0" lvl="5" indent="-320039" algn="l" rtl="0">
              <a:spcBef>
                <a:spcPts val="360"/>
              </a:spcBef>
              <a:spcAft>
                <a:spcPts val="0"/>
              </a:spcAft>
              <a:buClr>
                <a:schemeClr val="accent6"/>
              </a:buClr>
              <a:buSzPts val="1440"/>
              <a:buFont typeface="Noto Sans Symbols"/>
              <a:buChar char="●"/>
              <a:defRPr sz="1800" b="0" i="0" u="none" strike="noStrike" cap="none">
                <a:solidFill>
                  <a:schemeClr val="dk1"/>
                </a:solidFill>
                <a:latin typeface="Corbel"/>
                <a:ea typeface="Corbel"/>
                <a:cs typeface="Corbel"/>
                <a:sym typeface="Corbel"/>
              </a:defRPr>
            </a:lvl6pPr>
            <a:lvl7pPr marL="3200400" marR="0" lvl="6" indent="-320039" algn="l" rtl="0">
              <a:spcBef>
                <a:spcPts val="320"/>
              </a:spcBef>
              <a:spcAft>
                <a:spcPts val="0"/>
              </a:spcAft>
              <a:buClr>
                <a:srgbClr val="4571A5"/>
              </a:buClr>
              <a:buSzPts val="1440"/>
              <a:buFont typeface="Corbel"/>
              <a:buChar char="•"/>
              <a:defRPr sz="1600" b="0" i="0" u="none" strike="noStrike" cap="none">
                <a:solidFill>
                  <a:schemeClr val="dk1"/>
                </a:solidFill>
                <a:latin typeface="Corbel"/>
                <a:ea typeface="Corbel"/>
                <a:cs typeface="Corbel"/>
                <a:sym typeface="Corbel"/>
              </a:defRPr>
            </a:lvl7pPr>
            <a:lvl8pPr marL="3657600" marR="0" lvl="7" indent="-330200" algn="l" rtl="0">
              <a:spcBef>
                <a:spcPts val="320"/>
              </a:spcBef>
              <a:spcAft>
                <a:spcPts val="0"/>
              </a:spcAft>
              <a:buClr>
                <a:srgbClr val="70578E"/>
              </a:buClr>
              <a:buSzPts val="1600"/>
              <a:buFont typeface="Corbel"/>
              <a:buChar char="•"/>
              <a:defRPr sz="1600" b="0" i="0" u="none" strike="noStrike" cap="none">
                <a:solidFill>
                  <a:schemeClr val="dk1"/>
                </a:solidFill>
                <a:latin typeface="Corbel"/>
                <a:ea typeface="Corbel"/>
                <a:cs typeface="Corbel"/>
                <a:sym typeface="Corbel"/>
              </a:defRPr>
            </a:lvl8pPr>
            <a:lvl9pPr marL="4114800" marR="0" lvl="8" indent="-308609" algn="l" rtl="0">
              <a:spcBef>
                <a:spcPts val="280"/>
              </a:spcBef>
              <a:spcAft>
                <a:spcPts val="0"/>
              </a:spcAft>
              <a:buClr>
                <a:srgbClr val="A84643"/>
              </a:buClr>
              <a:buSzPts val="1260"/>
              <a:buFont typeface="Corbel"/>
              <a:buChar char="•"/>
              <a:defRPr sz="1400" b="0" i="0" u="none" strike="noStrike" cap="none">
                <a:solidFill>
                  <a:schemeClr val="dk1"/>
                </a:solidFill>
                <a:latin typeface="Corbel"/>
                <a:ea typeface="Corbel"/>
                <a:cs typeface="Corbel"/>
                <a:sym typeface="Corbel"/>
              </a:defRPr>
            </a:lvl9pPr>
          </a:lstStyle>
          <a:p>
            <a:endParaRPr/>
          </a:p>
        </p:txBody>
      </p:sp>
      <p:sp>
        <p:nvSpPr>
          <p:cNvPr id="110" name="Shape 110"/>
          <p:cNvSpPr/>
          <p:nvPr/>
        </p:nvSpPr>
        <p:spPr>
          <a:xfrm>
            <a:off x="152400" y="152400"/>
            <a:ext cx="8833104" cy="6547104"/>
          </a:xfrm>
          <a:prstGeom prst="rect">
            <a:avLst/>
          </a:prstGeom>
          <a:noFill/>
          <a:ln w="9525" cap="flat" cmpd="sng">
            <a:solidFill>
              <a:srgbClr val="88A44E"/>
            </a:solidFill>
            <a:prstDash val="solid"/>
            <a:miter lim="8000"/>
            <a:headEnd type="none" w="med" len="med"/>
            <a:tailEnd type="none" w="med" len="med"/>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cxnSp>
        <p:nvCxnSpPr>
          <p:cNvPr id="111" name="Shape 111"/>
          <p:cNvCxnSpPr/>
          <p:nvPr/>
        </p:nvCxnSpPr>
        <p:spPr>
          <a:xfrm>
            <a:off x="152400" y="533400"/>
            <a:ext cx="8833104" cy="0"/>
          </a:xfrm>
          <a:prstGeom prst="straightConnector1">
            <a:avLst/>
          </a:prstGeom>
          <a:noFill/>
          <a:ln w="11425" cap="flat" cmpd="sng">
            <a:solidFill>
              <a:srgbClr val="88A44E"/>
            </a:solidFill>
            <a:prstDash val="dash"/>
            <a:round/>
            <a:headEnd type="none" w="med" len="med"/>
            <a:tailEnd type="none" w="med" len="med"/>
          </a:ln>
        </p:spPr>
      </p:cxnSp>
      <p:sp>
        <p:nvSpPr>
          <p:cNvPr id="112" name="Shape 112"/>
          <p:cNvSpPr txBox="1">
            <a:spLocks noGrp="1"/>
          </p:cNvSpPr>
          <p:nvPr>
            <p:ph type="body" idx="2"/>
          </p:nvPr>
        </p:nvSpPr>
        <p:spPr>
          <a:xfrm>
            <a:off x="3124200" y="685800"/>
            <a:ext cx="5638800" cy="5410200"/>
          </a:xfrm>
          <a:prstGeom prst="rect">
            <a:avLst/>
          </a:prstGeom>
          <a:noFill/>
          <a:ln>
            <a:noFill/>
          </a:ln>
        </p:spPr>
        <p:txBody>
          <a:bodyPr wrap="square" lIns="91425" tIns="91425" rIns="91425" bIns="91425" anchor="t" anchorCtr="0"/>
          <a:lstStyle>
            <a:lvl1pPr marL="457200" marR="0" lvl="0" indent="-374332" algn="l" rtl="0">
              <a:spcBef>
                <a:spcPts val="540"/>
              </a:spcBef>
              <a:spcAft>
                <a:spcPts val="0"/>
              </a:spcAft>
              <a:buClr>
                <a:schemeClr val="accent1"/>
              </a:buClr>
              <a:buSzPts val="2295"/>
              <a:buFont typeface="Noto Sans Symbols"/>
              <a:buChar char="●"/>
              <a:defRPr sz="2700" b="0" i="0" u="none" strike="noStrike" cap="none">
                <a:solidFill>
                  <a:schemeClr val="dk1"/>
                </a:solidFill>
                <a:latin typeface="Corbel"/>
                <a:ea typeface="Corbel"/>
                <a:cs typeface="Corbel"/>
                <a:sym typeface="Corbel"/>
              </a:defRPr>
            </a:lvl1pPr>
            <a:lvl2pPr marL="914400" marR="0" lvl="1" indent="-326390" algn="l" rtl="0">
              <a:spcBef>
                <a:spcPts val="600"/>
              </a:spcBef>
              <a:spcAft>
                <a:spcPts val="0"/>
              </a:spcAft>
              <a:buClr>
                <a:schemeClr val="accent2"/>
              </a:buClr>
              <a:buSzPts val="1540"/>
              <a:buFont typeface="Noto Sans Symbols"/>
              <a:buChar char="○"/>
              <a:defRPr sz="2200" b="0" i="0" u="none" strike="noStrike" cap="none">
                <a:solidFill>
                  <a:schemeClr val="dk2"/>
                </a:solidFill>
                <a:latin typeface="Corbel"/>
                <a:ea typeface="Corbel"/>
                <a:cs typeface="Corbel"/>
                <a:sym typeface="Corbel"/>
              </a:defRPr>
            </a:lvl2pPr>
            <a:lvl3pPr marL="1371600" marR="0" lvl="2" indent="-323850" algn="l" rtl="0">
              <a:spcBef>
                <a:spcPts val="600"/>
              </a:spcBef>
              <a:spcAft>
                <a:spcPts val="0"/>
              </a:spcAft>
              <a:buClr>
                <a:schemeClr val="accent3"/>
              </a:buClr>
              <a:buSzPts val="1500"/>
              <a:buFont typeface="Noto Sans Symbols"/>
              <a:buChar char="•"/>
              <a:defRPr sz="2000" b="0" i="0" u="none" strike="noStrike" cap="none">
                <a:solidFill>
                  <a:schemeClr val="dk1"/>
                </a:solidFill>
                <a:latin typeface="Corbel"/>
                <a:ea typeface="Corbel"/>
                <a:cs typeface="Corbel"/>
                <a:sym typeface="Corbel"/>
              </a:defRPr>
            </a:lvl3pPr>
            <a:lvl4pPr marL="1828800" marR="0" lvl="3" indent="-317500" algn="l" rtl="0">
              <a:spcBef>
                <a:spcPts val="600"/>
              </a:spcBef>
              <a:spcAft>
                <a:spcPts val="0"/>
              </a:spcAft>
              <a:buClr>
                <a:schemeClr val="accent4"/>
              </a:buClr>
              <a:buSzPts val="1400"/>
              <a:buFont typeface="Noto Sans Symbols"/>
              <a:buChar char="•"/>
              <a:defRPr sz="2000" b="0" i="0" u="none" strike="noStrike" cap="none">
                <a:solidFill>
                  <a:schemeClr val="dk2"/>
                </a:solidFill>
                <a:latin typeface="Corbel"/>
                <a:ea typeface="Corbel"/>
                <a:cs typeface="Corbel"/>
                <a:sym typeface="Corbel"/>
              </a:defRPr>
            </a:lvl4pPr>
            <a:lvl5pPr marL="2286000" marR="0" lvl="4" indent="-342900" algn="l" rtl="0">
              <a:spcBef>
                <a:spcPts val="600"/>
              </a:spcBef>
              <a:spcAft>
                <a:spcPts val="0"/>
              </a:spcAft>
              <a:buClr>
                <a:schemeClr val="accent5"/>
              </a:buClr>
              <a:buSzPts val="1800"/>
              <a:buFont typeface="Corbel"/>
              <a:buChar char="•"/>
              <a:defRPr sz="1800" b="0" i="0" u="none" strike="noStrike" cap="none">
                <a:solidFill>
                  <a:schemeClr val="dk1"/>
                </a:solidFill>
                <a:latin typeface="Corbel"/>
                <a:ea typeface="Corbel"/>
                <a:cs typeface="Corbel"/>
                <a:sym typeface="Corbel"/>
              </a:defRPr>
            </a:lvl5pPr>
            <a:lvl6pPr marL="2743200" marR="0" lvl="5" indent="-320039" algn="l" rtl="0">
              <a:spcBef>
                <a:spcPts val="600"/>
              </a:spcBef>
              <a:spcAft>
                <a:spcPts val="0"/>
              </a:spcAft>
              <a:buClr>
                <a:schemeClr val="accent6"/>
              </a:buClr>
              <a:buSzPts val="1440"/>
              <a:buFont typeface="Noto Sans Symbols"/>
              <a:buChar char="●"/>
              <a:defRPr sz="1800" b="0" i="0" u="none" strike="noStrike" cap="none">
                <a:solidFill>
                  <a:schemeClr val="dk1"/>
                </a:solidFill>
                <a:latin typeface="Corbel"/>
                <a:ea typeface="Corbel"/>
                <a:cs typeface="Corbel"/>
                <a:sym typeface="Corbel"/>
              </a:defRPr>
            </a:lvl6pPr>
            <a:lvl7pPr marL="3200400" marR="0" lvl="6" indent="-320039" algn="l" rtl="0">
              <a:spcBef>
                <a:spcPts val="320"/>
              </a:spcBef>
              <a:spcAft>
                <a:spcPts val="0"/>
              </a:spcAft>
              <a:buClr>
                <a:srgbClr val="4571A5"/>
              </a:buClr>
              <a:buSzPts val="1440"/>
              <a:buFont typeface="Corbel"/>
              <a:buChar char="•"/>
              <a:defRPr sz="1600" b="0" i="0" u="none" strike="noStrike" cap="none">
                <a:solidFill>
                  <a:schemeClr val="dk1"/>
                </a:solidFill>
                <a:latin typeface="Corbel"/>
                <a:ea typeface="Corbel"/>
                <a:cs typeface="Corbel"/>
                <a:sym typeface="Corbel"/>
              </a:defRPr>
            </a:lvl7pPr>
            <a:lvl8pPr marL="3657600" marR="0" lvl="7" indent="-330200" algn="l" rtl="0">
              <a:spcBef>
                <a:spcPts val="320"/>
              </a:spcBef>
              <a:spcAft>
                <a:spcPts val="0"/>
              </a:spcAft>
              <a:buClr>
                <a:srgbClr val="70578E"/>
              </a:buClr>
              <a:buSzPts val="1600"/>
              <a:buFont typeface="Corbel"/>
              <a:buChar char="•"/>
              <a:defRPr sz="1600" b="0" i="0" u="none" strike="noStrike" cap="none">
                <a:solidFill>
                  <a:schemeClr val="dk1"/>
                </a:solidFill>
                <a:latin typeface="Corbel"/>
                <a:ea typeface="Corbel"/>
                <a:cs typeface="Corbel"/>
                <a:sym typeface="Corbel"/>
              </a:defRPr>
            </a:lvl8pPr>
            <a:lvl9pPr marL="4114800" marR="0" lvl="8" indent="-308609" algn="l" rtl="0">
              <a:spcBef>
                <a:spcPts val="280"/>
              </a:spcBef>
              <a:spcAft>
                <a:spcPts val="0"/>
              </a:spcAft>
              <a:buClr>
                <a:srgbClr val="A84643"/>
              </a:buClr>
              <a:buSzPts val="1260"/>
              <a:buFont typeface="Corbel"/>
              <a:buChar char="•"/>
              <a:defRPr sz="1400" b="0" i="0" u="none" strike="noStrike" cap="none">
                <a:solidFill>
                  <a:schemeClr val="dk1"/>
                </a:solidFill>
                <a:latin typeface="Corbel"/>
                <a:ea typeface="Corbel"/>
                <a:cs typeface="Corbel"/>
                <a:sym typeface="Corbel"/>
              </a:defRPr>
            </a:lvl9pPr>
          </a:lstStyle>
          <a:p>
            <a:endParaRPr/>
          </a:p>
        </p:txBody>
      </p:sp>
      <p:sp>
        <p:nvSpPr>
          <p:cNvPr id="113" name="Shape 113"/>
          <p:cNvSpPr/>
          <p:nvPr/>
        </p:nvSpPr>
        <p:spPr>
          <a:xfrm>
            <a:off x="1295400" y="228600"/>
            <a:ext cx="609600" cy="609600"/>
          </a:xfrm>
          <a:prstGeom prst="ellipse">
            <a:avLst/>
          </a:prstGeom>
          <a:solidFill>
            <a:srgbClr val="FFFFFF"/>
          </a:solidFill>
          <a:ln>
            <a:noFill/>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sp>
        <p:nvSpPr>
          <p:cNvPr id="114" name="Shape 114"/>
          <p:cNvSpPr/>
          <p:nvPr/>
        </p:nvSpPr>
        <p:spPr>
          <a:xfrm>
            <a:off x="1389888" y="323088"/>
            <a:ext cx="420624" cy="420624"/>
          </a:xfrm>
          <a:prstGeom prst="ellipse">
            <a:avLst/>
          </a:prstGeom>
          <a:solidFill>
            <a:srgbClr val="FFFFFF"/>
          </a:solidFill>
          <a:ln w="50800" cap="rnd" cmpd="dbl">
            <a:solidFill>
              <a:srgbClr val="88A44E"/>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sp>
        <p:nvSpPr>
          <p:cNvPr id="115" name="Shape 115"/>
          <p:cNvSpPr txBox="1">
            <a:spLocks noGrp="1"/>
          </p:cNvSpPr>
          <p:nvPr>
            <p:ph type="sldNum" idx="12"/>
          </p:nvPr>
        </p:nvSpPr>
        <p:spPr>
          <a:xfrm>
            <a:off x="1371600" y="312738"/>
            <a:ext cx="457200" cy="441325"/>
          </a:xfrm>
          <a:prstGeom prst="rect">
            <a:avLst/>
          </a:prstGeom>
          <a:noFill/>
          <a:ln>
            <a:noFill/>
          </a:ln>
        </p:spPr>
        <p:txBody>
          <a:bodyPr wrap="square" lIns="45700" tIns="45700" rIns="45700" bIns="45700" anchor="ctr" anchorCtr="0">
            <a:noAutofit/>
          </a:bodyPr>
          <a:lstStyle/>
          <a:p>
            <a:pPr marL="0" marR="0" lvl="0" indent="0" algn="ctr" rtl="0">
              <a:spcBef>
                <a:spcPts val="0"/>
              </a:spcBef>
              <a:spcAft>
                <a:spcPts val="0"/>
              </a:spcAft>
              <a:buNone/>
            </a:pPr>
            <a:fld id="{00000000-1234-1234-1234-123412341234}" type="slidenum">
              <a:rPr lang="en-US" sz="1600">
                <a:solidFill>
                  <a:srgbClr val="88A44E"/>
                </a:solidFill>
                <a:latin typeface="Corbel"/>
                <a:ea typeface="Corbel"/>
                <a:cs typeface="Corbel"/>
                <a:sym typeface="Corbel"/>
              </a:rPr>
              <a:t>‹#›</a:t>
            </a:fld>
            <a:endParaRPr sz="1600">
              <a:solidFill>
                <a:srgbClr val="88A44E"/>
              </a:solidFill>
              <a:latin typeface="Corbel"/>
              <a:ea typeface="Corbel"/>
              <a:cs typeface="Corbel"/>
              <a:sym typeface="Corbel"/>
            </a:endParaRPr>
          </a:p>
        </p:txBody>
      </p:sp>
      <p:sp>
        <p:nvSpPr>
          <p:cNvPr id="116" name="Shape 116"/>
          <p:cNvSpPr/>
          <p:nvPr/>
        </p:nvSpPr>
        <p:spPr>
          <a:xfrm>
            <a:off x="149352" y="6388385"/>
            <a:ext cx="8833104" cy="309563"/>
          </a:xfrm>
          <a:prstGeom prst="rect">
            <a:avLst/>
          </a:prstGeom>
          <a:solidFill>
            <a:schemeClr val="accent3"/>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17" name="Shape 117"/>
          <p:cNvSpPr txBox="1">
            <a:spLocks noGrp="1"/>
          </p:cNvSpPr>
          <p:nvPr>
            <p:ph type="dt" idx="10"/>
          </p:nvPr>
        </p:nvSpPr>
        <p:spPr>
          <a:xfrm>
            <a:off x="5791200" y="6404984"/>
            <a:ext cx="3044952" cy="365760"/>
          </a:xfrm>
          <a:prstGeom prst="rect">
            <a:avLst/>
          </a:prstGeom>
          <a:noFill/>
          <a:ln>
            <a:noFill/>
          </a:ln>
        </p:spPr>
        <p:txBody>
          <a:bodyPr wrap="square" lIns="91425" tIns="91425" rIns="91425" bIns="91425" anchor="t" anchorCtr="0"/>
          <a:lstStyle>
            <a:lvl1pPr marL="0" marR="0" lvl="0" indent="0" algn="r" rtl="0">
              <a:spcBef>
                <a:spcPts val="0"/>
              </a:spcBef>
              <a:spcAft>
                <a:spcPts val="0"/>
              </a:spcAft>
              <a:buSzPts val="1400"/>
              <a:buNone/>
              <a:defRPr sz="1400">
                <a:solidFill>
                  <a:srgbClr val="FFFFFF"/>
                </a:solidFill>
                <a:latin typeface="Corbel"/>
                <a:ea typeface="Corbel"/>
                <a:cs typeface="Corbel"/>
                <a:sym typeface="Corbel"/>
              </a:defRPr>
            </a:lvl1pPr>
            <a:lvl2pPr marL="457200" marR="0" lvl="1"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L="914400" marR="0" lvl="2"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L="1371600" marR="0" lvl="3"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L="1828800" marR="0" lvl="4"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L="2286000" marR="0" lvl="5"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L="2743200" marR="0" lvl="6"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L="3200400" marR="0" lvl="7"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L="3657600" marR="0" lvl="8"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118" name="Shape 118"/>
          <p:cNvSpPr txBox="1">
            <a:spLocks noGrp="1"/>
          </p:cNvSpPr>
          <p:nvPr>
            <p:ph type="ftr" idx="11"/>
          </p:nvPr>
        </p:nvSpPr>
        <p:spPr>
          <a:xfrm>
            <a:off x="301752" y="6410848"/>
            <a:ext cx="3383280" cy="365760"/>
          </a:xfrm>
          <a:prstGeom prst="rect">
            <a:avLst/>
          </a:prstGeom>
          <a:noFill/>
          <a:ln>
            <a:noFill/>
          </a:ln>
        </p:spPr>
        <p:txBody>
          <a:bodyPr wrap="square" lIns="91425" tIns="91425" rIns="91425" bIns="91425" anchor="t" anchorCtr="0"/>
          <a:lstStyle>
            <a:lvl1pPr marL="0" marR="0" lvl="0" indent="0" algn="l" rtl="0">
              <a:spcBef>
                <a:spcPts val="0"/>
              </a:spcBef>
              <a:spcAft>
                <a:spcPts val="0"/>
              </a:spcAft>
              <a:buSzPts val="1400"/>
              <a:buNone/>
              <a:defRPr sz="1200">
                <a:solidFill>
                  <a:srgbClr val="FFFFFF"/>
                </a:solidFill>
                <a:latin typeface="Corbel"/>
                <a:ea typeface="Corbel"/>
                <a:cs typeface="Corbel"/>
                <a:sym typeface="Corbel"/>
              </a:defRPr>
            </a:lvl1pPr>
            <a:lvl2pPr marL="457200" marR="0" lvl="1"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L="914400" marR="0" lvl="2"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L="1371600" marR="0" lvl="3"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L="1828800" marR="0" lvl="4"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L="2286000" marR="0" lvl="5"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L="2743200" marR="0" lvl="6"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L="3200400" marR="0" lvl="7"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L="3657600" marR="0" lvl="8"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cSld name="Two Content">
    <p:bg>
      <p:bgPr>
        <a:solidFill>
          <a:schemeClr val="lt2"/>
        </a:solidFill>
        <a:effectLst/>
      </p:bgPr>
    </p:bg>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301752" y="228600"/>
            <a:ext cx="8534400" cy="758952"/>
          </a:xfrm>
          <a:prstGeom prst="rect">
            <a:avLst/>
          </a:prstGeom>
          <a:noFill/>
          <a:ln>
            <a:noFill/>
          </a:ln>
        </p:spPr>
        <p:txBody>
          <a:bodyPr wrap="square" lIns="91425" tIns="91425" rIns="91425" bIns="91425" anchor="b" anchorCtr="0"/>
          <a:lstStyle>
            <a:lvl1pPr marL="0" marR="0" lvl="0" indent="0" algn="ctr" rtl="0">
              <a:spcBef>
                <a:spcPts val="0"/>
              </a:spcBef>
              <a:spcAft>
                <a:spcPts val="0"/>
              </a:spcAft>
              <a:buClr>
                <a:srgbClr val="88A44E"/>
              </a:buClr>
              <a:buSzPts val="1400"/>
              <a:buFont typeface="Corbel"/>
              <a:buNone/>
              <a:defRPr sz="3300" b="1" i="0" u="none" strike="noStrike" cap="none">
                <a:solidFill>
                  <a:srgbClr val="88A44E"/>
                </a:solidFill>
                <a:latin typeface="Corbel"/>
                <a:ea typeface="Corbel"/>
                <a:cs typeface="Corbel"/>
                <a:sym typeface="Corbel"/>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21" name="Shape 121"/>
          <p:cNvSpPr txBox="1">
            <a:spLocks noGrp="1"/>
          </p:cNvSpPr>
          <p:nvPr>
            <p:ph type="dt" idx="10"/>
          </p:nvPr>
        </p:nvSpPr>
        <p:spPr>
          <a:xfrm>
            <a:off x="5791200" y="6409944"/>
            <a:ext cx="3044952" cy="365760"/>
          </a:xfrm>
          <a:prstGeom prst="rect">
            <a:avLst/>
          </a:prstGeom>
          <a:noFill/>
          <a:ln>
            <a:noFill/>
          </a:ln>
        </p:spPr>
        <p:txBody>
          <a:bodyPr wrap="square" lIns="91425" tIns="91425" rIns="91425" bIns="91425" anchor="t" anchorCtr="0"/>
          <a:lstStyle>
            <a:lvl1pPr marL="0" marR="0" lvl="0" indent="0" algn="r" rtl="0">
              <a:spcBef>
                <a:spcPts val="0"/>
              </a:spcBef>
              <a:spcAft>
                <a:spcPts val="0"/>
              </a:spcAft>
              <a:buSzPts val="1400"/>
              <a:buNone/>
              <a:defRPr sz="1400">
                <a:solidFill>
                  <a:srgbClr val="FFFFFF"/>
                </a:solidFill>
                <a:latin typeface="Corbel"/>
                <a:ea typeface="Corbel"/>
                <a:cs typeface="Corbel"/>
                <a:sym typeface="Corbel"/>
              </a:defRPr>
            </a:lvl1pPr>
            <a:lvl2pPr marL="457200" marR="0" lvl="1"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L="914400" marR="0" lvl="2"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L="1371600" marR="0" lvl="3"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L="1828800" marR="0" lvl="4"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L="2286000" marR="0" lvl="5"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L="2743200" marR="0" lvl="6"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L="3200400" marR="0" lvl="7"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L="3657600" marR="0" lvl="8"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122" name="Shape 122"/>
          <p:cNvSpPr txBox="1">
            <a:spLocks noGrp="1"/>
          </p:cNvSpPr>
          <p:nvPr>
            <p:ph type="ftr" idx="11"/>
          </p:nvPr>
        </p:nvSpPr>
        <p:spPr>
          <a:xfrm>
            <a:off x="304800" y="6410848"/>
            <a:ext cx="3581400" cy="365760"/>
          </a:xfrm>
          <a:prstGeom prst="rect">
            <a:avLst/>
          </a:prstGeom>
          <a:noFill/>
          <a:ln>
            <a:noFill/>
          </a:ln>
        </p:spPr>
        <p:txBody>
          <a:bodyPr wrap="square" lIns="91425" tIns="91425" rIns="91425" bIns="91425" anchor="t" anchorCtr="0"/>
          <a:lstStyle>
            <a:lvl1pPr marL="0" marR="0" lvl="0" indent="0" algn="l" rtl="0">
              <a:spcBef>
                <a:spcPts val="0"/>
              </a:spcBef>
              <a:spcAft>
                <a:spcPts val="0"/>
              </a:spcAft>
              <a:buSzPts val="1400"/>
              <a:buNone/>
              <a:defRPr sz="1200">
                <a:solidFill>
                  <a:srgbClr val="FFFFFF"/>
                </a:solidFill>
                <a:latin typeface="Corbel"/>
                <a:ea typeface="Corbel"/>
                <a:cs typeface="Corbel"/>
                <a:sym typeface="Corbel"/>
              </a:defRPr>
            </a:lvl1pPr>
            <a:lvl2pPr marL="457200" marR="0" lvl="1"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L="914400" marR="0" lvl="2"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L="1371600" marR="0" lvl="3"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L="1828800" marR="0" lvl="4"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L="2286000" marR="0" lvl="5"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L="2743200" marR="0" lvl="6"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L="3200400" marR="0" lvl="7"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L="3657600" marR="0" lvl="8"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123" name="Shape 123"/>
          <p:cNvSpPr txBox="1">
            <a:spLocks noGrp="1"/>
          </p:cNvSpPr>
          <p:nvPr>
            <p:ph type="sldNum" idx="12"/>
          </p:nvPr>
        </p:nvSpPr>
        <p:spPr>
          <a:xfrm>
            <a:off x="4343400" y="1040174"/>
            <a:ext cx="457200" cy="441325"/>
          </a:xfrm>
          <a:prstGeom prst="rect">
            <a:avLst/>
          </a:prstGeom>
          <a:noFill/>
          <a:ln>
            <a:noFill/>
          </a:ln>
        </p:spPr>
        <p:txBody>
          <a:bodyPr wrap="square" lIns="45700" tIns="45700" rIns="45700" bIns="45700" anchor="ctr" anchorCtr="0">
            <a:noAutofit/>
          </a:bodyPr>
          <a:lstStyle/>
          <a:p>
            <a:pPr marL="0" marR="0" lvl="0" indent="0" algn="ctr" rtl="0">
              <a:spcBef>
                <a:spcPts val="0"/>
              </a:spcBef>
              <a:spcAft>
                <a:spcPts val="0"/>
              </a:spcAft>
              <a:buNone/>
            </a:pPr>
            <a:fld id="{00000000-1234-1234-1234-123412341234}" type="slidenum">
              <a:rPr lang="en-US" sz="1600">
                <a:solidFill>
                  <a:srgbClr val="88A44E"/>
                </a:solidFill>
                <a:latin typeface="Corbel"/>
                <a:ea typeface="Corbel"/>
                <a:cs typeface="Corbel"/>
                <a:sym typeface="Corbel"/>
              </a:rPr>
              <a:t>‹#›</a:t>
            </a:fld>
            <a:endParaRPr sz="1600">
              <a:solidFill>
                <a:srgbClr val="88A44E"/>
              </a:solidFill>
              <a:latin typeface="Corbel"/>
              <a:ea typeface="Corbel"/>
              <a:cs typeface="Corbel"/>
              <a:sym typeface="Corbel"/>
            </a:endParaRPr>
          </a:p>
        </p:txBody>
      </p:sp>
      <p:cxnSp>
        <p:nvCxnSpPr>
          <p:cNvPr id="124" name="Shape 124"/>
          <p:cNvCxnSpPr/>
          <p:nvPr/>
        </p:nvCxnSpPr>
        <p:spPr>
          <a:xfrm rot="10800000" flipH="1">
            <a:off x="4563080" y="1575652"/>
            <a:ext cx="8921" cy="4819557"/>
          </a:xfrm>
          <a:prstGeom prst="straightConnector1">
            <a:avLst/>
          </a:prstGeom>
          <a:noFill/>
          <a:ln w="9525" cap="flat" cmpd="sng">
            <a:solidFill>
              <a:schemeClr val="dk2"/>
            </a:solidFill>
            <a:prstDash val="dash"/>
            <a:round/>
            <a:headEnd type="none" w="med" len="med"/>
            <a:tailEnd type="none" w="med" len="med"/>
          </a:ln>
        </p:spPr>
      </p:cxnSp>
      <p:sp>
        <p:nvSpPr>
          <p:cNvPr id="125" name="Shape 125"/>
          <p:cNvSpPr txBox="1">
            <a:spLocks noGrp="1"/>
          </p:cNvSpPr>
          <p:nvPr>
            <p:ph type="body" idx="1"/>
          </p:nvPr>
        </p:nvSpPr>
        <p:spPr>
          <a:xfrm>
            <a:off x="301752" y="1371600"/>
            <a:ext cx="4038600" cy="4681728"/>
          </a:xfrm>
          <a:prstGeom prst="rect">
            <a:avLst/>
          </a:prstGeom>
          <a:noFill/>
          <a:ln>
            <a:noFill/>
          </a:ln>
        </p:spPr>
        <p:txBody>
          <a:bodyPr wrap="square" lIns="91425" tIns="91425" rIns="91425" bIns="91425" anchor="t" anchorCtr="0"/>
          <a:lstStyle>
            <a:lvl1pPr marL="457200" marR="0" lvl="0" indent="-363537" algn="l" rtl="0">
              <a:spcBef>
                <a:spcPts val="500"/>
              </a:spcBef>
              <a:spcAft>
                <a:spcPts val="0"/>
              </a:spcAft>
              <a:buClr>
                <a:schemeClr val="accent1"/>
              </a:buClr>
              <a:buSzPts val="2125"/>
              <a:buFont typeface="Noto Sans Symbols"/>
              <a:buChar char="●"/>
              <a:defRPr sz="2500" b="0" i="0" u="none" strike="noStrike" cap="none">
                <a:solidFill>
                  <a:schemeClr val="dk1"/>
                </a:solidFill>
                <a:latin typeface="Corbel"/>
                <a:ea typeface="Corbel"/>
                <a:cs typeface="Corbel"/>
                <a:sym typeface="Corbel"/>
              </a:defRPr>
            </a:lvl1pPr>
            <a:lvl2pPr marL="914400" marR="0" lvl="1" indent="-326390" algn="l" rtl="0">
              <a:spcBef>
                <a:spcPts val="600"/>
              </a:spcBef>
              <a:spcAft>
                <a:spcPts val="0"/>
              </a:spcAft>
              <a:buClr>
                <a:schemeClr val="accent2"/>
              </a:buClr>
              <a:buSzPts val="1540"/>
              <a:buFont typeface="Noto Sans Symbols"/>
              <a:buChar char="○"/>
              <a:defRPr sz="2200" b="0" i="0" u="none" strike="noStrike" cap="none">
                <a:solidFill>
                  <a:schemeClr val="dk2"/>
                </a:solidFill>
                <a:latin typeface="Corbel"/>
                <a:ea typeface="Corbel"/>
                <a:cs typeface="Corbel"/>
                <a:sym typeface="Corbel"/>
              </a:defRPr>
            </a:lvl2pPr>
            <a:lvl3pPr marL="1371600" marR="0" lvl="2" indent="-323850" algn="l" rtl="0">
              <a:spcBef>
                <a:spcPts val="600"/>
              </a:spcBef>
              <a:spcAft>
                <a:spcPts val="0"/>
              </a:spcAft>
              <a:buClr>
                <a:schemeClr val="accent3"/>
              </a:buClr>
              <a:buSzPts val="1500"/>
              <a:buFont typeface="Noto Sans Symbols"/>
              <a:buChar char="•"/>
              <a:defRPr sz="2000" b="0" i="0" u="none" strike="noStrike" cap="none">
                <a:solidFill>
                  <a:schemeClr val="dk1"/>
                </a:solidFill>
                <a:latin typeface="Corbel"/>
                <a:ea typeface="Corbel"/>
                <a:cs typeface="Corbel"/>
                <a:sym typeface="Corbel"/>
              </a:defRPr>
            </a:lvl3pPr>
            <a:lvl4pPr marL="1828800" marR="0" lvl="3" indent="-317500" algn="l" rtl="0">
              <a:spcBef>
                <a:spcPts val="600"/>
              </a:spcBef>
              <a:spcAft>
                <a:spcPts val="0"/>
              </a:spcAft>
              <a:buClr>
                <a:schemeClr val="accent4"/>
              </a:buClr>
              <a:buSzPts val="1400"/>
              <a:buFont typeface="Noto Sans Symbols"/>
              <a:buChar char="•"/>
              <a:defRPr sz="2000" b="0" i="0" u="none" strike="noStrike" cap="none">
                <a:solidFill>
                  <a:schemeClr val="dk2"/>
                </a:solidFill>
                <a:latin typeface="Corbel"/>
                <a:ea typeface="Corbel"/>
                <a:cs typeface="Corbel"/>
                <a:sym typeface="Corbel"/>
              </a:defRPr>
            </a:lvl4pPr>
            <a:lvl5pPr marL="2286000" marR="0" lvl="4" indent="-342900" algn="l" rtl="0">
              <a:spcBef>
                <a:spcPts val="600"/>
              </a:spcBef>
              <a:spcAft>
                <a:spcPts val="0"/>
              </a:spcAft>
              <a:buClr>
                <a:schemeClr val="accent5"/>
              </a:buClr>
              <a:buSzPts val="1800"/>
              <a:buFont typeface="Corbel"/>
              <a:buChar char="•"/>
              <a:defRPr sz="1800" b="0" i="0" u="none" strike="noStrike" cap="none">
                <a:solidFill>
                  <a:schemeClr val="dk1"/>
                </a:solidFill>
                <a:latin typeface="Corbel"/>
                <a:ea typeface="Corbel"/>
                <a:cs typeface="Corbel"/>
                <a:sym typeface="Corbel"/>
              </a:defRPr>
            </a:lvl5pPr>
            <a:lvl6pPr marL="2743200" marR="0" lvl="5" indent="-320039" algn="l" rtl="0">
              <a:spcBef>
                <a:spcPts val="600"/>
              </a:spcBef>
              <a:spcAft>
                <a:spcPts val="0"/>
              </a:spcAft>
              <a:buClr>
                <a:schemeClr val="accent6"/>
              </a:buClr>
              <a:buSzPts val="1440"/>
              <a:buFont typeface="Noto Sans Symbols"/>
              <a:buChar char="●"/>
              <a:defRPr sz="1800" b="0" i="0" u="none" strike="noStrike" cap="none">
                <a:solidFill>
                  <a:schemeClr val="dk1"/>
                </a:solidFill>
                <a:latin typeface="Corbel"/>
                <a:ea typeface="Corbel"/>
                <a:cs typeface="Corbel"/>
                <a:sym typeface="Corbel"/>
              </a:defRPr>
            </a:lvl6pPr>
            <a:lvl7pPr marL="3200400" marR="0" lvl="6" indent="-320039" algn="l" rtl="0">
              <a:spcBef>
                <a:spcPts val="320"/>
              </a:spcBef>
              <a:spcAft>
                <a:spcPts val="0"/>
              </a:spcAft>
              <a:buClr>
                <a:srgbClr val="4571A5"/>
              </a:buClr>
              <a:buSzPts val="1440"/>
              <a:buFont typeface="Corbel"/>
              <a:buChar char="•"/>
              <a:defRPr sz="1600" b="0" i="0" u="none" strike="noStrike" cap="none">
                <a:solidFill>
                  <a:schemeClr val="dk1"/>
                </a:solidFill>
                <a:latin typeface="Corbel"/>
                <a:ea typeface="Corbel"/>
                <a:cs typeface="Corbel"/>
                <a:sym typeface="Corbel"/>
              </a:defRPr>
            </a:lvl7pPr>
            <a:lvl8pPr marL="3657600" marR="0" lvl="7" indent="-330200" algn="l" rtl="0">
              <a:spcBef>
                <a:spcPts val="320"/>
              </a:spcBef>
              <a:spcAft>
                <a:spcPts val="0"/>
              </a:spcAft>
              <a:buClr>
                <a:srgbClr val="70578E"/>
              </a:buClr>
              <a:buSzPts val="1600"/>
              <a:buFont typeface="Corbel"/>
              <a:buChar char="•"/>
              <a:defRPr sz="1600" b="0" i="0" u="none" strike="noStrike" cap="none">
                <a:solidFill>
                  <a:schemeClr val="dk1"/>
                </a:solidFill>
                <a:latin typeface="Corbel"/>
                <a:ea typeface="Corbel"/>
                <a:cs typeface="Corbel"/>
                <a:sym typeface="Corbel"/>
              </a:defRPr>
            </a:lvl8pPr>
            <a:lvl9pPr marL="4114800" marR="0" lvl="8" indent="-308609" algn="l" rtl="0">
              <a:spcBef>
                <a:spcPts val="280"/>
              </a:spcBef>
              <a:spcAft>
                <a:spcPts val="0"/>
              </a:spcAft>
              <a:buClr>
                <a:srgbClr val="A84643"/>
              </a:buClr>
              <a:buSzPts val="1260"/>
              <a:buFont typeface="Corbel"/>
              <a:buChar char="•"/>
              <a:defRPr sz="1400" b="0" i="0" u="none" strike="noStrike" cap="none">
                <a:solidFill>
                  <a:schemeClr val="dk1"/>
                </a:solidFill>
                <a:latin typeface="Corbel"/>
                <a:ea typeface="Corbel"/>
                <a:cs typeface="Corbel"/>
                <a:sym typeface="Corbel"/>
              </a:defRPr>
            </a:lvl9pPr>
          </a:lstStyle>
          <a:p>
            <a:endParaRPr/>
          </a:p>
        </p:txBody>
      </p:sp>
      <p:sp>
        <p:nvSpPr>
          <p:cNvPr id="126" name="Shape 126"/>
          <p:cNvSpPr txBox="1">
            <a:spLocks noGrp="1"/>
          </p:cNvSpPr>
          <p:nvPr>
            <p:ph type="body" idx="2"/>
          </p:nvPr>
        </p:nvSpPr>
        <p:spPr>
          <a:xfrm>
            <a:off x="4800600" y="1371600"/>
            <a:ext cx="4038600" cy="4681728"/>
          </a:xfrm>
          <a:prstGeom prst="rect">
            <a:avLst/>
          </a:prstGeom>
          <a:noFill/>
          <a:ln>
            <a:noFill/>
          </a:ln>
        </p:spPr>
        <p:txBody>
          <a:bodyPr wrap="square" lIns="91425" tIns="91425" rIns="91425" bIns="91425" anchor="t" anchorCtr="0"/>
          <a:lstStyle>
            <a:lvl1pPr marL="457200" marR="0" lvl="0" indent="-363537" algn="l" rtl="0">
              <a:spcBef>
                <a:spcPts val="500"/>
              </a:spcBef>
              <a:spcAft>
                <a:spcPts val="0"/>
              </a:spcAft>
              <a:buClr>
                <a:schemeClr val="accent1"/>
              </a:buClr>
              <a:buSzPts val="2125"/>
              <a:buFont typeface="Noto Sans Symbols"/>
              <a:buChar char="●"/>
              <a:defRPr sz="2500" b="0" i="0" u="none" strike="noStrike" cap="none">
                <a:solidFill>
                  <a:schemeClr val="dk1"/>
                </a:solidFill>
                <a:latin typeface="Corbel"/>
                <a:ea typeface="Corbel"/>
                <a:cs typeface="Corbel"/>
                <a:sym typeface="Corbel"/>
              </a:defRPr>
            </a:lvl1pPr>
            <a:lvl2pPr marL="914400" marR="0" lvl="1" indent="-326390" algn="l" rtl="0">
              <a:spcBef>
                <a:spcPts val="600"/>
              </a:spcBef>
              <a:spcAft>
                <a:spcPts val="0"/>
              </a:spcAft>
              <a:buClr>
                <a:schemeClr val="accent2"/>
              </a:buClr>
              <a:buSzPts val="1540"/>
              <a:buFont typeface="Noto Sans Symbols"/>
              <a:buChar char="○"/>
              <a:defRPr sz="2200" b="0" i="0" u="none" strike="noStrike" cap="none">
                <a:solidFill>
                  <a:schemeClr val="dk2"/>
                </a:solidFill>
                <a:latin typeface="Corbel"/>
                <a:ea typeface="Corbel"/>
                <a:cs typeface="Corbel"/>
                <a:sym typeface="Corbel"/>
              </a:defRPr>
            </a:lvl2pPr>
            <a:lvl3pPr marL="1371600" marR="0" lvl="2" indent="-323850" algn="l" rtl="0">
              <a:spcBef>
                <a:spcPts val="600"/>
              </a:spcBef>
              <a:spcAft>
                <a:spcPts val="0"/>
              </a:spcAft>
              <a:buClr>
                <a:schemeClr val="accent3"/>
              </a:buClr>
              <a:buSzPts val="1500"/>
              <a:buFont typeface="Noto Sans Symbols"/>
              <a:buChar char="•"/>
              <a:defRPr sz="2000" b="0" i="0" u="none" strike="noStrike" cap="none">
                <a:solidFill>
                  <a:schemeClr val="dk1"/>
                </a:solidFill>
                <a:latin typeface="Corbel"/>
                <a:ea typeface="Corbel"/>
                <a:cs typeface="Corbel"/>
                <a:sym typeface="Corbel"/>
              </a:defRPr>
            </a:lvl3pPr>
            <a:lvl4pPr marL="1828800" marR="0" lvl="3" indent="-317500" algn="l" rtl="0">
              <a:spcBef>
                <a:spcPts val="600"/>
              </a:spcBef>
              <a:spcAft>
                <a:spcPts val="0"/>
              </a:spcAft>
              <a:buClr>
                <a:schemeClr val="accent4"/>
              </a:buClr>
              <a:buSzPts val="1400"/>
              <a:buFont typeface="Noto Sans Symbols"/>
              <a:buChar char="•"/>
              <a:defRPr sz="2000" b="0" i="0" u="none" strike="noStrike" cap="none">
                <a:solidFill>
                  <a:schemeClr val="dk2"/>
                </a:solidFill>
                <a:latin typeface="Corbel"/>
                <a:ea typeface="Corbel"/>
                <a:cs typeface="Corbel"/>
                <a:sym typeface="Corbel"/>
              </a:defRPr>
            </a:lvl4pPr>
            <a:lvl5pPr marL="2286000" marR="0" lvl="4" indent="-342900" algn="l" rtl="0">
              <a:spcBef>
                <a:spcPts val="600"/>
              </a:spcBef>
              <a:spcAft>
                <a:spcPts val="0"/>
              </a:spcAft>
              <a:buClr>
                <a:schemeClr val="accent5"/>
              </a:buClr>
              <a:buSzPts val="1800"/>
              <a:buFont typeface="Corbel"/>
              <a:buChar char="•"/>
              <a:defRPr sz="1800" b="0" i="0" u="none" strike="noStrike" cap="none">
                <a:solidFill>
                  <a:schemeClr val="dk1"/>
                </a:solidFill>
                <a:latin typeface="Corbel"/>
                <a:ea typeface="Corbel"/>
                <a:cs typeface="Corbel"/>
                <a:sym typeface="Corbel"/>
              </a:defRPr>
            </a:lvl5pPr>
            <a:lvl6pPr marL="2743200" marR="0" lvl="5" indent="-320039" algn="l" rtl="0">
              <a:spcBef>
                <a:spcPts val="600"/>
              </a:spcBef>
              <a:spcAft>
                <a:spcPts val="0"/>
              </a:spcAft>
              <a:buClr>
                <a:schemeClr val="accent6"/>
              </a:buClr>
              <a:buSzPts val="1440"/>
              <a:buFont typeface="Noto Sans Symbols"/>
              <a:buChar char="●"/>
              <a:defRPr sz="1800" b="0" i="0" u="none" strike="noStrike" cap="none">
                <a:solidFill>
                  <a:schemeClr val="dk1"/>
                </a:solidFill>
                <a:latin typeface="Corbel"/>
                <a:ea typeface="Corbel"/>
                <a:cs typeface="Corbel"/>
                <a:sym typeface="Corbel"/>
              </a:defRPr>
            </a:lvl6pPr>
            <a:lvl7pPr marL="3200400" marR="0" lvl="6" indent="-320039" algn="l" rtl="0">
              <a:spcBef>
                <a:spcPts val="320"/>
              </a:spcBef>
              <a:spcAft>
                <a:spcPts val="0"/>
              </a:spcAft>
              <a:buClr>
                <a:srgbClr val="4571A5"/>
              </a:buClr>
              <a:buSzPts val="1440"/>
              <a:buFont typeface="Corbel"/>
              <a:buChar char="•"/>
              <a:defRPr sz="1600" b="0" i="0" u="none" strike="noStrike" cap="none">
                <a:solidFill>
                  <a:schemeClr val="dk1"/>
                </a:solidFill>
                <a:latin typeface="Corbel"/>
                <a:ea typeface="Corbel"/>
                <a:cs typeface="Corbel"/>
                <a:sym typeface="Corbel"/>
              </a:defRPr>
            </a:lvl7pPr>
            <a:lvl8pPr marL="3657600" marR="0" lvl="7" indent="-330200" algn="l" rtl="0">
              <a:spcBef>
                <a:spcPts val="320"/>
              </a:spcBef>
              <a:spcAft>
                <a:spcPts val="0"/>
              </a:spcAft>
              <a:buClr>
                <a:srgbClr val="70578E"/>
              </a:buClr>
              <a:buSzPts val="1600"/>
              <a:buFont typeface="Corbel"/>
              <a:buChar char="•"/>
              <a:defRPr sz="1600" b="0" i="0" u="none" strike="noStrike" cap="none">
                <a:solidFill>
                  <a:schemeClr val="dk1"/>
                </a:solidFill>
                <a:latin typeface="Corbel"/>
                <a:ea typeface="Corbel"/>
                <a:cs typeface="Corbel"/>
                <a:sym typeface="Corbel"/>
              </a:defRPr>
            </a:lvl8pPr>
            <a:lvl9pPr marL="4114800" marR="0" lvl="8" indent="-308609" algn="l" rtl="0">
              <a:spcBef>
                <a:spcPts val="280"/>
              </a:spcBef>
              <a:spcAft>
                <a:spcPts val="0"/>
              </a:spcAft>
              <a:buClr>
                <a:srgbClr val="A84643"/>
              </a:buClr>
              <a:buSzPts val="1260"/>
              <a:buFont typeface="Corbel"/>
              <a:buChar char="•"/>
              <a:defRPr sz="1400" b="0" i="0" u="none" strike="noStrike" cap="none">
                <a:solidFill>
                  <a:schemeClr val="dk1"/>
                </a:solidFill>
                <a:latin typeface="Corbel"/>
                <a:ea typeface="Corbel"/>
                <a:cs typeface="Corbel"/>
                <a:sym typeface="Corbe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cSld name="Picture with Caption">
    <p:spTree>
      <p:nvGrpSpPr>
        <p:cNvPr id="1" name="Shape 127"/>
        <p:cNvGrpSpPr/>
        <p:nvPr/>
      </p:nvGrpSpPr>
      <p:grpSpPr>
        <a:xfrm>
          <a:off x="0" y="0"/>
          <a:ext cx="0" cy="0"/>
          <a:chOff x="0" y="0"/>
          <a:chExt cx="0" cy="0"/>
        </a:xfrm>
      </p:grpSpPr>
      <p:cxnSp>
        <p:nvCxnSpPr>
          <p:cNvPr id="128" name="Shape 128"/>
          <p:cNvCxnSpPr/>
          <p:nvPr/>
        </p:nvCxnSpPr>
        <p:spPr>
          <a:xfrm>
            <a:off x="152400" y="533400"/>
            <a:ext cx="8833104" cy="0"/>
          </a:xfrm>
          <a:prstGeom prst="straightConnector1">
            <a:avLst/>
          </a:prstGeom>
          <a:noFill/>
          <a:ln w="11425" cap="flat" cmpd="sng">
            <a:solidFill>
              <a:srgbClr val="88A44E"/>
            </a:solidFill>
            <a:prstDash val="dash"/>
            <a:round/>
            <a:headEnd type="none" w="med" len="med"/>
            <a:tailEnd type="none" w="med" len="med"/>
          </a:ln>
        </p:spPr>
      </p:cxnSp>
      <p:sp>
        <p:nvSpPr>
          <p:cNvPr id="129" name="Shape 129"/>
          <p:cNvSpPr/>
          <p:nvPr/>
        </p:nvSpPr>
        <p:spPr>
          <a:xfrm>
            <a:off x="0" y="6705600"/>
            <a:ext cx="9144000" cy="1524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30" name="Shape 130"/>
          <p:cNvSpPr/>
          <p:nvPr/>
        </p:nvSpPr>
        <p:spPr>
          <a:xfrm>
            <a:off x="8991600" y="0"/>
            <a:ext cx="152400" cy="68580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31" name="Shape 131"/>
          <p:cNvSpPr/>
          <p:nvPr/>
        </p:nvSpPr>
        <p:spPr>
          <a:xfrm>
            <a:off x="0" y="0"/>
            <a:ext cx="9144000" cy="1524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32" name="Shape 132"/>
          <p:cNvSpPr/>
          <p:nvPr/>
        </p:nvSpPr>
        <p:spPr>
          <a:xfrm>
            <a:off x="0" y="0"/>
            <a:ext cx="152400" cy="68580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33" name="Shape 133"/>
          <p:cNvSpPr/>
          <p:nvPr/>
        </p:nvSpPr>
        <p:spPr>
          <a:xfrm>
            <a:off x="152400" y="152400"/>
            <a:ext cx="8833104" cy="301752"/>
          </a:xfrm>
          <a:prstGeom prst="rect">
            <a:avLst/>
          </a:prstGeom>
          <a:solidFill>
            <a:schemeClr val="accent3"/>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34" name="Shape 134"/>
          <p:cNvSpPr/>
          <p:nvPr/>
        </p:nvSpPr>
        <p:spPr>
          <a:xfrm>
            <a:off x="152400" y="609600"/>
            <a:ext cx="2743200" cy="5867400"/>
          </a:xfrm>
          <a:prstGeom prst="rect">
            <a:avLst/>
          </a:prstGeom>
          <a:solidFill>
            <a:schemeClr val="accent1"/>
          </a:solidFill>
          <a:ln>
            <a:noFill/>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sp>
        <p:nvSpPr>
          <p:cNvPr id="135" name="Shape 135"/>
          <p:cNvSpPr/>
          <p:nvPr/>
        </p:nvSpPr>
        <p:spPr>
          <a:xfrm>
            <a:off x="152400" y="155448"/>
            <a:ext cx="8833104" cy="6547104"/>
          </a:xfrm>
          <a:prstGeom prst="rect">
            <a:avLst/>
          </a:prstGeom>
          <a:noFill/>
          <a:ln w="9525" cap="flat" cmpd="sng">
            <a:solidFill>
              <a:srgbClr val="88A44E"/>
            </a:solidFill>
            <a:prstDash val="solid"/>
            <a:miter lim="8000"/>
            <a:headEnd type="none" w="med" len="med"/>
            <a:tailEnd type="none" w="med" len="med"/>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36" name="Shape 136"/>
          <p:cNvSpPr/>
          <p:nvPr/>
        </p:nvSpPr>
        <p:spPr>
          <a:xfrm>
            <a:off x="1295400" y="228600"/>
            <a:ext cx="609600" cy="609600"/>
          </a:xfrm>
          <a:prstGeom prst="ellipse">
            <a:avLst/>
          </a:prstGeom>
          <a:solidFill>
            <a:srgbClr val="FFFFFF"/>
          </a:solidFill>
          <a:ln>
            <a:noFill/>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sp>
        <p:nvSpPr>
          <p:cNvPr id="137" name="Shape 137"/>
          <p:cNvSpPr/>
          <p:nvPr/>
        </p:nvSpPr>
        <p:spPr>
          <a:xfrm>
            <a:off x="1389888" y="323088"/>
            <a:ext cx="420624" cy="420624"/>
          </a:xfrm>
          <a:prstGeom prst="ellipse">
            <a:avLst/>
          </a:prstGeom>
          <a:solidFill>
            <a:srgbClr val="FFFFFF"/>
          </a:solidFill>
          <a:ln w="50800" cap="rnd" cmpd="dbl">
            <a:solidFill>
              <a:srgbClr val="88A44E"/>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sp>
        <p:nvSpPr>
          <p:cNvPr id="138" name="Shape 138"/>
          <p:cNvSpPr txBox="1">
            <a:spLocks noGrp="1"/>
          </p:cNvSpPr>
          <p:nvPr>
            <p:ph type="sldNum" idx="12"/>
          </p:nvPr>
        </p:nvSpPr>
        <p:spPr>
          <a:xfrm>
            <a:off x="1371600" y="312738"/>
            <a:ext cx="457200" cy="441325"/>
          </a:xfrm>
          <a:prstGeom prst="rect">
            <a:avLst/>
          </a:prstGeom>
          <a:noFill/>
          <a:ln>
            <a:noFill/>
          </a:ln>
        </p:spPr>
        <p:txBody>
          <a:bodyPr wrap="square" lIns="45700" tIns="45700" rIns="45700" bIns="45700" anchor="ctr" anchorCtr="0">
            <a:noAutofit/>
          </a:bodyPr>
          <a:lstStyle/>
          <a:p>
            <a:pPr marL="0" marR="0" lvl="0" indent="0" algn="ctr" rtl="0">
              <a:spcBef>
                <a:spcPts val="0"/>
              </a:spcBef>
              <a:spcAft>
                <a:spcPts val="0"/>
              </a:spcAft>
              <a:buNone/>
            </a:pPr>
            <a:fld id="{00000000-1234-1234-1234-123412341234}" type="slidenum">
              <a:rPr lang="en-US" sz="1600">
                <a:solidFill>
                  <a:srgbClr val="88A44E"/>
                </a:solidFill>
                <a:latin typeface="Corbel"/>
                <a:ea typeface="Corbel"/>
                <a:cs typeface="Corbel"/>
                <a:sym typeface="Corbel"/>
              </a:rPr>
              <a:t>‹#›</a:t>
            </a:fld>
            <a:endParaRPr sz="1600">
              <a:solidFill>
                <a:srgbClr val="88A44E"/>
              </a:solidFill>
              <a:latin typeface="Corbel"/>
              <a:ea typeface="Corbel"/>
              <a:cs typeface="Corbel"/>
              <a:sym typeface="Corbel"/>
            </a:endParaRPr>
          </a:p>
        </p:txBody>
      </p:sp>
      <p:sp>
        <p:nvSpPr>
          <p:cNvPr id="139" name="Shape 139"/>
          <p:cNvSpPr txBox="1">
            <a:spLocks noGrp="1"/>
          </p:cNvSpPr>
          <p:nvPr>
            <p:ph type="title"/>
          </p:nvPr>
        </p:nvSpPr>
        <p:spPr>
          <a:xfrm>
            <a:off x="3000375" y="5029200"/>
            <a:ext cx="5867400" cy="1219200"/>
          </a:xfrm>
          <a:prstGeom prst="rect">
            <a:avLst/>
          </a:prstGeom>
          <a:noFill/>
          <a:ln>
            <a:noFill/>
          </a:ln>
        </p:spPr>
        <p:txBody>
          <a:bodyPr wrap="square" lIns="91425" tIns="91425" rIns="91425" bIns="91425" anchor="t" anchorCtr="0"/>
          <a:lstStyle>
            <a:lvl1pPr marL="0" marR="0" lvl="0" indent="0" algn="l" rtl="0">
              <a:spcBef>
                <a:spcPts val="0"/>
              </a:spcBef>
              <a:spcAft>
                <a:spcPts val="0"/>
              </a:spcAft>
              <a:buClr>
                <a:schemeClr val="dk2"/>
              </a:buClr>
              <a:buSzPts val="1400"/>
              <a:buFont typeface="Corbel"/>
              <a:buNone/>
              <a:defRPr sz="2400" b="1" i="0" u="none" strike="noStrike" cap="none">
                <a:solidFill>
                  <a:schemeClr val="dk2"/>
                </a:solidFill>
                <a:latin typeface="Corbel"/>
                <a:ea typeface="Corbel"/>
                <a:cs typeface="Corbel"/>
                <a:sym typeface="Corbel"/>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40" name="Shape 140"/>
          <p:cNvSpPr>
            <a:spLocks noGrp="1"/>
          </p:cNvSpPr>
          <p:nvPr>
            <p:ph type="pic" idx="2"/>
          </p:nvPr>
        </p:nvSpPr>
        <p:spPr>
          <a:xfrm>
            <a:off x="3000375" y="609600"/>
            <a:ext cx="5867400" cy="4267200"/>
          </a:xfrm>
          <a:prstGeom prst="rect">
            <a:avLst/>
          </a:prstGeom>
          <a:noFill/>
          <a:ln>
            <a:noFill/>
          </a:ln>
        </p:spPr>
        <p:txBody>
          <a:bodyPr wrap="square" lIns="91425" tIns="91425" rIns="91425" bIns="91425" anchor="t" anchorCtr="0"/>
          <a:lstStyle>
            <a:lvl1pPr marL="0" marR="0" lvl="0" indent="0" algn="l" rtl="0">
              <a:spcBef>
                <a:spcPts val="640"/>
              </a:spcBef>
              <a:spcAft>
                <a:spcPts val="0"/>
              </a:spcAft>
              <a:buClr>
                <a:schemeClr val="accent1"/>
              </a:buClr>
              <a:buSzPts val="1400"/>
              <a:buFont typeface="Noto Sans Symbols"/>
              <a:buNone/>
              <a:defRPr sz="3200" b="0" i="0" u="none" strike="noStrike" cap="none">
                <a:solidFill>
                  <a:schemeClr val="dk1"/>
                </a:solidFill>
                <a:latin typeface="Corbel"/>
                <a:ea typeface="Corbel"/>
                <a:cs typeface="Corbel"/>
                <a:sym typeface="Corbel"/>
              </a:defRPr>
            </a:lvl1pPr>
            <a:lvl2pPr marL="548640" marR="0" lvl="1" indent="-281940" algn="l" rtl="0">
              <a:spcBef>
                <a:spcPts val="440"/>
              </a:spcBef>
              <a:spcAft>
                <a:spcPts val="0"/>
              </a:spcAft>
              <a:buClr>
                <a:schemeClr val="accent2"/>
              </a:buClr>
              <a:buSzPts val="1540"/>
              <a:buFont typeface="Noto Sans Symbols"/>
              <a:buChar char="○"/>
              <a:defRPr sz="2200" b="0" i="0" u="none" strike="noStrike" cap="none">
                <a:solidFill>
                  <a:schemeClr val="dk2"/>
                </a:solidFill>
                <a:latin typeface="Corbel"/>
                <a:ea typeface="Corbel"/>
                <a:cs typeface="Corbel"/>
                <a:sym typeface="Corbel"/>
              </a:defRPr>
            </a:lvl2pPr>
            <a:lvl3pPr marL="822960" marR="0" lvl="2" indent="-238760" algn="l" rtl="0">
              <a:spcBef>
                <a:spcPts val="400"/>
              </a:spcBef>
              <a:spcAft>
                <a:spcPts val="0"/>
              </a:spcAft>
              <a:buClr>
                <a:schemeClr val="accent3"/>
              </a:buClr>
              <a:buSzPts val="1500"/>
              <a:buFont typeface="Noto Sans Symbols"/>
              <a:buChar char="•"/>
              <a:defRPr sz="2000" b="0" i="0" u="none" strike="noStrike" cap="none">
                <a:solidFill>
                  <a:schemeClr val="dk1"/>
                </a:solidFill>
                <a:latin typeface="Corbel"/>
                <a:ea typeface="Corbel"/>
                <a:cs typeface="Corbel"/>
                <a:sym typeface="Corbel"/>
              </a:defRPr>
            </a:lvl3pPr>
            <a:lvl4pPr marL="1097280" marR="0" lvl="3" indent="-233680" algn="l" rtl="0">
              <a:spcBef>
                <a:spcPts val="400"/>
              </a:spcBef>
              <a:spcAft>
                <a:spcPts val="0"/>
              </a:spcAft>
              <a:buClr>
                <a:schemeClr val="accent4"/>
              </a:buClr>
              <a:buSzPts val="1400"/>
              <a:buFont typeface="Noto Sans Symbols"/>
              <a:buChar char="•"/>
              <a:defRPr sz="2000" b="0" i="0" u="none" strike="noStrike" cap="none">
                <a:solidFill>
                  <a:schemeClr val="dk2"/>
                </a:solidFill>
                <a:latin typeface="Corbel"/>
                <a:ea typeface="Corbel"/>
                <a:cs typeface="Corbel"/>
                <a:sym typeface="Corbel"/>
              </a:defRPr>
            </a:lvl4pPr>
            <a:lvl5pPr marL="1371600" marR="0" lvl="4" indent="-228600" algn="l" rtl="0">
              <a:spcBef>
                <a:spcPts val="360"/>
              </a:spcBef>
              <a:spcAft>
                <a:spcPts val="0"/>
              </a:spcAft>
              <a:buClr>
                <a:schemeClr val="accent5"/>
              </a:buClr>
              <a:buSzPts val="1800"/>
              <a:buFont typeface="Corbel"/>
              <a:buChar char="•"/>
              <a:defRPr sz="1800" b="0" i="0" u="none" strike="noStrike" cap="none">
                <a:solidFill>
                  <a:schemeClr val="dk1"/>
                </a:solidFill>
                <a:latin typeface="Corbel"/>
                <a:ea typeface="Corbel"/>
                <a:cs typeface="Corbel"/>
                <a:sym typeface="Corbel"/>
              </a:defRPr>
            </a:lvl5pPr>
            <a:lvl6pPr marL="1645920" marR="0" lvl="5" indent="-185420" algn="l" rtl="0">
              <a:spcBef>
                <a:spcPts val="360"/>
              </a:spcBef>
              <a:spcAft>
                <a:spcPts val="0"/>
              </a:spcAft>
              <a:buClr>
                <a:schemeClr val="accent6"/>
              </a:buClr>
              <a:buSzPts val="1440"/>
              <a:buFont typeface="Noto Sans Symbols"/>
              <a:buChar char="●"/>
              <a:defRPr sz="1800" b="0" i="0" u="none" strike="noStrike" cap="none">
                <a:solidFill>
                  <a:schemeClr val="dk1"/>
                </a:solidFill>
                <a:latin typeface="Corbel"/>
                <a:ea typeface="Corbel"/>
                <a:cs typeface="Corbel"/>
                <a:sym typeface="Corbel"/>
              </a:defRPr>
            </a:lvl6pPr>
            <a:lvl7pPr marL="1920240" marR="0" lvl="6" indent="-193039" algn="l" rtl="0">
              <a:spcBef>
                <a:spcPts val="320"/>
              </a:spcBef>
              <a:spcAft>
                <a:spcPts val="0"/>
              </a:spcAft>
              <a:buClr>
                <a:srgbClr val="4571A5"/>
              </a:buClr>
              <a:buSzPts val="1440"/>
              <a:buFont typeface="Corbel"/>
              <a:buChar char="•"/>
              <a:defRPr sz="1600" b="0" i="0" u="none" strike="noStrike" cap="none">
                <a:solidFill>
                  <a:schemeClr val="dk1"/>
                </a:solidFill>
                <a:latin typeface="Corbel"/>
                <a:ea typeface="Corbel"/>
                <a:cs typeface="Corbel"/>
                <a:sym typeface="Corbel"/>
              </a:defRPr>
            </a:lvl7pPr>
            <a:lvl8pPr marL="2103120" marR="0" lvl="7" indent="-185420" algn="l" rtl="0">
              <a:spcBef>
                <a:spcPts val="320"/>
              </a:spcBef>
              <a:spcAft>
                <a:spcPts val="0"/>
              </a:spcAft>
              <a:buClr>
                <a:srgbClr val="70578E"/>
              </a:buClr>
              <a:buSzPts val="1600"/>
              <a:buFont typeface="Corbel"/>
              <a:buChar char="•"/>
              <a:defRPr sz="1600" b="0" i="0" u="none" strike="noStrike" cap="none">
                <a:solidFill>
                  <a:schemeClr val="dk1"/>
                </a:solidFill>
                <a:latin typeface="Corbel"/>
                <a:ea typeface="Corbel"/>
                <a:cs typeface="Corbel"/>
                <a:sym typeface="Corbel"/>
              </a:defRPr>
            </a:lvl8pPr>
            <a:lvl9pPr marL="2377440" marR="0" lvl="8" indent="-193039" algn="l" rtl="0">
              <a:spcBef>
                <a:spcPts val="280"/>
              </a:spcBef>
              <a:spcAft>
                <a:spcPts val="0"/>
              </a:spcAft>
              <a:buClr>
                <a:srgbClr val="A84643"/>
              </a:buClr>
              <a:buSzPts val="1260"/>
              <a:buFont typeface="Corbel"/>
              <a:buChar char="•"/>
              <a:defRPr sz="1400" b="0" i="0" u="none" strike="noStrike" cap="none">
                <a:solidFill>
                  <a:schemeClr val="dk1"/>
                </a:solidFill>
                <a:latin typeface="Corbel"/>
                <a:ea typeface="Corbel"/>
                <a:cs typeface="Corbel"/>
                <a:sym typeface="Corbel"/>
              </a:defRPr>
            </a:lvl9pPr>
          </a:lstStyle>
          <a:p>
            <a:endParaRPr/>
          </a:p>
        </p:txBody>
      </p:sp>
      <p:sp>
        <p:nvSpPr>
          <p:cNvPr id="141" name="Shape 141"/>
          <p:cNvSpPr txBox="1">
            <a:spLocks noGrp="1"/>
          </p:cNvSpPr>
          <p:nvPr>
            <p:ph type="body" idx="1"/>
          </p:nvPr>
        </p:nvSpPr>
        <p:spPr>
          <a:xfrm>
            <a:off x="381000" y="990600"/>
            <a:ext cx="2438400" cy="5257800"/>
          </a:xfrm>
          <a:prstGeom prst="rect">
            <a:avLst/>
          </a:prstGeom>
          <a:noFill/>
          <a:ln>
            <a:noFill/>
          </a:ln>
        </p:spPr>
        <p:txBody>
          <a:bodyPr wrap="square" lIns="91425" tIns="91425" rIns="91425" bIns="91425" anchor="t" anchorCtr="0"/>
          <a:lstStyle>
            <a:lvl1pPr marL="457200" marR="0" lvl="0" indent="-228600" algn="l" rtl="0">
              <a:spcBef>
                <a:spcPts val="320"/>
              </a:spcBef>
              <a:spcAft>
                <a:spcPts val="0"/>
              </a:spcAft>
              <a:buClr>
                <a:schemeClr val="accent1"/>
              </a:buClr>
              <a:buSzPts val="2295"/>
              <a:buFont typeface="Noto Sans Symbols"/>
              <a:buNone/>
              <a:defRPr sz="1600" b="0" i="0" u="none" strike="noStrike" cap="none">
                <a:solidFill>
                  <a:srgbClr val="FFFFFF"/>
                </a:solidFill>
                <a:latin typeface="Corbel"/>
                <a:ea typeface="Corbel"/>
                <a:cs typeface="Corbel"/>
                <a:sym typeface="Corbel"/>
              </a:defRPr>
            </a:lvl1pPr>
            <a:lvl2pPr marL="914400" marR="0" lvl="1" indent="-281940" algn="l" rtl="0">
              <a:spcBef>
                <a:spcPts val="1000"/>
              </a:spcBef>
              <a:spcAft>
                <a:spcPts val="0"/>
              </a:spcAft>
              <a:buClr>
                <a:schemeClr val="accent2"/>
              </a:buClr>
              <a:buSzPts val="840"/>
              <a:buFont typeface="Noto Sans Symbols"/>
              <a:buChar char="○"/>
              <a:defRPr sz="1200" b="0" i="0" u="none" strike="noStrike" cap="none">
                <a:solidFill>
                  <a:schemeClr val="dk2"/>
                </a:solidFill>
                <a:latin typeface="Corbel"/>
                <a:ea typeface="Corbel"/>
                <a:cs typeface="Corbel"/>
                <a:sym typeface="Corbel"/>
              </a:defRPr>
            </a:lvl2pPr>
            <a:lvl3pPr marL="1371600" marR="0" lvl="2" indent="-276225" algn="l" rtl="0">
              <a:spcBef>
                <a:spcPts val="200"/>
              </a:spcBef>
              <a:spcAft>
                <a:spcPts val="0"/>
              </a:spcAft>
              <a:buClr>
                <a:schemeClr val="accent3"/>
              </a:buClr>
              <a:buSzPts val="750"/>
              <a:buFont typeface="Noto Sans Symbols"/>
              <a:buChar char="•"/>
              <a:defRPr sz="1000" b="0" i="0" u="none" strike="noStrike" cap="none">
                <a:solidFill>
                  <a:schemeClr val="dk1"/>
                </a:solidFill>
                <a:latin typeface="Corbel"/>
                <a:ea typeface="Corbel"/>
                <a:cs typeface="Corbel"/>
                <a:sym typeface="Corbel"/>
              </a:defRPr>
            </a:lvl3pPr>
            <a:lvl4pPr marL="1828800" marR="0" lvl="3" indent="-268605" algn="l" rtl="0">
              <a:spcBef>
                <a:spcPts val="180"/>
              </a:spcBef>
              <a:spcAft>
                <a:spcPts val="0"/>
              </a:spcAft>
              <a:buClr>
                <a:schemeClr val="accent4"/>
              </a:buClr>
              <a:buSzPts val="630"/>
              <a:buFont typeface="Noto Sans Symbols"/>
              <a:buChar char="•"/>
              <a:defRPr sz="900" b="0" i="0" u="none" strike="noStrike" cap="none">
                <a:solidFill>
                  <a:schemeClr val="dk2"/>
                </a:solidFill>
                <a:latin typeface="Corbel"/>
                <a:ea typeface="Corbel"/>
                <a:cs typeface="Corbel"/>
                <a:sym typeface="Corbel"/>
              </a:defRPr>
            </a:lvl4pPr>
            <a:lvl5pPr marL="2286000" marR="0" lvl="4" indent="-285750" algn="l" rtl="0">
              <a:spcBef>
                <a:spcPts val="180"/>
              </a:spcBef>
              <a:spcAft>
                <a:spcPts val="0"/>
              </a:spcAft>
              <a:buClr>
                <a:schemeClr val="accent5"/>
              </a:buClr>
              <a:buSzPts val="900"/>
              <a:buFont typeface="Corbel"/>
              <a:buChar char="•"/>
              <a:defRPr sz="900" b="0" i="0" u="none" strike="noStrike" cap="none">
                <a:solidFill>
                  <a:schemeClr val="dk1"/>
                </a:solidFill>
                <a:latin typeface="Corbel"/>
                <a:ea typeface="Corbel"/>
                <a:cs typeface="Corbel"/>
                <a:sym typeface="Corbel"/>
              </a:defRPr>
            </a:lvl5pPr>
            <a:lvl6pPr marL="2743200" marR="0" lvl="5" indent="-320039" algn="l" rtl="0">
              <a:spcBef>
                <a:spcPts val="360"/>
              </a:spcBef>
              <a:spcAft>
                <a:spcPts val="0"/>
              </a:spcAft>
              <a:buClr>
                <a:schemeClr val="accent6"/>
              </a:buClr>
              <a:buSzPts val="1440"/>
              <a:buFont typeface="Noto Sans Symbols"/>
              <a:buChar char="●"/>
              <a:defRPr sz="1800" b="0" i="0" u="none" strike="noStrike" cap="none">
                <a:solidFill>
                  <a:schemeClr val="dk1"/>
                </a:solidFill>
                <a:latin typeface="Corbel"/>
                <a:ea typeface="Corbel"/>
                <a:cs typeface="Corbel"/>
                <a:sym typeface="Corbel"/>
              </a:defRPr>
            </a:lvl6pPr>
            <a:lvl7pPr marL="3200400" marR="0" lvl="6" indent="-320039" algn="l" rtl="0">
              <a:spcBef>
                <a:spcPts val="320"/>
              </a:spcBef>
              <a:spcAft>
                <a:spcPts val="0"/>
              </a:spcAft>
              <a:buClr>
                <a:srgbClr val="4571A5"/>
              </a:buClr>
              <a:buSzPts val="1440"/>
              <a:buFont typeface="Corbel"/>
              <a:buChar char="•"/>
              <a:defRPr sz="1600" b="0" i="0" u="none" strike="noStrike" cap="none">
                <a:solidFill>
                  <a:schemeClr val="dk1"/>
                </a:solidFill>
                <a:latin typeface="Corbel"/>
                <a:ea typeface="Corbel"/>
                <a:cs typeface="Corbel"/>
                <a:sym typeface="Corbel"/>
              </a:defRPr>
            </a:lvl7pPr>
            <a:lvl8pPr marL="3657600" marR="0" lvl="7" indent="-330200" algn="l" rtl="0">
              <a:spcBef>
                <a:spcPts val="320"/>
              </a:spcBef>
              <a:spcAft>
                <a:spcPts val="0"/>
              </a:spcAft>
              <a:buClr>
                <a:srgbClr val="70578E"/>
              </a:buClr>
              <a:buSzPts val="1600"/>
              <a:buFont typeface="Corbel"/>
              <a:buChar char="•"/>
              <a:defRPr sz="1600" b="0" i="0" u="none" strike="noStrike" cap="none">
                <a:solidFill>
                  <a:schemeClr val="dk1"/>
                </a:solidFill>
                <a:latin typeface="Corbel"/>
                <a:ea typeface="Corbel"/>
                <a:cs typeface="Corbel"/>
                <a:sym typeface="Corbel"/>
              </a:defRPr>
            </a:lvl8pPr>
            <a:lvl9pPr marL="4114800" marR="0" lvl="8" indent="-308609" algn="l" rtl="0">
              <a:spcBef>
                <a:spcPts val="280"/>
              </a:spcBef>
              <a:spcAft>
                <a:spcPts val="0"/>
              </a:spcAft>
              <a:buClr>
                <a:srgbClr val="A84643"/>
              </a:buClr>
              <a:buSzPts val="1260"/>
              <a:buFont typeface="Corbel"/>
              <a:buChar char="•"/>
              <a:defRPr sz="1400" b="0" i="0" u="none" strike="noStrike" cap="none">
                <a:solidFill>
                  <a:schemeClr val="dk1"/>
                </a:solidFill>
                <a:latin typeface="Corbel"/>
                <a:ea typeface="Corbel"/>
                <a:cs typeface="Corbel"/>
                <a:sym typeface="Corbel"/>
              </a:defRPr>
            </a:lvl9pPr>
          </a:lstStyle>
          <a:p>
            <a:endParaRPr/>
          </a:p>
        </p:txBody>
      </p:sp>
      <p:sp>
        <p:nvSpPr>
          <p:cNvPr id="142" name="Shape 142"/>
          <p:cNvSpPr/>
          <p:nvPr/>
        </p:nvSpPr>
        <p:spPr>
          <a:xfrm>
            <a:off x="149352" y="6388385"/>
            <a:ext cx="8833104" cy="309563"/>
          </a:xfrm>
          <a:prstGeom prst="rect">
            <a:avLst/>
          </a:prstGeom>
          <a:solidFill>
            <a:schemeClr val="accent3"/>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43" name="Shape 143"/>
          <p:cNvSpPr txBox="1">
            <a:spLocks noGrp="1"/>
          </p:cNvSpPr>
          <p:nvPr>
            <p:ph type="dt" idx="10"/>
          </p:nvPr>
        </p:nvSpPr>
        <p:spPr>
          <a:xfrm>
            <a:off x="5788152" y="6404984"/>
            <a:ext cx="3044952" cy="365760"/>
          </a:xfrm>
          <a:prstGeom prst="rect">
            <a:avLst/>
          </a:prstGeom>
          <a:noFill/>
          <a:ln>
            <a:noFill/>
          </a:ln>
        </p:spPr>
        <p:txBody>
          <a:bodyPr wrap="square" lIns="91425" tIns="91425" rIns="91425" bIns="91425" anchor="t" anchorCtr="0"/>
          <a:lstStyle>
            <a:lvl1pPr marL="0" marR="0" lvl="0" indent="0" algn="r" rtl="0">
              <a:spcBef>
                <a:spcPts val="0"/>
              </a:spcBef>
              <a:spcAft>
                <a:spcPts val="0"/>
              </a:spcAft>
              <a:buSzPts val="1400"/>
              <a:buNone/>
              <a:defRPr sz="1400">
                <a:solidFill>
                  <a:srgbClr val="FFFFFF"/>
                </a:solidFill>
                <a:latin typeface="Corbel"/>
                <a:ea typeface="Corbel"/>
                <a:cs typeface="Corbel"/>
                <a:sym typeface="Corbel"/>
              </a:defRPr>
            </a:lvl1pPr>
            <a:lvl2pPr marL="457200" marR="0" lvl="1"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L="914400" marR="0" lvl="2"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L="1371600" marR="0" lvl="3"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L="1828800" marR="0" lvl="4"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L="2286000" marR="0" lvl="5"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L="2743200" marR="0" lvl="6"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L="3200400" marR="0" lvl="7"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L="3657600" marR="0" lvl="8"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144" name="Shape 144"/>
          <p:cNvSpPr txBox="1">
            <a:spLocks noGrp="1"/>
          </p:cNvSpPr>
          <p:nvPr>
            <p:ph type="ftr" idx="11"/>
          </p:nvPr>
        </p:nvSpPr>
        <p:spPr>
          <a:xfrm>
            <a:off x="301752" y="6410848"/>
            <a:ext cx="3584448" cy="365760"/>
          </a:xfrm>
          <a:prstGeom prst="rect">
            <a:avLst/>
          </a:prstGeom>
          <a:noFill/>
          <a:ln>
            <a:noFill/>
          </a:ln>
        </p:spPr>
        <p:txBody>
          <a:bodyPr wrap="square" lIns="91425" tIns="91425" rIns="91425" bIns="91425" anchor="t" anchorCtr="0"/>
          <a:lstStyle>
            <a:lvl1pPr marL="0" marR="0" lvl="0" indent="0" algn="l" rtl="0">
              <a:spcBef>
                <a:spcPts val="0"/>
              </a:spcBef>
              <a:spcAft>
                <a:spcPts val="0"/>
              </a:spcAft>
              <a:buSzPts val="1400"/>
              <a:buNone/>
              <a:defRPr sz="1200">
                <a:solidFill>
                  <a:srgbClr val="FFFFFF"/>
                </a:solidFill>
                <a:latin typeface="Corbel"/>
                <a:ea typeface="Corbel"/>
                <a:cs typeface="Corbel"/>
                <a:sym typeface="Corbel"/>
              </a:defRPr>
            </a:lvl1pPr>
            <a:lvl2pPr marL="457200" marR="0" lvl="1"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L="914400" marR="0" lvl="2"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L="1371600" marR="0" lvl="3"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L="1828800" marR="0" lvl="4"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L="2286000" marR="0" lvl="5"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L="2743200" marR="0" lvl="6"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L="3200400" marR="0" lvl="7"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L="3657600" marR="0" lvl="8"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p:nvPr/>
        </p:nvSpPr>
        <p:spPr>
          <a:xfrm>
            <a:off x="0" y="6705600"/>
            <a:ext cx="9144000" cy="1524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1" name="Shape 11"/>
          <p:cNvSpPr/>
          <p:nvPr/>
        </p:nvSpPr>
        <p:spPr>
          <a:xfrm>
            <a:off x="0" y="0"/>
            <a:ext cx="9144000" cy="1393371"/>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2" name="Shape 12"/>
          <p:cNvSpPr/>
          <p:nvPr/>
        </p:nvSpPr>
        <p:spPr>
          <a:xfrm>
            <a:off x="0" y="0"/>
            <a:ext cx="152400" cy="68580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3" name="Shape 13"/>
          <p:cNvSpPr/>
          <p:nvPr/>
        </p:nvSpPr>
        <p:spPr>
          <a:xfrm>
            <a:off x="8991600" y="0"/>
            <a:ext cx="152400" cy="6858000"/>
          </a:xfrm>
          <a:prstGeom prst="rect">
            <a:avLst/>
          </a:prstGeom>
          <a:solidFill>
            <a:srgbClr val="FFFFFF"/>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4" name="Shape 14"/>
          <p:cNvSpPr/>
          <p:nvPr/>
        </p:nvSpPr>
        <p:spPr>
          <a:xfrm>
            <a:off x="149352" y="6388385"/>
            <a:ext cx="8833104" cy="309563"/>
          </a:xfrm>
          <a:prstGeom prst="rect">
            <a:avLst/>
          </a:prstGeom>
          <a:solidFill>
            <a:schemeClr val="accent3"/>
          </a:solidFill>
          <a:ln>
            <a:noFill/>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5" name="Shape 15"/>
          <p:cNvSpPr txBox="1">
            <a:spLocks noGrp="1"/>
          </p:cNvSpPr>
          <p:nvPr>
            <p:ph type="dt" idx="10"/>
          </p:nvPr>
        </p:nvSpPr>
        <p:spPr>
          <a:xfrm>
            <a:off x="5791200" y="6404984"/>
            <a:ext cx="3044952" cy="365760"/>
          </a:xfrm>
          <a:prstGeom prst="rect">
            <a:avLst/>
          </a:prstGeom>
          <a:noFill/>
          <a:ln>
            <a:noFill/>
          </a:ln>
        </p:spPr>
        <p:txBody>
          <a:bodyPr wrap="square" lIns="91425" tIns="91425" rIns="91425" bIns="91425" anchor="t" anchorCtr="0"/>
          <a:lstStyle>
            <a:lvl1pPr marL="0" marR="0" lvl="0" indent="0" algn="r" rtl="0">
              <a:spcBef>
                <a:spcPts val="0"/>
              </a:spcBef>
              <a:spcAft>
                <a:spcPts val="0"/>
              </a:spcAft>
              <a:buSzPts val="1400"/>
              <a:buNone/>
              <a:defRPr sz="1400">
                <a:solidFill>
                  <a:srgbClr val="FFFFFF"/>
                </a:solidFill>
                <a:latin typeface="Corbel"/>
                <a:ea typeface="Corbel"/>
                <a:cs typeface="Corbel"/>
                <a:sym typeface="Corbel"/>
              </a:defRPr>
            </a:lvl1pPr>
            <a:lvl2pPr marL="457200" marR="0" lvl="1"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L="914400" marR="0" lvl="2"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L="1371600" marR="0" lvl="3"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L="1828800" marR="0" lvl="4"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L="2286000" marR="0" lvl="5"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L="2743200" marR="0" lvl="6"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L="3200400" marR="0" lvl="7"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L="3657600" marR="0" lvl="8"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16" name="Shape 16"/>
          <p:cNvSpPr txBox="1">
            <a:spLocks noGrp="1"/>
          </p:cNvSpPr>
          <p:nvPr>
            <p:ph type="ftr" idx="11"/>
          </p:nvPr>
        </p:nvSpPr>
        <p:spPr>
          <a:xfrm>
            <a:off x="304800" y="6410848"/>
            <a:ext cx="3581400" cy="365760"/>
          </a:xfrm>
          <a:prstGeom prst="rect">
            <a:avLst/>
          </a:prstGeom>
          <a:noFill/>
          <a:ln>
            <a:noFill/>
          </a:ln>
        </p:spPr>
        <p:txBody>
          <a:bodyPr wrap="square" lIns="91425" tIns="91425" rIns="91425" bIns="91425" anchor="t" anchorCtr="0"/>
          <a:lstStyle>
            <a:lvl1pPr marL="0" marR="0" lvl="0" indent="0" algn="l" rtl="0">
              <a:spcBef>
                <a:spcPts val="0"/>
              </a:spcBef>
              <a:spcAft>
                <a:spcPts val="0"/>
              </a:spcAft>
              <a:buSzPts val="1400"/>
              <a:buNone/>
              <a:defRPr sz="1200">
                <a:solidFill>
                  <a:srgbClr val="FFFFFF"/>
                </a:solidFill>
                <a:latin typeface="Corbel"/>
                <a:ea typeface="Corbel"/>
                <a:cs typeface="Corbel"/>
                <a:sym typeface="Corbel"/>
              </a:defRPr>
            </a:lvl1pPr>
            <a:lvl2pPr marL="457200" marR="0" lvl="1"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L="914400" marR="0" lvl="2"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L="1371600" marR="0" lvl="3"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L="1828800" marR="0" lvl="4"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L="2286000" marR="0" lvl="5"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L="2743200" marR="0" lvl="6"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L="3200400" marR="0" lvl="7"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L="3657600" marR="0" lvl="8" indent="0"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17" name="Shape 17"/>
          <p:cNvSpPr/>
          <p:nvPr/>
        </p:nvSpPr>
        <p:spPr>
          <a:xfrm>
            <a:off x="152400" y="155448"/>
            <a:ext cx="8833104" cy="6547104"/>
          </a:xfrm>
          <a:prstGeom prst="rect">
            <a:avLst/>
          </a:prstGeom>
          <a:noFill/>
          <a:ln w="9525" cap="flat" cmpd="sng">
            <a:solidFill>
              <a:srgbClr val="88A44E"/>
            </a:solidFill>
            <a:prstDash val="solid"/>
            <a:miter lim="8000"/>
            <a:headEnd type="none" w="med" len="med"/>
            <a:tailEnd type="none" w="med" len="med"/>
          </a:ln>
        </p:spPr>
        <p:txBody>
          <a:bodyPr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cxnSp>
        <p:nvCxnSpPr>
          <p:cNvPr id="18" name="Shape 18"/>
          <p:cNvCxnSpPr/>
          <p:nvPr/>
        </p:nvCxnSpPr>
        <p:spPr>
          <a:xfrm>
            <a:off x="152400" y="1276743"/>
            <a:ext cx="8833104" cy="0"/>
          </a:xfrm>
          <a:prstGeom prst="straightConnector1">
            <a:avLst/>
          </a:prstGeom>
          <a:noFill/>
          <a:ln w="9525" cap="flat" cmpd="sng">
            <a:solidFill>
              <a:srgbClr val="88A44E"/>
            </a:solidFill>
            <a:prstDash val="dash"/>
            <a:round/>
            <a:headEnd type="none" w="med" len="med"/>
            <a:tailEnd type="none" w="med" len="med"/>
          </a:ln>
        </p:spPr>
      </p:cxnSp>
      <p:sp>
        <p:nvSpPr>
          <p:cNvPr id="19" name="Shape 19"/>
          <p:cNvSpPr/>
          <p:nvPr/>
        </p:nvSpPr>
        <p:spPr>
          <a:xfrm>
            <a:off x="4267200" y="956036"/>
            <a:ext cx="609600" cy="609600"/>
          </a:xfrm>
          <a:prstGeom prst="ellipse">
            <a:avLst/>
          </a:prstGeom>
          <a:solidFill>
            <a:srgbClr val="FFFFFF"/>
          </a:solidFill>
          <a:ln>
            <a:noFill/>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sp>
        <p:nvSpPr>
          <p:cNvPr id="20" name="Shape 20"/>
          <p:cNvSpPr/>
          <p:nvPr/>
        </p:nvSpPr>
        <p:spPr>
          <a:xfrm>
            <a:off x="4361688" y="1050524"/>
            <a:ext cx="420624" cy="420624"/>
          </a:xfrm>
          <a:prstGeom prst="ellipse">
            <a:avLst/>
          </a:prstGeom>
          <a:solidFill>
            <a:srgbClr val="FFFFFF"/>
          </a:solidFill>
          <a:ln w="50800" cap="rnd" cmpd="dbl">
            <a:solidFill>
              <a:srgbClr val="88A44E"/>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sp>
        <p:nvSpPr>
          <p:cNvPr id="21" name="Shape 21"/>
          <p:cNvSpPr txBox="1">
            <a:spLocks noGrp="1"/>
          </p:cNvSpPr>
          <p:nvPr>
            <p:ph type="sldNum" idx="12"/>
          </p:nvPr>
        </p:nvSpPr>
        <p:spPr>
          <a:xfrm>
            <a:off x="4343400" y="1040174"/>
            <a:ext cx="457200" cy="441325"/>
          </a:xfrm>
          <a:prstGeom prst="rect">
            <a:avLst/>
          </a:prstGeom>
          <a:noFill/>
          <a:ln>
            <a:noFill/>
          </a:ln>
        </p:spPr>
        <p:txBody>
          <a:bodyPr wrap="square" lIns="45700" tIns="45700" rIns="45700" bIns="45700" anchor="ctr" anchorCtr="0">
            <a:noAutofit/>
          </a:bodyPr>
          <a:lstStyle/>
          <a:p>
            <a:pPr marL="0" marR="0" lvl="0" indent="0" algn="ctr" rtl="0">
              <a:spcBef>
                <a:spcPts val="0"/>
              </a:spcBef>
              <a:spcAft>
                <a:spcPts val="0"/>
              </a:spcAft>
              <a:buNone/>
            </a:pPr>
            <a:fld id="{00000000-1234-1234-1234-123412341234}" type="slidenum">
              <a:rPr lang="en-US" sz="1600" b="0" u="none">
                <a:solidFill>
                  <a:srgbClr val="88A44E"/>
                </a:solidFill>
                <a:latin typeface="Corbel"/>
                <a:ea typeface="Corbel"/>
                <a:cs typeface="Corbel"/>
                <a:sym typeface="Corbel"/>
              </a:rPr>
              <a:t>‹#›</a:t>
            </a:fld>
            <a:endParaRPr sz="1600" b="0" u="none">
              <a:solidFill>
                <a:srgbClr val="88A44E"/>
              </a:solidFill>
              <a:latin typeface="Corbel"/>
              <a:ea typeface="Corbel"/>
              <a:cs typeface="Corbel"/>
              <a:sym typeface="Corbel"/>
            </a:endParaRPr>
          </a:p>
        </p:txBody>
      </p:sp>
      <p:sp>
        <p:nvSpPr>
          <p:cNvPr id="22" name="Shape 22"/>
          <p:cNvSpPr txBox="1">
            <a:spLocks noGrp="1"/>
          </p:cNvSpPr>
          <p:nvPr>
            <p:ph type="title"/>
          </p:nvPr>
        </p:nvSpPr>
        <p:spPr>
          <a:xfrm>
            <a:off x="301752" y="228600"/>
            <a:ext cx="8534400" cy="758952"/>
          </a:xfrm>
          <a:prstGeom prst="rect">
            <a:avLst/>
          </a:prstGeom>
          <a:noFill/>
          <a:ln>
            <a:noFill/>
          </a:ln>
        </p:spPr>
        <p:txBody>
          <a:bodyPr wrap="square" lIns="91425" tIns="91425" rIns="91425" bIns="91425" anchor="b" anchorCtr="0"/>
          <a:lstStyle>
            <a:lvl1pPr marL="0" marR="0" lvl="0" indent="0" algn="ctr" rtl="0">
              <a:spcBef>
                <a:spcPts val="0"/>
              </a:spcBef>
              <a:spcAft>
                <a:spcPts val="0"/>
              </a:spcAft>
              <a:buClr>
                <a:srgbClr val="88A44E"/>
              </a:buClr>
              <a:buSzPts val="1400"/>
              <a:buFont typeface="Corbel"/>
              <a:buNone/>
              <a:defRPr sz="3300" b="0" i="0" u="none" strike="noStrike" cap="none">
                <a:solidFill>
                  <a:srgbClr val="88A44E"/>
                </a:solidFill>
                <a:latin typeface="Corbel"/>
                <a:ea typeface="Corbel"/>
                <a:cs typeface="Corbel"/>
                <a:sym typeface="Corbel"/>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3" name="Shape 23"/>
          <p:cNvSpPr txBox="1">
            <a:spLocks noGrp="1"/>
          </p:cNvSpPr>
          <p:nvPr>
            <p:ph type="body" idx="1"/>
          </p:nvPr>
        </p:nvSpPr>
        <p:spPr>
          <a:xfrm>
            <a:off x="301752" y="1524000"/>
            <a:ext cx="8534400" cy="4599432"/>
          </a:xfrm>
          <a:prstGeom prst="rect">
            <a:avLst/>
          </a:prstGeom>
          <a:noFill/>
          <a:ln>
            <a:noFill/>
          </a:ln>
        </p:spPr>
        <p:txBody>
          <a:bodyPr wrap="square" lIns="91425" tIns="91425" rIns="91425" bIns="91425" anchor="t" anchorCtr="0"/>
          <a:lstStyle>
            <a:lvl1pPr marL="457200" marR="0" lvl="0" indent="-374332" algn="l" rtl="0">
              <a:spcBef>
                <a:spcPts val="540"/>
              </a:spcBef>
              <a:spcAft>
                <a:spcPts val="0"/>
              </a:spcAft>
              <a:buClr>
                <a:schemeClr val="accent1"/>
              </a:buClr>
              <a:buSzPts val="2295"/>
              <a:buFont typeface="Noto Sans Symbols"/>
              <a:buChar char="●"/>
              <a:defRPr sz="2700" b="0" i="0" u="none" strike="noStrike" cap="none">
                <a:solidFill>
                  <a:schemeClr val="dk1"/>
                </a:solidFill>
                <a:latin typeface="Corbel"/>
                <a:ea typeface="Corbel"/>
                <a:cs typeface="Corbel"/>
                <a:sym typeface="Corbel"/>
              </a:defRPr>
            </a:lvl1pPr>
            <a:lvl2pPr marL="914400" marR="0" lvl="1" indent="-326390" algn="l" rtl="0">
              <a:spcBef>
                <a:spcPts val="440"/>
              </a:spcBef>
              <a:spcAft>
                <a:spcPts val="0"/>
              </a:spcAft>
              <a:buClr>
                <a:schemeClr val="accent2"/>
              </a:buClr>
              <a:buSzPts val="1540"/>
              <a:buFont typeface="Noto Sans Symbols"/>
              <a:buChar char="○"/>
              <a:defRPr sz="2200" b="0" i="0" u="none" strike="noStrike" cap="none">
                <a:solidFill>
                  <a:schemeClr val="dk2"/>
                </a:solidFill>
                <a:latin typeface="Corbel"/>
                <a:ea typeface="Corbel"/>
                <a:cs typeface="Corbel"/>
                <a:sym typeface="Corbel"/>
              </a:defRPr>
            </a:lvl2pPr>
            <a:lvl3pPr marL="1371600" marR="0" lvl="2" indent="-323850" algn="l" rtl="0">
              <a:spcBef>
                <a:spcPts val="400"/>
              </a:spcBef>
              <a:spcAft>
                <a:spcPts val="0"/>
              </a:spcAft>
              <a:buClr>
                <a:schemeClr val="accent3"/>
              </a:buClr>
              <a:buSzPts val="1500"/>
              <a:buFont typeface="Noto Sans Symbols"/>
              <a:buChar char="•"/>
              <a:defRPr sz="2000" b="0" i="0" u="none" strike="noStrike" cap="none">
                <a:solidFill>
                  <a:schemeClr val="dk1"/>
                </a:solidFill>
                <a:latin typeface="Corbel"/>
                <a:ea typeface="Corbel"/>
                <a:cs typeface="Corbel"/>
                <a:sym typeface="Corbel"/>
              </a:defRPr>
            </a:lvl3pPr>
            <a:lvl4pPr marL="1828800" marR="0" lvl="3" indent="-317500" algn="l" rtl="0">
              <a:spcBef>
                <a:spcPts val="400"/>
              </a:spcBef>
              <a:spcAft>
                <a:spcPts val="0"/>
              </a:spcAft>
              <a:buClr>
                <a:schemeClr val="accent4"/>
              </a:buClr>
              <a:buSzPts val="1400"/>
              <a:buFont typeface="Noto Sans Symbols"/>
              <a:buChar char="•"/>
              <a:defRPr sz="2000" b="0" i="0" u="none" strike="noStrike" cap="none">
                <a:solidFill>
                  <a:schemeClr val="dk2"/>
                </a:solidFill>
                <a:latin typeface="Corbel"/>
                <a:ea typeface="Corbel"/>
                <a:cs typeface="Corbel"/>
                <a:sym typeface="Corbel"/>
              </a:defRPr>
            </a:lvl4pPr>
            <a:lvl5pPr marL="2286000" marR="0" lvl="4" indent="-342900" algn="l" rtl="0">
              <a:spcBef>
                <a:spcPts val="360"/>
              </a:spcBef>
              <a:spcAft>
                <a:spcPts val="0"/>
              </a:spcAft>
              <a:buClr>
                <a:schemeClr val="accent5"/>
              </a:buClr>
              <a:buSzPts val="1800"/>
              <a:buFont typeface="Corbel"/>
              <a:buChar char="•"/>
              <a:defRPr sz="1800" b="0" i="0" u="none" strike="noStrike" cap="none">
                <a:solidFill>
                  <a:schemeClr val="dk1"/>
                </a:solidFill>
                <a:latin typeface="Corbel"/>
                <a:ea typeface="Corbel"/>
                <a:cs typeface="Corbel"/>
                <a:sym typeface="Corbel"/>
              </a:defRPr>
            </a:lvl5pPr>
            <a:lvl6pPr marL="2743200" marR="0" lvl="5" indent="-320039" algn="l" rtl="0">
              <a:spcBef>
                <a:spcPts val="360"/>
              </a:spcBef>
              <a:spcAft>
                <a:spcPts val="0"/>
              </a:spcAft>
              <a:buClr>
                <a:schemeClr val="accent6"/>
              </a:buClr>
              <a:buSzPts val="1440"/>
              <a:buFont typeface="Noto Sans Symbols"/>
              <a:buChar char="●"/>
              <a:defRPr sz="1800" b="0" i="0" u="none" strike="noStrike" cap="none">
                <a:solidFill>
                  <a:schemeClr val="dk1"/>
                </a:solidFill>
                <a:latin typeface="Corbel"/>
                <a:ea typeface="Corbel"/>
                <a:cs typeface="Corbel"/>
                <a:sym typeface="Corbel"/>
              </a:defRPr>
            </a:lvl6pPr>
            <a:lvl7pPr marL="3200400" marR="0" lvl="6" indent="-320039" algn="l" rtl="0">
              <a:spcBef>
                <a:spcPts val="320"/>
              </a:spcBef>
              <a:spcAft>
                <a:spcPts val="0"/>
              </a:spcAft>
              <a:buClr>
                <a:srgbClr val="4571A5"/>
              </a:buClr>
              <a:buSzPts val="1440"/>
              <a:buFont typeface="Corbel"/>
              <a:buChar char="•"/>
              <a:defRPr sz="1600" b="0" i="0" u="none" strike="noStrike" cap="none">
                <a:solidFill>
                  <a:schemeClr val="dk1"/>
                </a:solidFill>
                <a:latin typeface="Corbel"/>
                <a:ea typeface="Corbel"/>
                <a:cs typeface="Corbel"/>
                <a:sym typeface="Corbel"/>
              </a:defRPr>
            </a:lvl7pPr>
            <a:lvl8pPr marL="3657600" marR="0" lvl="7" indent="-330200" algn="l" rtl="0">
              <a:spcBef>
                <a:spcPts val="320"/>
              </a:spcBef>
              <a:spcAft>
                <a:spcPts val="0"/>
              </a:spcAft>
              <a:buClr>
                <a:srgbClr val="70578E"/>
              </a:buClr>
              <a:buSzPts val="1600"/>
              <a:buFont typeface="Corbel"/>
              <a:buChar char="•"/>
              <a:defRPr sz="1600" b="0" i="0" u="none" strike="noStrike" cap="none">
                <a:solidFill>
                  <a:schemeClr val="dk1"/>
                </a:solidFill>
                <a:latin typeface="Corbel"/>
                <a:ea typeface="Corbel"/>
                <a:cs typeface="Corbel"/>
                <a:sym typeface="Corbel"/>
              </a:defRPr>
            </a:lvl8pPr>
            <a:lvl9pPr marL="4114800" marR="0" lvl="8" indent="-308609" algn="l" rtl="0">
              <a:spcBef>
                <a:spcPts val="280"/>
              </a:spcBef>
              <a:spcAft>
                <a:spcPts val="0"/>
              </a:spcAft>
              <a:buClr>
                <a:srgbClr val="A84643"/>
              </a:buClr>
              <a:buSzPts val="1260"/>
              <a:buFont typeface="Corbel"/>
              <a:buChar char="•"/>
              <a:defRPr sz="1400" b="0" i="0" u="none" strike="noStrike" cap="none">
                <a:solidFill>
                  <a:schemeClr val="dk1"/>
                </a:solidFill>
                <a:latin typeface="Corbel"/>
                <a:ea typeface="Corbel"/>
                <a:cs typeface="Corbel"/>
                <a:sym typeface="Corbe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6"/>
        <p:cNvGrpSpPr/>
        <p:nvPr/>
      </p:nvGrpSpPr>
      <p:grpSpPr>
        <a:xfrm>
          <a:off x="0" y="0"/>
          <a:ext cx="0" cy="0"/>
          <a:chOff x="0" y="0"/>
          <a:chExt cx="0" cy="0"/>
        </a:xfrm>
      </p:grpSpPr>
      <p:sp>
        <p:nvSpPr>
          <p:cNvPr id="167" name="Shape 167"/>
          <p:cNvSpPr txBox="1">
            <a:spLocks noGrp="1"/>
          </p:cNvSpPr>
          <p:nvPr>
            <p:ph type="title"/>
          </p:nvPr>
        </p:nvSpPr>
        <p:spPr>
          <a:xfrm>
            <a:off x="457200" y="274638"/>
            <a:ext cx="8229600" cy="1143000"/>
          </a:xfrm>
          <a:prstGeom prst="rect">
            <a:avLst/>
          </a:prstGeom>
          <a:noFill/>
          <a:ln>
            <a:noFill/>
          </a:ln>
        </p:spPr>
        <p:txBody>
          <a:bodyPr wrap="square" lIns="91425" tIns="91425" rIns="91425" bIns="91425" anchor="ctr" anchorCtr="0"/>
          <a:lstStyle>
            <a:lvl1pPr marL="0" marR="0" lvl="0" indent="0" algn="ctr" rtl="0">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68" name="Shape 168"/>
          <p:cNvSpPr txBox="1">
            <a:spLocks noGrp="1"/>
          </p:cNvSpPr>
          <p:nvPr>
            <p:ph type="body" idx="1"/>
          </p:nvPr>
        </p:nvSpPr>
        <p:spPr>
          <a:xfrm>
            <a:off x="457200" y="1600200"/>
            <a:ext cx="8229600" cy="4525963"/>
          </a:xfrm>
          <a:prstGeom prst="rect">
            <a:avLst/>
          </a:prstGeom>
          <a:noFill/>
          <a:ln>
            <a:noFill/>
          </a:ln>
        </p:spPr>
        <p:txBody>
          <a:bodyPr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69" name="Shape 169"/>
          <p:cNvSpPr txBox="1">
            <a:spLocks noGrp="1"/>
          </p:cNvSpPr>
          <p:nvPr>
            <p:ph type="dt" idx="10"/>
          </p:nvPr>
        </p:nvSpPr>
        <p:spPr>
          <a:xfrm>
            <a:off x="457200" y="6356350"/>
            <a:ext cx="2133600" cy="365125"/>
          </a:xfrm>
          <a:prstGeom prst="rect">
            <a:avLst/>
          </a:prstGeom>
          <a:noFill/>
          <a:ln>
            <a:noFill/>
          </a:ln>
        </p:spPr>
        <p:txBody>
          <a:bodyPr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70" name="Shape 170"/>
          <p:cNvSpPr txBox="1">
            <a:spLocks noGrp="1"/>
          </p:cNvSpPr>
          <p:nvPr>
            <p:ph type="ftr" idx="11"/>
          </p:nvPr>
        </p:nvSpPr>
        <p:spPr>
          <a:xfrm>
            <a:off x="3124200" y="6356350"/>
            <a:ext cx="2895600" cy="365125"/>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71" name="Shape 171"/>
          <p:cNvSpPr txBox="1">
            <a:spLocks noGrp="1"/>
          </p:cNvSpPr>
          <p:nvPr>
            <p:ph type="sldNum" idx="12"/>
          </p:nvPr>
        </p:nvSpPr>
        <p:spPr>
          <a:xfrm>
            <a:off x="6553200" y="6356350"/>
            <a:ext cx="2133600" cy="365125"/>
          </a:xfrm>
          <a:prstGeom prst="rect">
            <a:avLst/>
          </a:prstGeom>
          <a:noFill/>
          <a:ln>
            <a:noFill/>
          </a:ln>
        </p:spPr>
        <p:txBody>
          <a:bodyPr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a:solidFill>
                  <a:srgbClr val="888888"/>
                </a:solidFill>
                <a:latin typeface="Calibri"/>
                <a:ea typeface="Calibri"/>
                <a:cs typeface="Calibri"/>
                <a:sym typeface="Calibri"/>
              </a:rPr>
              <a:t>‹#›</a:t>
            </a:fld>
            <a:endParaRPr sz="1200">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comments" Target="../comments/comment1.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comments" Target="../comments/comment5.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hyperlink" Target="http://www.amazon.com/gp/reader/0399208534/ref=sib_dp_pt/103-1541081-4640612#reader-link" TargetMode="External"/><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8.jp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21.gif"/><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http://product.ebay.com/ws/eBayISAPI.dll?ProductImagePopup&amp;fpt=One%20Bean%20by%20Anne%20F.%20Rockwell%20(&amp;fpimu=http://i2.ebayimg.com/03/c/05/a2/40/d1_9.JPG" TargetMode="External"/><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23.jpg"/></Relationships>
</file>

<file path=ppt/slides/_rels/slide15.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hyperlink" Target="http://www.shop.com/op/~The_Gigantic_Turnip-oprod-19839945" TargetMode="External"/><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11.jpg"/></Relationships>
</file>

<file path=ppt/slides/_rels/slide1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comments" Target="../comments/comment6.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comments" Target="../comments/comment7.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comments" Target="../comments/comment8.xml"/><Relationship Id="rId5" Type="http://schemas.openxmlformats.org/officeDocument/2006/relationships/image" Target="../media/image6.jp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comments" Target="../comments/commen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2.xml"/><Relationship Id="rId1" Type="http://schemas.openxmlformats.org/officeDocument/2006/relationships/slideLayout" Target="../slideLayouts/slideLayout4.xml"/><Relationship Id="rId4" Type="http://schemas.openxmlformats.org/officeDocument/2006/relationships/comments" Target="../comments/comment9.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3.xml"/><Relationship Id="rId1" Type="http://schemas.openxmlformats.org/officeDocument/2006/relationships/slideLayout" Target="../slideLayouts/slideLayout8.xml"/><Relationship Id="rId5" Type="http://schemas.openxmlformats.org/officeDocument/2006/relationships/comments" Target="../comments/comment10.xml"/><Relationship Id="rId4" Type="http://schemas.openxmlformats.org/officeDocument/2006/relationships/image" Target="../media/image37.png"/></Relationships>
</file>

<file path=ppt/slides/_rels/slide3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4.xml"/><Relationship Id="rId1" Type="http://schemas.openxmlformats.org/officeDocument/2006/relationships/slideLayout" Target="../slideLayouts/slideLayout6.xml"/><Relationship Id="rId4" Type="http://schemas.openxmlformats.org/officeDocument/2006/relationships/comments" Target="../comments/commen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36.xml"/><Relationship Id="rId1" Type="http://schemas.openxmlformats.org/officeDocument/2006/relationships/slideLayout" Target="../slideLayouts/slideLayout3.xml"/><Relationship Id="rId6" Type="http://schemas.openxmlformats.org/officeDocument/2006/relationships/hyperlink" Target="mailto:youremail@vt.edu" TargetMode="External"/><Relationship Id="rId5" Type="http://schemas.openxmlformats.org/officeDocument/2006/relationships/image" Target="../media/image41.jpg"/><Relationship Id="rId4" Type="http://schemas.openxmlformats.org/officeDocument/2006/relationships/image" Target="../media/image40.jpg"/></Relationships>
</file>

<file path=ppt/slides/_rels/slide3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43.png"/></Relationships>
</file>

<file path=ppt/slides/_rels/slide38.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38.xml"/><Relationship Id="rId1" Type="http://schemas.openxmlformats.org/officeDocument/2006/relationships/slideLayout" Target="../slideLayouts/slideLayout12.xml"/><Relationship Id="rId4" Type="http://schemas.openxmlformats.org/officeDocument/2006/relationships/image" Target="../media/image45.jp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6.jp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image" Target="../media/image14.jpg"/><Relationship Id="rId3" Type="http://schemas.openxmlformats.org/officeDocument/2006/relationships/image" Target="../media/image6.jpg"/><Relationship Id="rId7"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image" Target="../media/image11.jpg"/><Relationship Id="rId4" Type="http://schemas.openxmlformats.org/officeDocument/2006/relationships/hyperlink" Target="http://www.shop.com/op/~The_Gigantic_Turnip-oprod-19839945" TargetMode="External"/><Relationship Id="rId9" Type="http://schemas.openxmlformats.org/officeDocument/2006/relationships/comments" Target="../comments/comment4.xml"/></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Shape 245"/>
          <p:cNvSpPr txBox="1">
            <a:spLocks noGrp="1"/>
          </p:cNvSpPr>
          <p:nvPr>
            <p:ph type="subTitle" idx="1"/>
          </p:nvPr>
        </p:nvSpPr>
        <p:spPr>
          <a:xfrm>
            <a:off x="146357" y="3519855"/>
            <a:ext cx="4148137" cy="1752600"/>
          </a:xfrm>
          <a:prstGeom prst="rect">
            <a:avLst/>
          </a:prstGeom>
          <a:noFill/>
          <a:ln>
            <a:noFill/>
          </a:ln>
        </p:spPr>
        <p:txBody>
          <a:bodyPr wrap="square" lIns="91425" tIns="45700" rIns="91425" bIns="45700" anchor="t" anchorCtr="0">
            <a:noAutofit/>
          </a:bodyPr>
          <a:lstStyle/>
          <a:p>
            <a:pPr marL="0" marR="0" lvl="0" indent="0" algn="ctr" rtl="0">
              <a:spcBef>
                <a:spcPts val="0"/>
              </a:spcBef>
              <a:spcAft>
                <a:spcPts val="0"/>
              </a:spcAft>
              <a:buClr>
                <a:schemeClr val="accent1"/>
              </a:buClr>
              <a:buFont typeface="Noto Sans Symbols"/>
              <a:buNone/>
            </a:pPr>
            <a:r>
              <a:rPr lang="en-US" sz="2400" b="1" i="0" u="none" strike="noStrike" cap="none" dirty="0" smtClean="0">
                <a:solidFill>
                  <a:schemeClr val="dk2"/>
                </a:solidFill>
                <a:latin typeface="Corbel"/>
                <a:ea typeface="Corbel"/>
                <a:cs typeface="Corbel"/>
                <a:sym typeface="Corbel"/>
              </a:rPr>
              <a:t>Hampton Ave</a:t>
            </a:r>
            <a:endParaRPr dirty="0"/>
          </a:p>
          <a:p>
            <a:pPr marL="0" marR="0" lvl="0" indent="0" algn="ctr" rtl="0">
              <a:spcBef>
                <a:spcPts val="480"/>
              </a:spcBef>
              <a:spcAft>
                <a:spcPts val="0"/>
              </a:spcAft>
              <a:buClr>
                <a:schemeClr val="accent1"/>
              </a:buClr>
              <a:buFont typeface="Noto Sans Symbols"/>
              <a:buNone/>
            </a:pPr>
            <a:r>
              <a:rPr lang="en-US" sz="2400" dirty="0" smtClean="0"/>
              <a:t>Nov. 15 2017</a:t>
            </a:r>
            <a:endParaRPr dirty="0"/>
          </a:p>
          <a:p>
            <a:pPr marL="0" marR="0" lvl="0" indent="0" algn="ctr" rtl="0">
              <a:spcBef>
                <a:spcPts val="480"/>
              </a:spcBef>
              <a:spcAft>
                <a:spcPts val="0"/>
              </a:spcAft>
              <a:buClr>
                <a:schemeClr val="accent1"/>
              </a:buClr>
              <a:buFont typeface="Noto Sans Symbols"/>
              <a:buNone/>
            </a:pPr>
            <a:r>
              <a:rPr lang="en-US" sz="2400" dirty="0" smtClean="0"/>
              <a:t>Kimberly Hoffman</a:t>
            </a:r>
            <a:endParaRPr sz="2400" b="1" i="0" u="none" strike="noStrike" cap="none" dirty="0">
              <a:solidFill>
                <a:schemeClr val="dk2"/>
              </a:solidFill>
              <a:latin typeface="Corbel"/>
              <a:ea typeface="Corbel"/>
              <a:cs typeface="Corbel"/>
              <a:sym typeface="Corbel"/>
            </a:endParaRPr>
          </a:p>
        </p:txBody>
      </p:sp>
      <p:sp>
        <p:nvSpPr>
          <p:cNvPr id="246" name="Shape 246"/>
          <p:cNvSpPr txBox="1">
            <a:spLocks noGrp="1"/>
          </p:cNvSpPr>
          <p:nvPr>
            <p:ph type="ctrTitle"/>
          </p:nvPr>
        </p:nvSpPr>
        <p:spPr>
          <a:xfrm>
            <a:off x="685800" y="381000"/>
            <a:ext cx="7772400" cy="1752600"/>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chemeClr val="accent1"/>
              </a:buClr>
              <a:buFont typeface="Corbel"/>
              <a:buNone/>
            </a:pPr>
            <a:r>
              <a:rPr lang="en-US" sz="4200" b="0" i="0" u="none" strike="noStrike" cap="none">
                <a:solidFill>
                  <a:schemeClr val="accent1"/>
                </a:solidFill>
                <a:latin typeface="Corbel"/>
                <a:ea typeface="Corbel"/>
                <a:cs typeface="Corbel"/>
                <a:sym typeface="Corbel"/>
              </a:rPr>
              <a:t>Partnering with Virginia’s </a:t>
            </a:r>
            <a:br>
              <a:rPr lang="en-US" sz="4200" b="0" i="0" u="none" strike="noStrike" cap="none">
                <a:solidFill>
                  <a:schemeClr val="accent1"/>
                </a:solidFill>
                <a:latin typeface="Corbel"/>
                <a:ea typeface="Corbel"/>
                <a:cs typeface="Corbel"/>
                <a:sym typeface="Corbel"/>
              </a:rPr>
            </a:br>
            <a:r>
              <a:rPr lang="en-US" sz="4200" b="1" i="0" u="none" strike="noStrike" cap="none">
                <a:solidFill>
                  <a:schemeClr val="accent2"/>
                </a:solidFill>
                <a:latin typeface="Corbel"/>
                <a:ea typeface="Corbel"/>
                <a:cs typeface="Corbel"/>
                <a:sym typeface="Corbel"/>
              </a:rPr>
              <a:t>Family Nutrition Program </a:t>
            </a:r>
            <a:endParaRPr sz="4200" b="1" i="0" u="none" strike="noStrike" cap="none">
              <a:solidFill>
                <a:schemeClr val="accent2"/>
              </a:solidFill>
              <a:latin typeface="Corbel"/>
              <a:ea typeface="Corbel"/>
              <a:cs typeface="Corbel"/>
              <a:sym typeface="Corbel"/>
            </a:endParaRPr>
          </a:p>
        </p:txBody>
      </p:sp>
      <p:sp>
        <p:nvSpPr>
          <p:cNvPr id="247" name="Shape 247"/>
          <p:cNvSpPr txBox="1"/>
          <p:nvPr/>
        </p:nvSpPr>
        <p:spPr>
          <a:xfrm>
            <a:off x="146344" y="4773750"/>
            <a:ext cx="4358400" cy="827100"/>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pic>
        <p:nvPicPr>
          <p:cNvPr id="248" name="Shape 248" descr="Preschool Gardening and Cooking on Vimeo"/>
          <p:cNvPicPr preferRelativeResize="0"/>
          <p:nvPr/>
        </p:nvPicPr>
        <p:blipFill rotWithShape="1">
          <a:blip r:embed="rId3">
            <a:alphaModFix/>
          </a:blip>
          <a:srcRect l="18125" t="-1" r="6875" b="-1"/>
          <a:stretch/>
        </p:blipFill>
        <p:spPr>
          <a:xfrm rot="300226">
            <a:off x="4627417" y="3040712"/>
            <a:ext cx="3982979" cy="2987072"/>
          </a:xfrm>
          <a:prstGeom prst="rect">
            <a:avLst/>
          </a:prstGeom>
          <a:noFill/>
          <a:ln>
            <a:noFill/>
          </a:ln>
        </p:spPr>
      </p:pic>
      <p:pic>
        <p:nvPicPr>
          <p:cNvPr id="249" name="Shape 249" descr="VTFNPintern42.jpg"/>
          <p:cNvPicPr preferRelativeResize="0"/>
          <p:nvPr/>
        </p:nvPicPr>
        <p:blipFill>
          <a:blip r:embed="rId4">
            <a:alphaModFix/>
          </a:blip>
          <a:stretch>
            <a:fillRect/>
          </a:stretch>
        </p:blipFill>
        <p:spPr>
          <a:xfrm rot="268360">
            <a:off x="4246587" y="2972631"/>
            <a:ext cx="4581253" cy="305416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Shape 323"/>
          <p:cNvSpPr txBox="1">
            <a:spLocks noGrp="1"/>
          </p:cNvSpPr>
          <p:nvPr>
            <p:ph type="body" idx="1"/>
          </p:nvPr>
        </p:nvSpPr>
        <p:spPr>
          <a:xfrm>
            <a:off x="301752" y="1524000"/>
            <a:ext cx="4040188" cy="732974"/>
          </a:xfrm>
          <a:prstGeom prst="rect">
            <a:avLst/>
          </a:prstGeom>
          <a:noFill/>
          <a:ln>
            <a:noFill/>
          </a:ln>
          <a:effectLst>
            <a:outerShdw blurRad="50800" dist="25400" dir="5400000" rotWithShape="0">
              <a:srgbClr val="000000">
                <a:alpha val="34901"/>
              </a:srgbClr>
            </a:outerShdw>
          </a:effectLst>
        </p:spPr>
        <p:txBody>
          <a:bodyPr wrap="square" lIns="91425" tIns="45700" rIns="91425" bIns="45700" anchor="ctr" anchorCtr="0">
            <a:noAutofit/>
          </a:bodyPr>
          <a:lstStyle/>
          <a:p>
            <a:pPr marL="0" marR="0" lvl="0" indent="0" algn="l" rtl="0">
              <a:spcBef>
                <a:spcPts val="0"/>
              </a:spcBef>
              <a:spcAft>
                <a:spcPts val="0"/>
              </a:spcAft>
              <a:buClr>
                <a:schemeClr val="accent1"/>
              </a:buClr>
              <a:buFont typeface="Noto Sans Symbols"/>
              <a:buNone/>
            </a:pPr>
            <a:r>
              <a:rPr lang="en-US" sz="2200" b="1" i="0" u="none" strike="noStrike" cap="none">
                <a:solidFill>
                  <a:srgbClr val="FFFFFF"/>
                </a:solidFill>
                <a:latin typeface="Corbel"/>
                <a:ea typeface="Corbel"/>
                <a:cs typeface="Corbel"/>
                <a:sym typeface="Corbel"/>
              </a:rPr>
              <a:t>Theme</a:t>
            </a:r>
            <a:endParaRPr sz="2200" b="1" i="0" u="none" strike="noStrike" cap="none">
              <a:solidFill>
                <a:srgbClr val="FFFFFF"/>
              </a:solidFill>
              <a:latin typeface="Corbel"/>
              <a:ea typeface="Corbel"/>
              <a:cs typeface="Corbel"/>
              <a:sym typeface="Corbel"/>
            </a:endParaRPr>
          </a:p>
        </p:txBody>
      </p:sp>
      <p:sp>
        <p:nvSpPr>
          <p:cNvPr id="324" name="Shape 324"/>
          <p:cNvSpPr txBox="1">
            <a:spLocks noGrp="1"/>
          </p:cNvSpPr>
          <p:nvPr>
            <p:ph type="body" idx="2"/>
          </p:nvPr>
        </p:nvSpPr>
        <p:spPr>
          <a:xfrm>
            <a:off x="4791330" y="1524000"/>
            <a:ext cx="4041775" cy="731520"/>
          </a:xfrm>
          <a:prstGeom prst="rect">
            <a:avLst/>
          </a:prstGeom>
          <a:noFill/>
          <a:ln>
            <a:noFill/>
          </a:ln>
          <a:effectLst>
            <a:outerShdw blurRad="50800" dist="25400" dir="5400000" rotWithShape="0">
              <a:srgbClr val="000000">
                <a:alpha val="34901"/>
              </a:srgbClr>
            </a:outerShdw>
          </a:effectLst>
        </p:spPr>
        <p:txBody>
          <a:bodyPr wrap="square" lIns="91425" tIns="45700" rIns="91425" bIns="45700" anchor="ctr" anchorCtr="0">
            <a:noAutofit/>
          </a:bodyPr>
          <a:lstStyle/>
          <a:p>
            <a:pPr marL="0" marR="0" lvl="0" indent="0" algn="l" rtl="0">
              <a:spcBef>
                <a:spcPts val="0"/>
              </a:spcBef>
              <a:spcAft>
                <a:spcPts val="0"/>
              </a:spcAft>
              <a:buClr>
                <a:schemeClr val="accent1"/>
              </a:buClr>
              <a:buFont typeface="Noto Sans Symbols"/>
              <a:buNone/>
            </a:pPr>
            <a:r>
              <a:rPr lang="en-US" sz="2200" b="1" i="0" u="none" strike="noStrike" cap="none">
                <a:solidFill>
                  <a:schemeClr val="dk1"/>
                </a:solidFill>
                <a:latin typeface="Corbel"/>
                <a:ea typeface="Corbel"/>
                <a:cs typeface="Corbel"/>
                <a:sym typeface="Corbel"/>
              </a:rPr>
              <a:t>Activities</a:t>
            </a:r>
            <a:endParaRPr sz="2200" b="1" i="0" u="none" strike="noStrike" cap="none">
              <a:solidFill>
                <a:schemeClr val="dk1"/>
              </a:solidFill>
              <a:latin typeface="Corbel"/>
              <a:ea typeface="Corbel"/>
              <a:cs typeface="Corbel"/>
              <a:sym typeface="Corbel"/>
            </a:endParaRPr>
          </a:p>
        </p:txBody>
      </p:sp>
      <p:sp>
        <p:nvSpPr>
          <p:cNvPr id="325" name="Shape 325"/>
          <p:cNvSpPr txBox="1">
            <a:spLocks noGrp="1"/>
          </p:cNvSpPr>
          <p:nvPr>
            <p:ph type="body" idx="3"/>
          </p:nvPr>
        </p:nvSpPr>
        <p:spPr>
          <a:xfrm>
            <a:off x="301752" y="2471383"/>
            <a:ext cx="4041648" cy="3818404"/>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Clr>
                <a:schemeClr val="accent1"/>
              </a:buClr>
              <a:buFont typeface="Noto Sans Symbols"/>
              <a:buNone/>
            </a:pPr>
            <a:r>
              <a:rPr lang="en-US" sz="2400" b="0" i="0" u="none" strike="noStrike" cap="none">
                <a:solidFill>
                  <a:schemeClr val="dk1"/>
                </a:solidFill>
                <a:latin typeface="Corbel"/>
                <a:ea typeface="Corbel"/>
                <a:cs typeface="Corbel"/>
                <a:sym typeface="Corbel"/>
              </a:rPr>
              <a:t>Through fun rhymes, the Spriggles animals introduce children to the importance of daily physical activity for good health</a:t>
            </a:r>
            <a:endParaRPr/>
          </a:p>
          <a:p>
            <a:pPr marL="0" marR="0" lvl="0" indent="0" algn="l" rtl="0">
              <a:spcBef>
                <a:spcPts val="540"/>
              </a:spcBef>
              <a:spcAft>
                <a:spcPts val="0"/>
              </a:spcAft>
              <a:buClr>
                <a:schemeClr val="accent1"/>
              </a:buClr>
              <a:buFont typeface="Noto Sans Symbols"/>
              <a:buNone/>
            </a:pPr>
            <a:endParaRPr sz="2700" b="0" i="0" u="none" strike="noStrike" cap="none">
              <a:solidFill>
                <a:schemeClr val="dk1"/>
              </a:solidFill>
              <a:latin typeface="Corbel"/>
              <a:ea typeface="Corbel"/>
              <a:cs typeface="Corbel"/>
              <a:sym typeface="Corbel"/>
            </a:endParaRPr>
          </a:p>
        </p:txBody>
      </p:sp>
      <p:sp>
        <p:nvSpPr>
          <p:cNvPr id="326" name="Shape 326"/>
          <p:cNvSpPr txBox="1">
            <a:spLocks noGrp="1"/>
          </p:cNvSpPr>
          <p:nvPr>
            <p:ph type="body" idx="4"/>
          </p:nvPr>
        </p:nvSpPr>
        <p:spPr>
          <a:xfrm>
            <a:off x="4800600" y="2471383"/>
            <a:ext cx="4038600" cy="3822192"/>
          </a:xfrm>
          <a:prstGeom prst="rect">
            <a:avLst/>
          </a:prstGeom>
          <a:noFill/>
          <a:ln>
            <a:noFill/>
          </a:ln>
        </p:spPr>
        <p:txBody>
          <a:bodyPr wrap="square" lIns="91425" tIns="45700" rIns="91425" bIns="45700" anchor="t" anchorCtr="0">
            <a:noAutofit/>
          </a:bodyPr>
          <a:lstStyle/>
          <a:p>
            <a:pPr marL="274320" marR="0" lvl="0" indent="-274320" algn="l" rtl="0">
              <a:spcBef>
                <a:spcPts val="0"/>
              </a:spcBef>
              <a:spcAft>
                <a:spcPts val="0"/>
              </a:spcAft>
              <a:buClr>
                <a:schemeClr val="accent1"/>
              </a:buClr>
              <a:buSzPts val="2295"/>
              <a:buFont typeface="Noto Sans Symbols"/>
              <a:buChar char="●"/>
            </a:pPr>
            <a:r>
              <a:rPr lang="en-US" sz="2700" b="0" i="0" u="none" strike="noStrike" cap="none">
                <a:solidFill>
                  <a:schemeClr val="dk1"/>
                </a:solidFill>
                <a:latin typeface="Arial"/>
                <a:ea typeface="Arial"/>
                <a:cs typeface="Arial"/>
                <a:sym typeface="Arial"/>
              </a:rPr>
              <a:t>Stir the Soup frog hopping</a:t>
            </a:r>
            <a:endParaRPr/>
          </a:p>
          <a:p>
            <a:pPr marL="274320" marR="0" lvl="0" indent="-128587" algn="l" rtl="0">
              <a:spcBef>
                <a:spcPts val="540"/>
              </a:spcBef>
              <a:spcAft>
                <a:spcPts val="0"/>
              </a:spcAft>
              <a:buClr>
                <a:schemeClr val="accent1"/>
              </a:buClr>
              <a:buSzPts val="2295"/>
              <a:buFont typeface="Noto Sans Symbols"/>
              <a:buNone/>
            </a:pPr>
            <a:endParaRPr sz="2700" b="0" i="0" u="none" strike="noStrike" cap="none">
              <a:solidFill>
                <a:schemeClr val="dk1"/>
              </a:solidFill>
              <a:latin typeface="Corbel"/>
              <a:ea typeface="Corbel"/>
              <a:cs typeface="Corbel"/>
              <a:sym typeface="Corbel"/>
            </a:endParaRPr>
          </a:p>
        </p:txBody>
      </p:sp>
      <p:sp>
        <p:nvSpPr>
          <p:cNvPr id="327" name="Shape 327"/>
          <p:cNvSpPr txBox="1">
            <a:spLocks noGrp="1"/>
          </p:cNvSpPr>
          <p:nvPr>
            <p:ph type="title"/>
          </p:nvPr>
        </p:nvSpPr>
        <p:spPr>
          <a:xfrm>
            <a:off x="301752" y="228600"/>
            <a:ext cx="8534400" cy="758952"/>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88A44E"/>
              </a:buClr>
              <a:buFont typeface="Corbel"/>
              <a:buNone/>
            </a:pPr>
            <a:r>
              <a:rPr lang="en-US" sz="3240" b="1" i="1" u="none" strike="noStrike" cap="none">
                <a:solidFill>
                  <a:srgbClr val="88A44E"/>
                </a:solidFill>
                <a:latin typeface="Corbel"/>
                <a:ea typeface="Corbel"/>
                <a:cs typeface="Corbel"/>
                <a:sym typeface="Corbel"/>
              </a:rPr>
              <a:t>Spriggles: Activity and Exercise</a:t>
            </a:r>
            <a:br>
              <a:rPr lang="en-US" sz="3240" b="1" i="1" u="none" strike="noStrike" cap="none">
                <a:solidFill>
                  <a:srgbClr val="88A44E"/>
                </a:solidFill>
                <a:latin typeface="Corbel"/>
                <a:ea typeface="Corbel"/>
                <a:cs typeface="Corbel"/>
                <a:sym typeface="Corbel"/>
              </a:rPr>
            </a:br>
            <a:r>
              <a:rPr lang="en-US" sz="1620" b="1" i="0" u="none" strike="noStrike" cap="none">
                <a:solidFill>
                  <a:srgbClr val="88A44E"/>
                </a:solidFill>
                <a:latin typeface="Corbel"/>
                <a:ea typeface="Corbel"/>
                <a:cs typeface="Corbel"/>
                <a:sym typeface="Corbel"/>
              </a:rPr>
              <a:t>by Jeff &amp; Martha Gottlieb</a:t>
            </a:r>
            <a:endParaRPr sz="2970" b="1" i="0" u="none" strike="noStrike" cap="none">
              <a:solidFill>
                <a:srgbClr val="6600CC"/>
              </a:solidFill>
              <a:latin typeface="Corbel"/>
              <a:ea typeface="Corbel"/>
              <a:cs typeface="Corbel"/>
              <a:sym typeface="Corbel"/>
            </a:endParaRPr>
          </a:p>
        </p:txBody>
      </p:sp>
      <p:pic>
        <p:nvPicPr>
          <p:cNvPr id="328" name="Shape 328" descr="Graphic5"/>
          <p:cNvPicPr preferRelativeResize="0"/>
          <p:nvPr/>
        </p:nvPicPr>
        <p:blipFill rotWithShape="1">
          <a:blip r:embed="rId3">
            <a:alphaModFix/>
          </a:blip>
          <a:srcRect/>
          <a:stretch/>
        </p:blipFill>
        <p:spPr>
          <a:xfrm>
            <a:off x="1014116" y="4579046"/>
            <a:ext cx="2615460" cy="1710741"/>
          </a:xfrm>
          <a:prstGeom prst="rect">
            <a:avLst/>
          </a:prstGeom>
          <a:noFill/>
          <a:ln>
            <a:noFill/>
          </a:ln>
        </p:spPr>
      </p:pic>
      <p:pic>
        <p:nvPicPr>
          <p:cNvPr id="329" name="Shape 329" descr="C:\Users\mmauer\AppData\Local\Microsoft\Windows\Temporary Internet Files\Content.IE5\BE2H8SNW\MC900215789[1].wmf"/>
          <p:cNvPicPr preferRelativeResize="0"/>
          <p:nvPr/>
        </p:nvPicPr>
        <p:blipFill rotWithShape="1">
          <a:blip r:embed="rId4">
            <a:alphaModFix/>
          </a:blip>
          <a:srcRect/>
          <a:stretch/>
        </p:blipFill>
        <p:spPr>
          <a:xfrm>
            <a:off x="5292127" y="3600293"/>
            <a:ext cx="3055545" cy="2649648"/>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Shape 334"/>
          <p:cNvSpPr txBox="1">
            <a:spLocks noGrp="1"/>
          </p:cNvSpPr>
          <p:nvPr>
            <p:ph type="body" idx="1"/>
          </p:nvPr>
        </p:nvSpPr>
        <p:spPr>
          <a:xfrm>
            <a:off x="301752" y="1524000"/>
            <a:ext cx="4040188" cy="732974"/>
          </a:xfrm>
          <a:prstGeom prst="rect">
            <a:avLst/>
          </a:prstGeom>
          <a:noFill/>
          <a:ln>
            <a:noFill/>
          </a:ln>
          <a:effectLst>
            <a:outerShdw blurRad="50800" dist="25400" dir="5400000" rotWithShape="0">
              <a:srgbClr val="000000">
                <a:alpha val="34901"/>
              </a:srgbClr>
            </a:outerShdw>
          </a:effectLst>
        </p:spPr>
        <p:txBody>
          <a:bodyPr wrap="square" lIns="91425" tIns="45700" rIns="91425" bIns="45700" anchor="ctr" anchorCtr="0">
            <a:noAutofit/>
          </a:bodyPr>
          <a:lstStyle/>
          <a:p>
            <a:pPr marL="0" marR="0" lvl="0" indent="0" algn="l" rtl="0">
              <a:spcBef>
                <a:spcPts val="0"/>
              </a:spcBef>
              <a:spcAft>
                <a:spcPts val="0"/>
              </a:spcAft>
              <a:buClr>
                <a:schemeClr val="accent1"/>
              </a:buClr>
              <a:buFont typeface="Noto Sans Symbols"/>
              <a:buNone/>
            </a:pPr>
            <a:r>
              <a:rPr lang="en-US" sz="2200" b="1" i="0" u="none" strike="noStrike" cap="none">
                <a:solidFill>
                  <a:srgbClr val="FFFFFF"/>
                </a:solidFill>
                <a:latin typeface="Corbel"/>
                <a:ea typeface="Corbel"/>
                <a:cs typeface="Corbel"/>
                <a:sym typeface="Corbel"/>
              </a:rPr>
              <a:t>Theme</a:t>
            </a:r>
            <a:endParaRPr sz="2200" b="1" i="0" u="none" strike="noStrike" cap="none">
              <a:solidFill>
                <a:srgbClr val="FFFFFF"/>
              </a:solidFill>
              <a:latin typeface="Corbel"/>
              <a:ea typeface="Corbel"/>
              <a:cs typeface="Corbel"/>
              <a:sym typeface="Corbel"/>
            </a:endParaRPr>
          </a:p>
        </p:txBody>
      </p:sp>
      <p:sp>
        <p:nvSpPr>
          <p:cNvPr id="335" name="Shape 335"/>
          <p:cNvSpPr txBox="1">
            <a:spLocks noGrp="1"/>
          </p:cNvSpPr>
          <p:nvPr>
            <p:ph type="body" idx="2"/>
          </p:nvPr>
        </p:nvSpPr>
        <p:spPr>
          <a:xfrm>
            <a:off x="4791330" y="1524000"/>
            <a:ext cx="4041775" cy="731520"/>
          </a:xfrm>
          <a:prstGeom prst="rect">
            <a:avLst/>
          </a:prstGeom>
          <a:noFill/>
          <a:ln>
            <a:noFill/>
          </a:ln>
          <a:effectLst>
            <a:outerShdw blurRad="50800" dist="25400" dir="5400000" rotWithShape="0">
              <a:srgbClr val="000000">
                <a:alpha val="34901"/>
              </a:srgbClr>
            </a:outerShdw>
          </a:effectLst>
        </p:spPr>
        <p:txBody>
          <a:bodyPr wrap="square" lIns="91425" tIns="45700" rIns="91425" bIns="45700" anchor="ctr" anchorCtr="0">
            <a:noAutofit/>
          </a:bodyPr>
          <a:lstStyle/>
          <a:p>
            <a:pPr marL="0" marR="0" lvl="0" indent="0" algn="l" rtl="0">
              <a:spcBef>
                <a:spcPts val="0"/>
              </a:spcBef>
              <a:spcAft>
                <a:spcPts val="0"/>
              </a:spcAft>
              <a:buClr>
                <a:schemeClr val="accent1"/>
              </a:buClr>
              <a:buFont typeface="Noto Sans Symbols"/>
              <a:buNone/>
            </a:pPr>
            <a:r>
              <a:rPr lang="en-US" sz="2200" b="1" i="0" u="none" strike="noStrike" cap="none">
                <a:solidFill>
                  <a:schemeClr val="dk1"/>
                </a:solidFill>
                <a:latin typeface="Corbel"/>
                <a:ea typeface="Corbel"/>
                <a:cs typeface="Corbel"/>
                <a:sym typeface="Corbel"/>
              </a:rPr>
              <a:t>Activities</a:t>
            </a:r>
            <a:endParaRPr sz="2200" b="1" i="0" u="none" strike="noStrike" cap="none">
              <a:solidFill>
                <a:schemeClr val="dk1"/>
              </a:solidFill>
              <a:latin typeface="Corbel"/>
              <a:ea typeface="Corbel"/>
              <a:cs typeface="Corbel"/>
              <a:sym typeface="Corbel"/>
            </a:endParaRPr>
          </a:p>
        </p:txBody>
      </p:sp>
      <p:sp>
        <p:nvSpPr>
          <p:cNvPr id="336" name="Shape 336"/>
          <p:cNvSpPr txBox="1">
            <a:spLocks noGrp="1"/>
          </p:cNvSpPr>
          <p:nvPr>
            <p:ph type="body" idx="3"/>
          </p:nvPr>
        </p:nvSpPr>
        <p:spPr>
          <a:xfrm>
            <a:off x="301752" y="2471383"/>
            <a:ext cx="4041648" cy="3818404"/>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Clr>
                <a:schemeClr val="accent1"/>
              </a:buClr>
              <a:buFont typeface="Noto Sans Symbols"/>
              <a:buNone/>
            </a:pPr>
            <a:r>
              <a:rPr lang="en-US" sz="2400" b="0" i="0" u="none" strike="noStrike" cap="none">
                <a:solidFill>
                  <a:schemeClr val="dk1"/>
                </a:solidFill>
                <a:latin typeface="Corbel"/>
                <a:ea typeface="Corbel"/>
                <a:cs typeface="Corbel"/>
                <a:sym typeface="Corbel"/>
              </a:rPr>
              <a:t>A hungry caterpillar eats his way through a lot of different foods. He goes through cocoon stage to become a butterfly</a:t>
            </a:r>
            <a:endParaRPr/>
          </a:p>
          <a:p>
            <a:pPr marL="0" marR="0" lvl="0" indent="0" algn="l" rtl="0">
              <a:spcBef>
                <a:spcPts val="540"/>
              </a:spcBef>
              <a:spcAft>
                <a:spcPts val="0"/>
              </a:spcAft>
              <a:buClr>
                <a:schemeClr val="accent1"/>
              </a:buClr>
              <a:buFont typeface="Noto Sans Symbols"/>
              <a:buNone/>
            </a:pPr>
            <a:endParaRPr sz="2700" b="0" i="0" u="none" strike="noStrike" cap="none">
              <a:solidFill>
                <a:schemeClr val="dk1"/>
              </a:solidFill>
              <a:latin typeface="Corbel"/>
              <a:ea typeface="Corbel"/>
              <a:cs typeface="Corbel"/>
              <a:sym typeface="Corbel"/>
            </a:endParaRPr>
          </a:p>
        </p:txBody>
      </p:sp>
      <p:sp>
        <p:nvSpPr>
          <p:cNvPr id="337" name="Shape 337"/>
          <p:cNvSpPr txBox="1">
            <a:spLocks noGrp="1"/>
          </p:cNvSpPr>
          <p:nvPr>
            <p:ph type="body" idx="4"/>
          </p:nvPr>
        </p:nvSpPr>
        <p:spPr>
          <a:xfrm>
            <a:off x="4800600" y="2471383"/>
            <a:ext cx="4038600" cy="3822192"/>
          </a:xfrm>
          <a:prstGeom prst="rect">
            <a:avLst/>
          </a:prstGeom>
          <a:noFill/>
          <a:ln>
            <a:noFill/>
          </a:ln>
        </p:spPr>
        <p:txBody>
          <a:bodyPr wrap="square" lIns="91425" tIns="45700" rIns="91425" bIns="45700" anchor="t" anchorCtr="0">
            <a:noAutofit/>
          </a:bodyPr>
          <a:lstStyle/>
          <a:p>
            <a:pPr marL="274320" marR="0" lvl="0" indent="-274320" algn="l" rtl="0">
              <a:spcBef>
                <a:spcPts val="0"/>
              </a:spcBef>
              <a:spcAft>
                <a:spcPts val="0"/>
              </a:spcAft>
              <a:buClr>
                <a:schemeClr val="accent1"/>
              </a:buClr>
              <a:buSzPts val="2380"/>
              <a:buFont typeface="Noto Sans Symbols"/>
              <a:buChar char="●"/>
            </a:pPr>
            <a:r>
              <a:rPr lang="en-US" sz="2800" b="0" i="0" u="none" strike="noStrike" cap="none">
                <a:solidFill>
                  <a:schemeClr val="dk1"/>
                </a:solidFill>
                <a:latin typeface="Corbel"/>
                <a:ea typeface="Corbel"/>
                <a:cs typeface="Corbel"/>
                <a:sym typeface="Corbel"/>
              </a:rPr>
              <a:t>Make a butterfly craft</a:t>
            </a:r>
            <a:endParaRPr/>
          </a:p>
          <a:p>
            <a:pPr marL="274320" marR="0" lvl="0" indent="-274320" algn="l" rtl="0">
              <a:spcBef>
                <a:spcPts val="1400"/>
              </a:spcBef>
              <a:spcAft>
                <a:spcPts val="0"/>
              </a:spcAft>
              <a:buClr>
                <a:schemeClr val="accent1"/>
              </a:buClr>
              <a:buSzPts val="2380"/>
              <a:buFont typeface="Noto Sans Symbols"/>
              <a:buChar char="●"/>
            </a:pPr>
            <a:r>
              <a:rPr lang="en-US" sz="2800" b="0" i="0" u="none" strike="noStrike" cap="none">
                <a:solidFill>
                  <a:schemeClr val="dk1"/>
                </a:solidFill>
                <a:latin typeface="Corbel"/>
                <a:ea typeface="Corbel"/>
                <a:cs typeface="Corbel"/>
                <a:sym typeface="Corbel"/>
              </a:rPr>
              <a:t>Make healthy Fruit Kabobs for growth and development</a:t>
            </a:r>
            <a:endParaRPr sz="2800" b="0" i="0" u="none" strike="noStrike" cap="none">
              <a:solidFill>
                <a:schemeClr val="dk1"/>
              </a:solidFill>
              <a:latin typeface="Corbel"/>
              <a:ea typeface="Corbel"/>
              <a:cs typeface="Corbel"/>
              <a:sym typeface="Corbel"/>
            </a:endParaRPr>
          </a:p>
          <a:p>
            <a:pPr marL="274320" marR="0" lvl="0" indent="-128587" algn="l" rtl="0">
              <a:spcBef>
                <a:spcPts val="540"/>
              </a:spcBef>
              <a:spcAft>
                <a:spcPts val="0"/>
              </a:spcAft>
              <a:buClr>
                <a:schemeClr val="accent1"/>
              </a:buClr>
              <a:buSzPts val="2295"/>
              <a:buFont typeface="Noto Sans Symbols"/>
              <a:buNone/>
            </a:pPr>
            <a:endParaRPr sz="2700" b="0" i="0" u="none" strike="noStrike" cap="none">
              <a:solidFill>
                <a:schemeClr val="dk1"/>
              </a:solidFill>
              <a:latin typeface="Corbel"/>
              <a:ea typeface="Corbel"/>
              <a:cs typeface="Corbel"/>
              <a:sym typeface="Corbel"/>
            </a:endParaRPr>
          </a:p>
        </p:txBody>
      </p:sp>
      <p:sp>
        <p:nvSpPr>
          <p:cNvPr id="338" name="Shape 338"/>
          <p:cNvSpPr txBox="1">
            <a:spLocks noGrp="1"/>
          </p:cNvSpPr>
          <p:nvPr>
            <p:ph type="title"/>
          </p:nvPr>
        </p:nvSpPr>
        <p:spPr>
          <a:xfrm>
            <a:off x="301752" y="228600"/>
            <a:ext cx="8534400" cy="758952"/>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88A44E"/>
              </a:buClr>
              <a:buFont typeface="Corbel"/>
              <a:buNone/>
            </a:pPr>
            <a:r>
              <a:rPr lang="en-US" sz="3240" b="1" i="0" u="none" strike="noStrike" cap="none">
                <a:solidFill>
                  <a:srgbClr val="88A44E"/>
                </a:solidFill>
                <a:latin typeface="Corbel"/>
                <a:ea typeface="Corbel"/>
                <a:cs typeface="Corbel"/>
                <a:sym typeface="Corbel"/>
              </a:rPr>
              <a:t> </a:t>
            </a:r>
            <a:r>
              <a:rPr lang="en-US" sz="3240" b="1" i="1" u="none" strike="noStrike" cap="none">
                <a:solidFill>
                  <a:srgbClr val="88A44E"/>
                </a:solidFill>
                <a:latin typeface="Corbel"/>
                <a:ea typeface="Corbel"/>
                <a:cs typeface="Corbel"/>
                <a:sym typeface="Corbel"/>
              </a:rPr>
              <a:t>The Very Hungry Caterpillar</a:t>
            </a:r>
            <a:br>
              <a:rPr lang="en-US" sz="3240" b="1" i="1" u="none" strike="noStrike" cap="none">
                <a:solidFill>
                  <a:srgbClr val="88A44E"/>
                </a:solidFill>
                <a:latin typeface="Corbel"/>
                <a:ea typeface="Corbel"/>
                <a:cs typeface="Corbel"/>
                <a:sym typeface="Corbel"/>
              </a:rPr>
            </a:br>
            <a:r>
              <a:rPr lang="en-US" sz="1620" b="1" i="1" u="none" strike="noStrike" cap="none">
                <a:solidFill>
                  <a:srgbClr val="88A44E"/>
                </a:solidFill>
                <a:latin typeface="Corbel"/>
                <a:ea typeface="Corbel"/>
                <a:cs typeface="Corbel"/>
                <a:sym typeface="Corbel"/>
              </a:rPr>
              <a:t>By Eric Carle</a:t>
            </a:r>
            <a:endParaRPr sz="2970" b="1" i="0" u="none" strike="noStrike" cap="none">
              <a:solidFill>
                <a:srgbClr val="6600CC"/>
              </a:solidFill>
              <a:latin typeface="Corbel"/>
              <a:ea typeface="Corbel"/>
              <a:cs typeface="Corbel"/>
              <a:sym typeface="Corbel"/>
            </a:endParaRPr>
          </a:p>
        </p:txBody>
      </p:sp>
      <p:pic>
        <p:nvPicPr>
          <p:cNvPr id="339" name="Shape 339" descr="The Very Hungry Caterpillar">
            <a:hlinkClick r:id="rId3"/>
          </p:cNvPr>
          <p:cNvPicPr preferRelativeResize="0"/>
          <p:nvPr/>
        </p:nvPicPr>
        <p:blipFill rotWithShape="1">
          <a:blip r:embed="rId4">
            <a:alphaModFix/>
          </a:blip>
          <a:srcRect/>
          <a:stretch/>
        </p:blipFill>
        <p:spPr>
          <a:xfrm>
            <a:off x="1828800" y="4267200"/>
            <a:ext cx="2173954" cy="19151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301752" y="1524000"/>
            <a:ext cx="4040188" cy="732974"/>
          </a:xfrm>
          <a:prstGeom prst="rect">
            <a:avLst/>
          </a:prstGeom>
          <a:noFill/>
          <a:ln>
            <a:noFill/>
          </a:ln>
          <a:effectLst>
            <a:outerShdw blurRad="50800" dist="25400" dir="5400000" rotWithShape="0">
              <a:srgbClr val="000000">
                <a:alpha val="34901"/>
              </a:srgbClr>
            </a:outerShdw>
          </a:effectLst>
        </p:spPr>
        <p:txBody>
          <a:bodyPr wrap="square" lIns="91425" tIns="45700" rIns="91425" bIns="45700" anchor="ctr" anchorCtr="0">
            <a:noAutofit/>
          </a:bodyPr>
          <a:lstStyle/>
          <a:p>
            <a:pPr marL="0" marR="0" lvl="0" indent="0" algn="l" rtl="0">
              <a:spcBef>
                <a:spcPts val="0"/>
              </a:spcBef>
              <a:spcAft>
                <a:spcPts val="0"/>
              </a:spcAft>
              <a:buClr>
                <a:schemeClr val="accent1"/>
              </a:buClr>
              <a:buFont typeface="Noto Sans Symbols"/>
              <a:buNone/>
            </a:pPr>
            <a:r>
              <a:rPr lang="en-US" sz="2200" b="1" i="0" u="none" strike="noStrike" cap="none">
                <a:solidFill>
                  <a:srgbClr val="FFFFFF"/>
                </a:solidFill>
                <a:latin typeface="Corbel"/>
                <a:ea typeface="Corbel"/>
                <a:cs typeface="Corbel"/>
                <a:sym typeface="Corbel"/>
              </a:rPr>
              <a:t>Theme</a:t>
            </a:r>
            <a:endParaRPr sz="2200" b="1" i="0" u="none" strike="noStrike" cap="none">
              <a:solidFill>
                <a:srgbClr val="FFFFFF"/>
              </a:solidFill>
              <a:latin typeface="Corbel"/>
              <a:ea typeface="Corbel"/>
              <a:cs typeface="Corbel"/>
              <a:sym typeface="Corbel"/>
            </a:endParaRPr>
          </a:p>
        </p:txBody>
      </p:sp>
      <p:sp>
        <p:nvSpPr>
          <p:cNvPr id="345" name="Shape 345"/>
          <p:cNvSpPr txBox="1">
            <a:spLocks noGrp="1"/>
          </p:cNvSpPr>
          <p:nvPr>
            <p:ph type="body" idx="2"/>
          </p:nvPr>
        </p:nvSpPr>
        <p:spPr>
          <a:xfrm>
            <a:off x="4791330" y="1524000"/>
            <a:ext cx="4041775" cy="731520"/>
          </a:xfrm>
          <a:prstGeom prst="rect">
            <a:avLst/>
          </a:prstGeom>
          <a:noFill/>
          <a:ln>
            <a:noFill/>
          </a:ln>
          <a:effectLst>
            <a:outerShdw blurRad="50800" dist="25400" dir="5400000" rotWithShape="0">
              <a:srgbClr val="000000">
                <a:alpha val="34901"/>
              </a:srgbClr>
            </a:outerShdw>
          </a:effectLst>
        </p:spPr>
        <p:txBody>
          <a:bodyPr wrap="square" lIns="91425" tIns="45700" rIns="91425" bIns="45700" anchor="ctr" anchorCtr="0">
            <a:noAutofit/>
          </a:bodyPr>
          <a:lstStyle/>
          <a:p>
            <a:pPr marL="0" marR="0" lvl="0" indent="0" algn="l" rtl="0">
              <a:spcBef>
                <a:spcPts val="0"/>
              </a:spcBef>
              <a:spcAft>
                <a:spcPts val="0"/>
              </a:spcAft>
              <a:buClr>
                <a:schemeClr val="accent1"/>
              </a:buClr>
              <a:buFont typeface="Noto Sans Symbols"/>
              <a:buNone/>
            </a:pPr>
            <a:r>
              <a:rPr lang="en-US" sz="2200" b="1" i="0" u="none" strike="noStrike" cap="none">
                <a:solidFill>
                  <a:schemeClr val="dk1"/>
                </a:solidFill>
                <a:latin typeface="Corbel"/>
                <a:ea typeface="Corbel"/>
                <a:cs typeface="Corbel"/>
                <a:sym typeface="Corbel"/>
              </a:rPr>
              <a:t>Activities</a:t>
            </a:r>
            <a:endParaRPr sz="2200" b="1" i="0" u="none" strike="noStrike" cap="none">
              <a:solidFill>
                <a:schemeClr val="dk1"/>
              </a:solidFill>
              <a:latin typeface="Corbel"/>
              <a:ea typeface="Corbel"/>
              <a:cs typeface="Corbel"/>
              <a:sym typeface="Corbel"/>
            </a:endParaRPr>
          </a:p>
        </p:txBody>
      </p:sp>
      <p:sp>
        <p:nvSpPr>
          <p:cNvPr id="346" name="Shape 346"/>
          <p:cNvSpPr txBox="1">
            <a:spLocks noGrp="1"/>
          </p:cNvSpPr>
          <p:nvPr>
            <p:ph type="body" idx="3"/>
          </p:nvPr>
        </p:nvSpPr>
        <p:spPr>
          <a:xfrm>
            <a:off x="301752" y="2471383"/>
            <a:ext cx="4041648" cy="3818404"/>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Clr>
                <a:schemeClr val="accent1"/>
              </a:buClr>
              <a:buFont typeface="Noto Sans Symbols"/>
              <a:buNone/>
            </a:pPr>
            <a:r>
              <a:rPr lang="en-US" sz="2400" b="0" i="0" u="none" strike="noStrike" cap="none">
                <a:solidFill>
                  <a:schemeClr val="dk1"/>
                </a:solidFill>
                <a:latin typeface="Corbel"/>
                <a:ea typeface="Corbel"/>
                <a:cs typeface="Corbel"/>
                <a:sym typeface="Corbel"/>
              </a:rPr>
              <a:t>Practice reading and identifying new foods. Each letter of the alphabet is represented by a vegetable or fruit</a:t>
            </a:r>
            <a:endParaRPr/>
          </a:p>
          <a:p>
            <a:pPr marL="0" marR="0" lvl="0" indent="0" algn="l" rtl="0">
              <a:spcBef>
                <a:spcPts val="1200"/>
              </a:spcBef>
              <a:spcAft>
                <a:spcPts val="0"/>
              </a:spcAft>
              <a:buClr>
                <a:schemeClr val="accent1"/>
              </a:buClr>
              <a:buFont typeface="Noto Sans Symbols"/>
              <a:buNone/>
            </a:pPr>
            <a:endParaRPr sz="2400" b="0" i="0" u="none" strike="noStrike" cap="none">
              <a:solidFill>
                <a:schemeClr val="dk1"/>
              </a:solidFill>
              <a:latin typeface="Corbel"/>
              <a:ea typeface="Corbel"/>
              <a:cs typeface="Corbel"/>
              <a:sym typeface="Corbel"/>
            </a:endParaRPr>
          </a:p>
          <a:p>
            <a:pPr marL="0" marR="0" lvl="0" indent="0" algn="l" rtl="0">
              <a:spcBef>
                <a:spcPts val="540"/>
              </a:spcBef>
              <a:spcAft>
                <a:spcPts val="0"/>
              </a:spcAft>
              <a:buClr>
                <a:schemeClr val="accent1"/>
              </a:buClr>
              <a:buFont typeface="Noto Sans Symbols"/>
              <a:buNone/>
            </a:pPr>
            <a:endParaRPr sz="2700" b="0" i="0" u="none" strike="noStrike" cap="none">
              <a:solidFill>
                <a:schemeClr val="dk1"/>
              </a:solidFill>
              <a:latin typeface="Corbel"/>
              <a:ea typeface="Corbel"/>
              <a:cs typeface="Corbel"/>
              <a:sym typeface="Corbel"/>
            </a:endParaRPr>
          </a:p>
        </p:txBody>
      </p:sp>
      <p:sp>
        <p:nvSpPr>
          <p:cNvPr id="347" name="Shape 347"/>
          <p:cNvSpPr txBox="1">
            <a:spLocks noGrp="1"/>
          </p:cNvSpPr>
          <p:nvPr>
            <p:ph type="body" idx="4"/>
          </p:nvPr>
        </p:nvSpPr>
        <p:spPr>
          <a:xfrm>
            <a:off x="4800600" y="2471383"/>
            <a:ext cx="4038600" cy="3822192"/>
          </a:xfrm>
          <a:prstGeom prst="rect">
            <a:avLst/>
          </a:prstGeom>
          <a:noFill/>
          <a:ln>
            <a:noFill/>
          </a:ln>
        </p:spPr>
        <p:txBody>
          <a:bodyPr wrap="square" lIns="91425" tIns="45700" rIns="91425" bIns="45700" anchor="t" anchorCtr="0">
            <a:noAutofit/>
          </a:bodyPr>
          <a:lstStyle/>
          <a:p>
            <a:pPr marL="274320" marR="0" lvl="0" indent="-274320" algn="l" rtl="0">
              <a:spcBef>
                <a:spcPts val="0"/>
              </a:spcBef>
              <a:spcAft>
                <a:spcPts val="0"/>
              </a:spcAft>
              <a:buClr>
                <a:schemeClr val="accent1"/>
              </a:buClr>
              <a:buSzPts val="2040"/>
              <a:buFont typeface="Noto Sans Symbols"/>
              <a:buChar char="●"/>
            </a:pPr>
            <a:r>
              <a:rPr lang="en-US" sz="2400" b="0" i="0" u="none" strike="noStrike" cap="none">
                <a:solidFill>
                  <a:schemeClr val="dk1"/>
                </a:solidFill>
                <a:latin typeface="Corbel"/>
                <a:ea typeface="Corbel"/>
                <a:cs typeface="Corbel"/>
                <a:sym typeface="Corbel"/>
              </a:rPr>
              <a:t>Brown Bag Surprise</a:t>
            </a:r>
            <a:endParaRPr/>
          </a:p>
          <a:p>
            <a:pPr marL="548640" marR="0" lvl="1" indent="-281940" algn="l" rtl="0">
              <a:spcBef>
                <a:spcPts val="900"/>
              </a:spcBef>
              <a:spcAft>
                <a:spcPts val="0"/>
              </a:spcAft>
              <a:buClr>
                <a:schemeClr val="accent2"/>
              </a:buClr>
              <a:buSzPts val="1260"/>
              <a:buFont typeface="Noto Sans Symbols"/>
              <a:buChar char="○"/>
            </a:pPr>
            <a:r>
              <a:rPr lang="en-US" sz="1800" b="0" i="0" u="none" strike="noStrike" cap="none">
                <a:solidFill>
                  <a:schemeClr val="dk2"/>
                </a:solidFill>
                <a:latin typeface="Corbel"/>
                <a:ea typeface="Corbel"/>
                <a:cs typeface="Corbel"/>
                <a:sym typeface="Corbel"/>
              </a:rPr>
              <a:t>Children reach in and feel what is in the bag and try to guess what is hidden inside</a:t>
            </a:r>
            <a:endParaRPr/>
          </a:p>
          <a:p>
            <a:pPr marL="274320" marR="0" lvl="0" indent="-274320" algn="l" rtl="0">
              <a:spcBef>
                <a:spcPts val="1200"/>
              </a:spcBef>
              <a:spcAft>
                <a:spcPts val="0"/>
              </a:spcAft>
              <a:buClr>
                <a:schemeClr val="accent1"/>
              </a:buClr>
              <a:buSzPts val="2040"/>
              <a:buFont typeface="Noto Sans Symbols"/>
              <a:buChar char="●"/>
            </a:pPr>
            <a:r>
              <a:rPr lang="en-US" sz="2400" b="0" i="0" u="none" strike="noStrike" cap="none">
                <a:solidFill>
                  <a:schemeClr val="dk1"/>
                </a:solidFill>
                <a:latin typeface="Corbel"/>
                <a:ea typeface="Corbel"/>
                <a:cs typeface="Corbel"/>
                <a:sym typeface="Corbel"/>
              </a:rPr>
              <a:t>Taste and play with Sweet Potatoes</a:t>
            </a:r>
            <a:endParaRPr sz="2400" b="0" i="0" u="none" strike="noStrike" cap="none">
              <a:solidFill>
                <a:schemeClr val="dk1"/>
              </a:solidFill>
              <a:latin typeface="Corbel"/>
              <a:ea typeface="Corbel"/>
              <a:cs typeface="Corbel"/>
              <a:sym typeface="Corbel"/>
            </a:endParaRPr>
          </a:p>
        </p:txBody>
      </p:sp>
      <p:sp>
        <p:nvSpPr>
          <p:cNvPr id="348" name="Shape 348"/>
          <p:cNvSpPr txBox="1">
            <a:spLocks noGrp="1"/>
          </p:cNvSpPr>
          <p:nvPr>
            <p:ph type="title"/>
          </p:nvPr>
        </p:nvSpPr>
        <p:spPr>
          <a:xfrm>
            <a:off x="301752" y="228600"/>
            <a:ext cx="8534400" cy="758952"/>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88A44E"/>
              </a:buClr>
              <a:buFont typeface="Corbel"/>
              <a:buNone/>
            </a:pPr>
            <a:r>
              <a:rPr lang="en-US" sz="3240" b="1" i="0" u="none" strike="noStrike" cap="none">
                <a:solidFill>
                  <a:srgbClr val="88A44E"/>
                </a:solidFill>
                <a:latin typeface="Corbel"/>
                <a:ea typeface="Corbel"/>
                <a:cs typeface="Corbel"/>
                <a:sym typeface="Corbel"/>
              </a:rPr>
              <a:t> </a:t>
            </a:r>
            <a:r>
              <a:rPr lang="en-US" sz="3240" b="1" i="1" u="none" strike="noStrike" cap="none">
                <a:solidFill>
                  <a:srgbClr val="88A44E"/>
                </a:solidFill>
                <a:latin typeface="Corbel"/>
                <a:ea typeface="Corbel"/>
                <a:cs typeface="Corbel"/>
                <a:sym typeface="Corbel"/>
              </a:rPr>
              <a:t>Eating the Alphabet</a:t>
            </a:r>
            <a:br>
              <a:rPr lang="en-US" sz="3240" b="1" i="1" u="none" strike="noStrike" cap="none">
                <a:solidFill>
                  <a:srgbClr val="88A44E"/>
                </a:solidFill>
                <a:latin typeface="Corbel"/>
                <a:ea typeface="Corbel"/>
                <a:cs typeface="Corbel"/>
                <a:sym typeface="Corbel"/>
              </a:rPr>
            </a:br>
            <a:r>
              <a:rPr lang="en-US" sz="1620" b="1" i="1" u="none" strike="noStrike" cap="none">
                <a:solidFill>
                  <a:srgbClr val="88A44E"/>
                </a:solidFill>
                <a:latin typeface="Corbel"/>
                <a:ea typeface="Corbel"/>
                <a:cs typeface="Corbel"/>
                <a:sym typeface="Corbel"/>
              </a:rPr>
              <a:t>By ?</a:t>
            </a:r>
            <a:endParaRPr sz="2970" b="1" i="0" u="none" strike="noStrike" cap="none">
              <a:solidFill>
                <a:srgbClr val="6600CC"/>
              </a:solidFill>
              <a:latin typeface="Corbel"/>
              <a:ea typeface="Corbel"/>
              <a:cs typeface="Corbel"/>
              <a:sym typeface="Corbel"/>
            </a:endParaRPr>
          </a:p>
        </p:txBody>
      </p:sp>
      <p:pic>
        <p:nvPicPr>
          <p:cNvPr id="349" name="Shape 349" descr="Eating the Alphabet"/>
          <p:cNvPicPr preferRelativeResize="0"/>
          <p:nvPr/>
        </p:nvPicPr>
        <p:blipFill rotWithShape="1">
          <a:blip r:embed="rId3">
            <a:alphaModFix/>
          </a:blip>
          <a:srcRect/>
          <a:stretch/>
        </p:blipFill>
        <p:spPr>
          <a:xfrm>
            <a:off x="1143000" y="4184818"/>
            <a:ext cx="2740946" cy="2086165"/>
          </a:xfrm>
          <a:prstGeom prst="rect">
            <a:avLst/>
          </a:prstGeom>
          <a:noFill/>
          <a:ln>
            <a:noFill/>
          </a:ln>
        </p:spPr>
      </p:pic>
      <p:pic>
        <p:nvPicPr>
          <p:cNvPr id="350" name="Shape 350" descr="Image result for paper bag clip art"/>
          <p:cNvPicPr preferRelativeResize="0"/>
          <p:nvPr/>
        </p:nvPicPr>
        <p:blipFill rotWithShape="1">
          <a:blip r:embed="rId4">
            <a:alphaModFix/>
          </a:blip>
          <a:srcRect/>
          <a:stretch/>
        </p:blipFill>
        <p:spPr>
          <a:xfrm>
            <a:off x="5041602" y="4851081"/>
            <a:ext cx="1455973" cy="1453550"/>
          </a:xfrm>
          <a:prstGeom prst="rect">
            <a:avLst/>
          </a:prstGeom>
          <a:noFill/>
          <a:ln>
            <a:noFill/>
          </a:ln>
        </p:spPr>
      </p:pic>
      <p:pic>
        <p:nvPicPr>
          <p:cNvPr id="351" name="Shape 351" descr="Image result for sweet potato clip art"/>
          <p:cNvPicPr preferRelativeResize="0"/>
          <p:nvPr/>
        </p:nvPicPr>
        <p:blipFill rotWithShape="1">
          <a:blip r:embed="rId5">
            <a:alphaModFix/>
          </a:blip>
          <a:srcRect/>
          <a:stretch/>
        </p:blipFill>
        <p:spPr>
          <a:xfrm>
            <a:off x="6831775" y="4560417"/>
            <a:ext cx="1673225" cy="133496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Shape 356"/>
          <p:cNvSpPr txBox="1">
            <a:spLocks noGrp="1"/>
          </p:cNvSpPr>
          <p:nvPr>
            <p:ph type="body" idx="1"/>
          </p:nvPr>
        </p:nvSpPr>
        <p:spPr>
          <a:xfrm>
            <a:off x="301752" y="1524000"/>
            <a:ext cx="4040188" cy="732974"/>
          </a:xfrm>
          <a:prstGeom prst="rect">
            <a:avLst/>
          </a:prstGeom>
          <a:noFill/>
          <a:ln>
            <a:noFill/>
          </a:ln>
          <a:effectLst>
            <a:outerShdw blurRad="50800" dist="25400" dir="5400000" rotWithShape="0">
              <a:srgbClr val="000000">
                <a:alpha val="34901"/>
              </a:srgbClr>
            </a:outerShdw>
          </a:effectLst>
        </p:spPr>
        <p:txBody>
          <a:bodyPr wrap="square" lIns="91425" tIns="45700" rIns="91425" bIns="45700" anchor="ctr" anchorCtr="0">
            <a:noAutofit/>
          </a:bodyPr>
          <a:lstStyle/>
          <a:p>
            <a:pPr marL="0" marR="0" lvl="0" indent="0" algn="l" rtl="0">
              <a:spcBef>
                <a:spcPts val="0"/>
              </a:spcBef>
              <a:spcAft>
                <a:spcPts val="0"/>
              </a:spcAft>
              <a:buClr>
                <a:schemeClr val="accent1"/>
              </a:buClr>
              <a:buFont typeface="Noto Sans Symbols"/>
              <a:buNone/>
            </a:pPr>
            <a:r>
              <a:rPr lang="en-US" sz="2200" b="1" i="0" u="none" strike="noStrike" cap="none">
                <a:solidFill>
                  <a:srgbClr val="FFFFFF"/>
                </a:solidFill>
                <a:latin typeface="Corbel"/>
                <a:ea typeface="Corbel"/>
                <a:cs typeface="Corbel"/>
                <a:sym typeface="Corbel"/>
              </a:rPr>
              <a:t>Theme</a:t>
            </a:r>
            <a:endParaRPr sz="2200" b="1" i="0" u="none" strike="noStrike" cap="none">
              <a:solidFill>
                <a:srgbClr val="FFFFFF"/>
              </a:solidFill>
              <a:latin typeface="Corbel"/>
              <a:ea typeface="Corbel"/>
              <a:cs typeface="Corbel"/>
              <a:sym typeface="Corbel"/>
            </a:endParaRPr>
          </a:p>
        </p:txBody>
      </p:sp>
      <p:sp>
        <p:nvSpPr>
          <p:cNvPr id="357" name="Shape 357"/>
          <p:cNvSpPr txBox="1">
            <a:spLocks noGrp="1"/>
          </p:cNvSpPr>
          <p:nvPr>
            <p:ph type="body" idx="2"/>
          </p:nvPr>
        </p:nvSpPr>
        <p:spPr>
          <a:xfrm>
            <a:off x="4791330" y="1524000"/>
            <a:ext cx="4041775" cy="731520"/>
          </a:xfrm>
          <a:prstGeom prst="rect">
            <a:avLst/>
          </a:prstGeom>
          <a:noFill/>
          <a:ln>
            <a:noFill/>
          </a:ln>
          <a:effectLst>
            <a:outerShdw blurRad="50800" dist="25400" dir="5400000" rotWithShape="0">
              <a:srgbClr val="000000">
                <a:alpha val="34901"/>
              </a:srgbClr>
            </a:outerShdw>
          </a:effectLst>
        </p:spPr>
        <p:txBody>
          <a:bodyPr wrap="square" lIns="91425" tIns="45700" rIns="91425" bIns="45700" anchor="ctr" anchorCtr="0">
            <a:noAutofit/>
          </a:bodyPr>
          <a:lstStyle/>
          <a:p>
            <a:pPr marL="0" marR="0" lvl="0" indent="0" algn="l" rtl="0">
              <a:spcBef>
                <a:spcPts val="0"/>
              </a:spcBef>
              <a:spcAft>
                <a:spcPts val="0"/>
              </a:spcAft>
              <a:buClr>
                <a:schemeClr val="accent1"/>
              </a:buClr>
              <a:buFont typeface="Noto Sans Symbols"/>
              <a:buNone/>
            </a:pPr>
            <a:r>
              <a:rPr lang="en-US" sz="2200" b="1" i="0" u="none" strike="noStrike" cap="none">
                <a:solidFill>
                  <a:schemeClr val="dk1"/>
                </a:solidFill>
                <a:latin typeface="Corbel"/>
                <a:ea typeface="Corbel"/>
                <a:cs typeface="Corbel"/>
                <a:sym typeface="Corbel"/>
              </a:rPr>
              <a:t>Activities</a:t>
            </a:r>
            <a:endParaRPr sz="2200" b="1" i="0" u="none" strike="noStrike" cap="none">
              <a:solidFill>
                <a:schemeClr val="dk1"/>
              </a:solidFill>
              <a:latin typeface="Corbel"/>
              <a:ea typeface="Corbel"/>
              <a:cs typeface="Corbel"/>
              <a:sym typeface="Corbel"/>
            </a:endParaRPr>
          </a:p>
        </p:txBody>
      </p:sp>
      <p:sp>
        <p:nvSpPr>
          <p:cNvPr id="358" name="Shape 358"/>
          <p:cNvSpPr txBox="1">
            <a:spLocks noGrp="1"/>
          </p:cNvSpPr>
          <p:nvPr>
            <p:ph type="body" idx="3"/>
          </p:nvPr>
        </p:nvSpPr>
        <p:spPr>
          <a:xfrm>
            <a:off x="301752" y="2471383"/>
            <a:ext cx="4041648" cy="3818404"/>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Clr>
                <a:schemeClr val="accent1"/>
              </a:buClr>
              <a:buFont typeface="Noto Sans Symbols"/>
              <a:buNone/>
            </a:pPr>
            <a:r>
              <a:rPr lang="en-US" sz="2000" b="0" i="0" u="none" strike="noStrike" cap="none">
                <a:solidFill>
                  <a:schemeClr val="dk1"/>
                </a:solidFill>
                <a:latin typeface="Corbel"/>
                <a:ea typeface="Corbel"/>
                <a:cs typeface="Corbel"/>
                <a:sym typeface="Corbel"/>
              </a:rPr>
              <a:t>Getting children to try new foods can be a challenge. D.W really dislikes spinach and makes an embarrassing fuss when eating out. Later she unknowingly eats spinach at a restaurant with her grandmother and enjoys it!</a:t>
            </a:r>
            <a:endParaRPr sz="2000" b="0" i="0" u="none" strike="noStrike" cap="none">
              <a:solidFill>
                <a:schemeClr val="dk1"/>
              </a:solidFill>
              <a:latin typeface="Corbel"/>
              <a:ea typeface="Corbel"/>
              <a:cs typeface="Corbel"/>
              <a:sym typeface="Corbel"/>
            </a:endParaRPr>
          </a:p>
          <a:p>
            <a:pPr marL="0" marR="0" lvl="0" indent="0" algn="l" rtl="0">
              <a:spcBef>
                <a:spcPts val="1000"/>
              </a:spcBef>
              <a:spcAft>
                <a:spcPts val="0"/>
              </a:spcAft>
              <a:buClr>
                <a:schemeClr val="accent1"/>
              </a:buClr>
              <a:buFont typeface="Noto Sans Symbols"/>
              <a:buNone/>
            </a:pPr>
            <a:endParaRPr sz="2000" b="0" i="0" u="none" strike="noStrike" cap="none">
              <a:solidFill>
                <a:schemeClr val="dk1"/>
              </a:solidFill>
              <a:latin typeface="Corbel"/>
              <a:ea typeface="Corbel"/>
              <a:cs typeface="Corbel"/>
              <a:sym typeface="Corbel"/>
            </a:endParaRPr>
          </a:p>
          <a:p>
            <a:pPr marL="0" marR="0" lvl="0" indent="0" algn="l" rtl="0">
              <a:spcBef>
                <a:spcPts val="540"/>
              </a:spcBef>
              <a:spcAft>
                <a:spcPts val="0"/>
              </a:spcAft>
              <a:buClr>
                <a:schemeClr val="accent1"/>
              </a:buClr>
              <a:buFont typeface="Noto Sans Symbols"/>
              <a:buNone/>
            </a:pPr>
            <a:endParaRPr sz="2700" b="0" i="0" u="none" strike="noStrike" cap="none">
              <a:solidFill>
                <a:schemeClr val="dk1"/>
              </a:solidFill>
              <a:latin typeface="Corbel"/>
              <a:ea typeface="Corbel"/>
              <a:cs typeface="Corbel"/>
              <a:sym typeface="Corbel"/>
            </a:endParaRPr>
          </a:p>
        </p:txBody>
      </p:sp>
      <p:sp>
        <p:nvSpPr>
          <p:cNvPr id="359" name="Shape 359"/>
          <p:cNvSpPr txBox="1">
            <a:spLocks noGrp="1"/>
          </p:cNvSpPr>
          <p:nvPr>
            <p:ph type="body" idx="4"/>
          </p:nvPr>
        </p:nvSpPr>
        <p:spPr>
          <a:xfrm>
            <a:off x="4800600" y="2471383"/>
            <a:ext cx="4038600" cy="3822192"/>
          </a:xfrm>
          <a:prstGeom prst="rect">
            <a:avLst/>
          </a:prstGeom>
          <a:noFill/>
          <a:ln>
            <a:noFill/>
          </a:ln>
        </p:spPr>
        <p:txBody>
          <a:bodyPr wrap="square" lIns="91425" tIns="45700" rIns="91425" bIns="45700" anchor="t" anchorCtr="0">
            <a:noAutofit/>
          </a:bodyPr>
          <a:lstStyle/>
          <a:p>
            <a:pPr marL="274320" marR="0" lvl="0" indent="-274320" algn="l" rtl="0">
              <a:spcBef>
                <a:spcPts val="0"/>
              </a:spcBef>
              <a:spcAft>
                <a:spcPts val="0"/>
              </a:spcAft>
              <a:buClr>
                <a:schemeClr val="accent1"/>
              </a:buClr>
              <a:buSzPts val="2040"/>
              <a:buFont typeface="Noto Sans Symbols"/>
              <a:buChar char="●"/>
            </a:pPr>
            <a:r>
              <a:rPr lang="en-US" sz="2400" b="0" i="0" u="none" strike="noStrike" cap="none">
                <a:solidFill>
                  <a:schemeClr val="dk1"/>
                </a:solidFill>
                <a:latin typeface="Corbel"/>
                <a:ea typeface="Corbel"/>
                <a:cs typeface="Corbel"/>
                <a:sym typeface="Corbel"/>
              </a:rPr>
              <a:t>Make and taste a Spinach Salad</a:t>
            </a:r>
            <a:endParaRPr sz="2400" b="0" i="0" u="none" strike="noStrike" cap="none">
              <a:solidFill>
                <a:schemeClr val="dk1"/>
              </a:solidFill>
              <a:latin typeface="Corbel"/>
              <a:ea typeface="Corbel"/>
              <a:cs typeface="Corbel"/>
              <a:sym typeface="Corbel"/>
            </a:endParaRPr>
          </a:p>
        </p:txBody>
      </p:sp>
      <p:sp>
        <p:nvSpPr>
          <p:cNvPr id="360" name="Shape 360"/>
          <p:cNvSpPr txBox="1">
            <a:spLocks noGrp="1"/>
          </p:cNvSpPr>
          <p:nvPr>
            <p:ph type="title"/>
          </p:nvPr>
        </p:nvSpPr>
        <p:spPr>
          <a:xfrm>
            <a:off x="301752" y="228600"/>
            <a:ext cx="8534400" cy="758952"/>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88A44E"/>
              </a:buClr>
              <a:buFont typeface="Corbel"/>
              <a:buNone/>
            </a:pPr>
            <a:r>
              <a:rPr lang="en-US" sz="3240" b="1" i="0" u="none" strike="noStrike" cap="none">
                <a:solidFill>
                  <a:srgbClr val="88A44E"/>
                </a:solidFill>
                <a:latin typeface="Corbel"/>
                <a:ea typeface="Corbel"/>
                <a:cs typeface="Corbel"/>
                <a:sym typeface="Corbel"/>
              </a:rPr>
              <a:t> </a:t>
            </a:r>
            <a:r>
              <a:rPr lang="en-US" sz="3240" b="1" i="1" u="none" strike="noStrike" cap="none">
                <a:solidFill>
                  <a:srgbClr val="88A44E"/>
                </a:solidFill>
                <a:latin typeface="Corbel"/>
                <a:ea typeface="Corbel"/>
                <a:cs typeface="Corbel"/>
                <a:sym typeface="Corbel"/>
              </a:rPr>
              <a:t>D.W., The Picky Eater</a:t>
            </a:r>
            <a:br>
              <a:rPr lang="en-US" sz="3240" b="1" i="1" u="none" strike="noStrike" cap="none">
                <a:solidFill>
                  <a:srgbClr val="88A44E"/>
                </a:solidFill>
                <a:latin typeface="Corbel"/>
                <a:ea typeface="Corbel"/>
                <a:cs typeface="Corbel"/>
                <a:sym typeface="Corbel"/>
              </a:rPr>
            </a:br>
            <a:r>
              <a:rPr lang="en-US" sz="1620" b="1" i="1" u="none" strike="noStrike" cap="none">
                <a:solidFill>
                  <a:srgbClr val="88A44E"/>
                </a:solidFill>
                <a:latin typeface="Corbel"/>
                <a:ea typeface="Corbel"/>
                <a:cs typeface="Corbel"/>
                <a:sym typeface="Corbel"/>
              </a:rPr>
              <a:t>By Marc Brown</a:t>
            </a:r>
            <a:endParaRPr sz="2970" b="1" i="0" u="none" strike="noStrike" cap="none">
              <a:solidFill>
                <a:srgbClr val="6600CC"/>
              </a:solidFill>
              <a:latin typeface="Corbel"/>
              <a:ea typeface="Corbel"/>
              <a:cs typeface="Corbel"/>
              <a:sym typeface="Corbel"/>
            </a:endParaRPr>
          </a:p>
        </p:txBody>
      </p:sp>
      <p:pic>
        <p:nvPicPr>
          <p:cNvPr id="361" name="Shape 361" descr="244604"/>
          <p:cNvPicPr preferRelativeResize="0"/>
          <p:nvPr/>
        </p:nvPicPr>
        <p:blipFill rotWithShape="1">
          <a:blip r:embed="rId3">
            <a:alphaModFix/>
          </a:blip>
          <a:srcRect/>
          <a:stretch/>
        </p:blipFill>
        <p:spPr>
          <a:xfrm>
            <a:off x="5713986" y="3581400"/>
            <a:ext cx="2211900" cy="23622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Shape 366"/>
          <p:cNvSpPr txBox="1">
            <a:spLocks noGrp="1"/>
          </p:cNvSpPr>
          <p:nvPr>
            <p:ph type="body" idx="1"/>
          </p:nvPr>
        </p:nvSpPr>
        <p:spPr>
          <a:xfrm>
            <a:off x="301752" y="1524000"/>
            <a:ext cx="4040188" cy="732974"/>
          </a:xfrm>
          <a:prstGeom prst="rect">
            <a:avLst/>
          </a:prstGeom>
          <a:noFill/>
          <a:ln>
            <a:noFill/>
          </a:ln>
          <a:effectLst>
            <a:outerShdw blurRad="50800" dist="25400" dir="5400000" rotWithShape="0">
              <a:srgbClr val="000000">
                <a:alpha val="34901"/>
              </a:srgbClr>
            </a:outerShdw>
          </a:effectLst>
        </p:spPr>
        <p:txBody>
          <a:bodyPr wrap="square" lIns="91425" tIns="45700" rIns="91425" bIns="45700" anchor="ctr" anchorCtr="0">
            <a:noAutofit/>
          </a:bodyPr>
          <a:lstStyle/>
          <a:p>
            <a:pPr marL="0" marR="0" lvl="0" indent="0" algn="l" rtl="0">
              <a:spcBef>
                <a:spcPts val="0"/>
              </a:spcBef>
              <a:spcAft>
                <a:spcPts val="0"/>
              </a:spcAft>
              <a:buClr>
                <a:schemeClr val="accent1"/>
              </a:buClr>
              <a:buFont typeface="Noto Sans Symbols"/>
              <a:buNone/>
            </a:pPr>
            <a:r>
              <a:rPr lang="en-US" sz="2200" b="1" i="0" u="none" strike="noStrike" cap="none">
                <a:solidFill>
                  <a:srgbClr val="FFFFFF"/>
                </a:solidFill>
                <a:latin typeface="Corbel"/>
                <a:ea typeface="Corbel"/>
                <a:cs typeface="Corbel"/>
                <a:sym typeface="Corbel"/>
              </a:rPr>
              <a:t>Theme</a:t>
            </a:r>
            <a:endParaRPr sz="2200" b="1" i="0" u="none" strike="noStrike" cap="none">
              <a:solidFill>
                <a:srgbClr val="FFFFFF"/>
              </a:solidFill>
              <a:latin typeface="Corbel"/>
              <a:ea typeface="Corbel"/>
              <a:cs typeface="Corbel"/>
              <a:sym typeface="Corbel"/>
            </a:endParaRPr>
          </a:p>
        </p:txBody>
      </p:sp>
      <p:sp>
        <p:nvSpPr>
          <p:cNvPr id="367" name="Shape 367"/>
          <p:cNvSpPr txBox="1">
            <a:spLocks noGrp="1"/>
          </p:cNvSpPr>
          <p:nvPr>
            <p:ph type="body" idx="2"/>
          </p:nvPr>
        </p:nvSpPr>
        <p:spPr>
          <a:xfrm>
            <a:off x="4791330" y="1524000"/>
            <a:ext cx="4041775" cy="731520"/>
          </a:xfrm>
          <a:prstGeom prst="rect">
            <a:avLst/>
          </a:prstGeom>
          <a:noFill/>
          <a:ln>
            <a:noFill/>
          </a:ln>
          <a:effectLst>
            <a:outerShdw blurRad="50800" dist="25400" dir="5400000" rotWithShape="0">
              <a:srgbClr val="000000">
                <a:alpha val="34901"/>
              </a:srgbClr>
            </a:outerShdw>
          </a:effectLst>
        </p:spPr>
        <p:txBody>
          <a:bodyPr wrap="square" lIns="91425" tIns="45700" rIns="91425" bIns="45700" anchor="ctr" anchorCtr="0">
            <a:noAutofit/>
          </a:bodyPr>
          <a:lstStyle/>
          <a:p>
            <a:pPr marL="0" marR="0" lvl="0" indent="0" algn="l" rtl="0">
              <a:spcBef>
                <a:spcPts val="0"/>
              </a:spcBef>
              <a:spcAft>
                <a:spcPts val="0"/>
              </a:spcAft>
              <a:buClr>
                <a:schemeClr val="accent1"/>
              </a:buClr>
              <a:buFont typeface="Noto Sans Symbols"/>
              <a:buNone/>
            </a:pPr>
            <a:r>
              <a:rPr lang="en-US" sz="2200" b="1" i="0" u="none" strike="noStrike" cap="none">
                <a:solidFill>
                  <a:schemeClr val="dk1"/>
                </a:solidFill>
                <a:latin typeface="Corbel"/>
                <a:ea typeface="Corbel"/>
                <a:cs typeface="Corbel"/>
                <a:sym typeface="Corbel"/>
              </a:rPr>
              <a:t>Activities</a:t>
            </a:r>
            <a:endParaRPr sz="2200" b="1" i="0" u="none" strike="noStrike" cap="none">
              <a:solidFill>
                <a:schemeClr val="dk1"/>
              </a:solidFill>
              <a:latin typeface="Corbel"/>
              <a:ea typeface="Corbel"/>
              <a:cs typeface="Corbel"/>
              <a:sym typeface="Corbel"/>
            </a:endParaRPr>
          </a:p>
        </p:txBody>
      </p:sp>
      <p:sp>
        <p:nvSpPr>
          <p:cNvPr id="368" name="Shape 368"/>
          <p:cNvSpPr txBox="1">
            <a:spLocks noGrp="1"/>
          </p:cNvSpPr>
          <p:nvPr>
            <p:ph type="body" idx="3"/>
          </p:nvPr>
        </p:nvSpPr>
        <p:spPr>
          <a:xfrm>
            <a:off x="301752" y="2471383"/>
            <a:ext cx="4041648" cy="3818404"/>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Clr>
                <a:schemeClr val="accent1"/>
              </a:buClr>
              <a:buFont typeface="Noto Sans Symbols"/>
              <a:buNone/>
            </a:pPr>
            <a:r>
              <a:rPr lang="en-US" sz="2000" b="0" i="0" u="none" strike="noStrike" cap="none">
                <a:solidFill>
                  <a:schemeClr val="dk1"/>
                </a:solidFill>
                <a:latin typeface="Corbel"/>
                <a:ea typeface="Corbel"/>
                <a:cs typeface="Corbel"/>
                <a:sym typeface="Corbel"/>
              </a:rPr>
              <a:t>Young boy plants just one bean and watches it mature and produce beans. He taste one bean and enjoys it. See the life cycle of plants and learn to eat different parts of the plant.</a:t>
            </a:r>
            <a:endParaRPr sz="2000" b="0" i="0" u="none" strike="noStrike" cap="none">
              <a:solidFill>
                <a:schemeClr val="dk1"/>
              </a:solidFill>
              <a:latin typeface="Corbel"/>
              <a:ea typeface="Corbel"/>
              <a:cs typeface="Corbel"/>
              <a:sym typeface="Corbel"/>
            </a:endParaRPr>
          </a:p>
          <a:p>
            <a:pPr marL="0" marR="0" lvl="0" indent="0" algn="l" rtl="0">
              <a:spcBef>
                <a:spcPts val="1200"/>
              </a:spcBef>
              <a:spcAft>
                <a:spcPts val="0"/>
              </a:spcAft>
              <a:buClr>
                <a:schemeClr val="accent1"/>
              </a:buClr>
              <a:buFont typeface="Noto Sans Symbols"/>
              <a:buNone/>
            </a:pPr>
            <a:endParaRPr sz="2400" b="0" i="0" u="none" strike="noStrike" cap="none">
              <a:solidFill>
                <a:schemeClr val="dk1"/>
              </a:solidFill>
              <a:latin typeface="Corbel"/>
              <a:ea typeface="Corbel"/>
              <a:cs typeface="Corbel"/>
              <a:sym typeface="Corbel"/>
            </a:endParaRPr>
          </a:p>
          <a:p>
            <a:pPr marL="0" marR="0" lvl="0" indent="0" algn="l" rtl="0">
              <a:spcBef>
                <a:spcPts val="540"/>
              </a:spcBef>
              <a:spcAft>
                <a:spcPts val="0"/>
              </a:spcAft>
              <a:buClr>
                <a:schemeClr val="accent1"/>
              </a:buClr>
              <a:buFont typeface="Noto Sans Symbols"/>
              <a:buNone/>
            </a:pPr>
            <a:endParaRPr sz="2700" b="0" i="0" u="none" strike="noStrike" cap="none">
              <a:solidFill>
                <a:schemeClr val="dk1"/>
              </a:solidFill>
              <a:latin typeface="Corbel"/>
              <a:ea typeface="Corbel"/>
              <a:cs typeface="Corbel"/>
              <a:sym typeface="Corbel"/>
            </a:endParaRPr>
          </a:p>
        </p:txBody>
      </p:sp>
      <p:sp>
        <p:nvSpPr>
          <p:cNvPr id="369" name="Shape 369"/>
          <p:cNvSpPr txBox="1">
            <a:spLocks noGrp="1"/>
          </p:cNvSpPr>
          <p:nvPr>
            <p:ph type="body" idx="4"/>
          </p:nvPr>
        </p:nvSpPr>
        <p:spPr>
          <a:xfrm>
            <a:off x="4800600" y="2471383"/>
            <a:ext cx="4038600" cy="3822192"/>
          </a:xfrm>
          <a:prstGeom prst="rect">
            <a:avLst/>
          </a:prstGeom>
          <a:noFill/>
          <a:ln>
            <a:noFill/>
          </a:ln>
        </p:spPr>
        <p:txBody>
          <a:bodyPr wrap="square" lIns="91425" tIns="45700" rIns="91425" bIns="45700" anchor="t" anchorCtr="0">
            <a:noAutofit/>
          </a:bodyPr>
          <a:lstStyle/>
          <a:p>
            <a:pPr marL="274320" marR="0" lvl="0" indent="-274320" algn="l" rtl="0">
              <a:spcBef>
                <a:spcPts val="0"/>
              </a:spcBef>
              <a:spcAft>
                <a:spcPts val="0"/>
              </a:spcAft>
              <a:buClr>
                <a:schemeClr val="accent1"/>
              </a:buClr>
              <a:buSzPts val="2040"/>
              <a:buFont typeface="Noto Sans Symbols"/>
              <a:buChar char="●"/>
            </a:pPr>
            <a:r>
              <a:rPr lang="en-US" sz="2400" b="0" i="0" u="none" strike="noStrike" cap="none">
                <a:solidFill>
                  <a:schemeClr val="dk1"/>
                </a:solidFill>
                <a:latin typeface="Corbel"/>
                <a:ea typeface="Corbel"/>
                <a:cs typeface="Corbel"/>
                <a:sym typeface="Corbel"/>
              </a:rPr>
              <a:t>Play with colored celery stalks and make bean mosaics</a:t>
            </a:r>
            <a:endParaRPr/>
          </a:p>
          <a:p>
            <a:pPr marL="274320" marR="0" lvl="0" indent="-274320" algn="l" rtl="0">
              <a:spcBef>
                <a:spcPts val="1200"/>
              </a:spcBef>
              <a:spcAft>
                <a:spcPts val="0"/>
              </a:spcAft>
              <a:buClr>
                <a:schemeClr val="accent1"/>
              </a:buClr>
              <a:buSzPts val="2040"/>
              <a:buFont typeface="Noto Sans Symbols"/>
              <a:buChar char="●"/>
            </a:pPr>
            <a:r>
              <a:rPr lang="en-US" sz="2400" b="0" i="0" u="none" strike="noStrike" cap="none">
                <a:solidFill>
                  <a:schemeClr val="dk1"/>
                </a:solidFill>
                <a:latin typeface="Corbel"/>
                <a:ea typeface="Corbel"/>
                <a:cs typeface="Corbel"/>
                <a:sym typeface="Corbel"/>
              </a:rPr>
              <a:t>Make and eat bean dip</a:t>
            </a:r>
            <a:endParaRPr sz="2400" b="0" i="0" u="none" strike="noStrike" cap="none">
              <a:solidFill>
                <a:schemeClr val="dk1"/>
              </a:solidFill>
              <a:latin typeface="Corbel"/>
              <a:ea typeface="Corbel"/>
              <a:cs typeface="Corbel"/>
              <a:sym typeface="Corbel"/>
            </a:endParaRPr>
          </a:p>
        </p:txBody>
      </p:sp>
      <p:sp>
        <p:nvSpPr>
          <p:cNvPr id="370" name="Shape 370"/>
          <p:cNvSpPr txBox="1">
            <a:spLocks noGrp="1"/>
          </p:cNvSpPr>
          <p:nvPr>
            <p:ph type="title"/>
          </p:nvPr>
        </p:nvSpPr>
        <p:spPr>
          <a:xfrm>
            <a:off x="301752" y="228600"/>
            <a:ext cx="8534400" cy="758952"/>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88A44E"/>
              </a:buClr>
              <a:buFont typeface="Corbel"/>
              <a:buNone/>
            </a:pPr>
            <a:r>
              <a:rPr lang="en-US" sz="3240" b="1" i="0" u="none" strike="noStrike" cap="none">
                <a:solidFill>
                  <a:srgbClr val="88A44E"/>
                </a:solidFill>
                <a:latin typeface="Corbel"/>
                <a:ea typeface="Corbel"/>
                <a:cs typeface="Corbel"/>
                <a:sym typeface="Corbel"/>
              </a:rPr>
              <a:t> </a:t>
            </a:r>
            <a:r>
              <a:rPr lang="en-US" sz="3240" b="1" i="1" u="none" strike="noStrike" cap="none">
                <a:solidFill>
                  <a:srgbClr val="88A44E"/>
                </a:solidFill>
                <a:latin typeface="Corbel"/>
                <a:ea typeface="Corbel"/>
                <a:cs typeface="Corbel"/>
                <a:sym typeface="Corbel"/>
              </a:rPr>
              <a:t>One Bean</a:t>
            </a:r>
            <a:br>
              <a:rPr lang="en-US" sz="3240" b="1" i="1" u="none" strike="noStrike" cap="none">
                <a:solidFill>
                  <a:srgbClr val="88A44E"/>
                </a:solidFill>
                <a:latin typeface="Corbel"/>
                <a:ea typeface="Corbel"/>
                <a:cs typeface="Corbel"/>
                <a:sym typeface="Corbel"/>
              </a:rPr>
            </a:br>
            <a:r>
              <a:rPr lang="en-US" sz="1620" b="1" i="1" u="none" strike="noStrike" cap="none">
                <a:solidFill>
                  <a:srgbClr val="88A44E"/>
                </a:solidFill>
                <a:latin typeface="Corbel"/>
                <a:ea typeface="Corbel"/>
                <a:cs typeface="Corbel"/>
                <a:sym typeface="Corbel"/>
              </a:rPr>
              <a:t>By Anne Rockwell</a:t>
            </a:r>
            <a:endParaRPr sz="2970" b="1" i="0" u="none" strike="noStrike" cap="none">
              <a:solidFill>
                <a:srgbClr val="6600CC"/>
              </a:solidFill>
              <a:latin typeface="Corbel"/>
              <a:ea typeface="Corbel"/>
              <a:cs typeface="Corbel"/>
              <a:sym typeface="Corbel"/>
            </a:endParaRPr>
          </a:p>
        </p:txBody>
      </p:sp>
      <p:pic>
        <p:nvPicPr>
          <p:cNvPr id="371" name="Shape 371" descr="d1_7">
            <a:hlinkClick r:id="rId3"/>
          </p:cNvPr>
          <p:cNvPicPr preferRelativeResize="0"/>
          <p:nvPr/>
        </p:nvPicPr>
        <p:blipFill rotWithShape="1">
          <a:blip r:embed="rId4">
            <a:alphaModFix/>
          </a:blip>
          <a:srcRect/>
          <a:stretch/>
        </p:blipFill>
        <p:spPr>
          <a:xfrm>
            <a:off x="2321846" y="4185449"/>
            <a:ext cx="1888344" cy="210433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Shape 376"/>
          <p:cNvSpPr txBox="1">
            <a:spLocks noGrp="1"/>
          </p:cNvSpPr>
          <p:nvPr>
            <p:ph type="body" idx="1"/>
          </p:nvPr>
        </p:nvSpPr>
        <p:spPr>
          <a:xfrm>
            <a:off x="301752" y="1524000"/>
            <a:ext cx="4040188" cy="732974"/>
          </a:xfrm>
          <a:prstGeom prst="rect">
            <a:avLst/>
          </a:prstGeom>
          <a:noFill/>
          <a:ln>
            <a:noFill/>
          </a:ln>
          <a:effectLst>
            <a:outerShdw blurRad="50800" dist="25400" dir="5400000" rotWithShape="0">
              <a:srgbClr val="000000">
                <a:alpha val="34901"/>
              </a:srgbClr>
            </a:outerShdw>
          </a:effectLst>
        </p:spPr>
        <p:txBody>
          <a:bodyPr wrap="square" lIns="91425" tIns="45700" rIns="91425" bIns="45700" anchor="ctr" anchorCtr="0">
            <a:noAutofit/>
          </a:bodyPr>
          <a:lstStyle/>
          <a:p>
            <a:pPr marL="0" marR="0" lvl="0" indent="0" algn="l" rtl="0">
              <a:spcBef>
                <a:spcPts val="0"/>
              </a:spcBef>
              <a:spcAft>
                <a:spcPts val="0"/>
              </a:spcAft>
              <a:buClr>
                <a:schemeClr val="accent1"/>
              </a:buClr>
              <a:buFont typeface="Noto Sans Symbols"/>
              <a:buNone/>
            </a:pPr>
            <a:r>
              <a:rPr lang="en-US" sz="2200" b="1" i="0" u="none" strike="noStrike" cap="none">
                <a:solidFill>
                  <a:srgbClr val="FFFFFF"/>
                </a:solidFill>
                <a:latin typeface="Corbel"/>
                <a:ea typeface="Corbel"/>
                <a:cs typeface="Corbel"/>
                <a:sym typeface="Corbel"/>
              </a:rPr>
              <a:t>Theme</a:t>
            </a:r>
            <a:endParaRPr sz="2200" b="1" i="0" u="none" strike="noStrike" cap="none">
              <a:solidFill>
                <a:srgbClr val="FFFFFF"/>
              </a:solidFill>
              <a:latin typeface="Corbel"/>
              <a:ea typeface="Corbel"/>
              <a:cs typeface="Corbel"/>
              <a:sym typeface="Corbel"/>
            </a:endParaRPr>
          </a:p>
        </p:txBody>
      </p:sp>
      <p:sp>
        <p:nvSpPr>
          <p:cNvPr id="377" name="Shape 377"/>
          <p:cNvSpPr txBox="1">
            <a:spLocks noGrp="1"/>
          </p:cNvSpPr>
          <p:nvPr>
            <p:ph type="body" idx="2"/>
          </p:nvPr>
        </p:nvSpPr>
        <p:spPr>
          <a:xfrm>
            <a:off x="4791330" y="1524000"/>
            <a:ext cx="4041775" cy="731520"/>
          </a:xfrm>
          <a:prstGeom prst="rect">
            <a:avLst/>
          </a:prstGeom>
          <a:noFill/>
          <a:ln>
            <a:noFill/>
          </a:ln>
          <a:effectLst>
            <a:outerShdw blurRad="50800" dist="25400" dir="5400000" rotWithShape="0">
              <a:srgbClr val="000000">
                <a:alpha val="34901"/>
              </a:srgbClr>
            </a:outerShdw>
          </a:effectLst>
        </p:spPr>
        <p:txBody>
          <a:bodyPr wrap="square" lIns="91425" tIns="45700" rIns="91425" bIns="45700" anchor="ctr" anchorCtr="0">
            <a:noAutofit/>
          </a:bodyPr>
          <a:lstStyle/>
          <a:p>
            <a:pPr marL="0" marR="0" lvl="0" indent="0" algn="l" rtl="0">
              <a:spcBef>
                <a:spcPts val="0"/>
              </a:spcBef>
              <a:spcAft>
                <a:spcPts val="0"/>
              </a:spcAft>
              <a:buClr>
                <a:schemeClr val="accent1"/>
              </a:buClr>
              <a:buFont typeface="Noto Sans Symbols"/>
              <a:buNone/>
            </a:pPr>
            <a:r>
              <a:rPr lang="en-US" sz="2200" b="1" i="0" u="none" strike="noStrike" cap="none">
                <a:solidFill>
                  <a:schemeClr val="dk1"/>
                </a:solidFill>
                <a:latin typeface="Corbel"/>
                <a:ea typeface="Corbel"/>
                <a:cs typeface="Corbel"/>
                <a:sym typeface="Corbel"/>
              </a:rPr>
              <a:t>Activities</a:t>
            </a:r>
            <a:endParaRPr sz="2200" b="1" i="0" u="none" strike="noStrike" cap="none">
              <a:solidFill>
                <a:schemeClr val="dk1"/>
              </a:solidFill>
              <a:latin typeface="Corbel"/>
              <a:ea typeface="Corbel"/>
              <a:cs typeface="Corbel"/>
              <a:sym typeface="Corbel"/>
            </a:endParaRPr>
          </a:p>
        </p:txBody>
      </p:sp>
      <p:sp>
        <p:nvSpPr>
          <p:cNvPr id="378" name="Shape 378"/>
          <p:cNvSpPr txBox="1">
            <a:spLocks noGrp="1"/>
          </p:cNvSpPr>
          <p:nvPr>
            <p:ph type="body" idx="3"/>
          </p:nvPr>
        </p:nvSpPr>
        <p:spPr>
          <a:xfrm>
            <a:off x="301752" y="2471383"/>
            <a:ext cx="4041648" cy="3818404"/>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Clr>
                <a:schemeClr val="accent1"/>
              </a:buClr>
              <a:buFont typeface="Noto Sans Symbols"/>
              <a:buNone/>
            </a:pPr>
            <a:r>
              <a:rPr lang="en-US" sz="2000" b="0" i="0" u="none" strike="noStrike" cap="none">
                <a:solidFill>
                  <a:schemeClr val="dk1"/>
                </a:solidFill>
                <a:latin typeface="Corbel"/>
                <a:ea typeface="Corbel"/>
                <a:cs typeface="Corbel"/>
                <a:sym typeface="Corbel"/>
              </a:rPr>
              <a:t>Children learn about growing a garden, the tools needed, and see how seeds become plants.</a:t>
            </a:r>
            <a:endParaRPr sz="2400" b="0" i="0" u="none" strike="noStrike" cap="none">
              <a:solidFill>
                <a:schemeClr val="dk1"/>
              </a:solidFill>
              <a:latin typeface="Corbel"/>
              <a:ea typeface="Corbel"/>
              <a:cs typeface="Corbel"/>
              <a:sym typeface="Corbel"/>
            </a:endParaRPr>
          </a:p>
          <a:p>
            <a:pPr marL="0" marR="0" lvl="0" indent="0" algn="l" rtl="0">
              <a:spcBef>
                <a:spcPts val="540"/>
              </a:spcBef>
              <a:spcAft>
                <a:spcPts val="0"/>
              </a:spcAft>
              <a:buClr>
                <a:schemeClr val="accent1"/>
              </a:buClr>
              <a:buFont typeface="Noto Sans Symbols"/>
              <a:buNone/>
            </a:pPr>
            <a:endParaRPr sz="2700" b="0" i="0" u="none" strike="noStrike" cap="none">
              <a:solidFill>
                <a:schemeClr val="dk1"/>
              </a:solidFill>
              <a:latin typeface="Corbel"/>
              <a:ea typeface="Corbel"/>
              <a:cs typeface="Corbel"/>
              <a:sym typeface="Corbel"/>
            </a:endParaRPr>
          </a:p>
        </p:txBody>
      </p:sp>
      <p:sp>
        <p:nvSpPr>
          <p:cNvPr id="379" name="Shape 379"/>
          <p:cNvSpPr txBox="1">
            <a:spLocks noGrp="1"/>
          </p:cNvSpPr>
          <p:nvPr>
            <p:ph type="body" idx="4"/>
          </p:nvPr>
        </p:nvSpPr>
        <p:spPr>
          <a:xfrm>
            <a:off x="4800600" y="2471383"/>
            <a:ext cx="4038600" cy="3822192"/>
          </a:xfrm>
          <a:prstGeom prst="rect">
            <a:avLst/>
          </a:prstGeom>
          <a:noFill/>
          <a:ln>
            <a:noFill/>
          </a:ln>
        </p:spPr>
        <p:txBody>
          <a:bodyPr wrap="square" lIns="91425" tIns="45700" rIns="91425" bIns="45700" anchor="t" anchorCtr="0">
            <a:noAutofit/>
          </a:bodyPr>
          <a:lstStyle/>
          <a:p>
            <a:pPr marL="274320" marR="0" lvl="0" indent="-274320" algn="l" rtl="0">
              <a:spcBef>
                <a:spcPts val="0"/>
              </a:spcBef>
              <a:spcAft>
                <a:spcPts val="0"/>
              </a:spcAft>
              <a:buClr>
                <a:schemeClr val="accent1"/>
              </a:buClr>
              <a:buSzPts val="2040"/>
              <a:buFont typeface="Noto Sans Symbols"/>
              <a:buChar char="●"/>
            </a:pPr>
            <a:r>
              <a:rPr lang="en-US" sz="2400" b="0" i="0" u="none" strike="noStrike" cap="none">
                <a:solidFill>
                  <a:schemeClr val="dk1"/>
                </a:solidFill>
                <a:latin typeface="Corbel"/>
                <a:ea typeface="Corbel"/>
                <a:cs typeface="Corbel"/>
                <a:sym typeface="Corbel"/>
              </a:rPr>
              <a:t>Make Vegetable Soup </a:t>
            </a:r>
            <a:endParaRPr/>
          </a:p>
          <a:p>
            <a:pPr marL="274320" marR="0" lvl="0" indent="-274320" algn="l" rtl="0">
              <a:spcBef>
                <a:spcPts val="1200"/>
              </a:spcBef>
              <a:spcAft>
                <a:spcPts val="0"/>
              </a:spcAft>
              <a:buClr>
                <a:schemeClr val="accent1"/>
              </a:buClr>
              <a:buSzPts val="2040"/>
              <a:buFont typeface="Noto Sans Symbols"/>
              <a:buChar char="●"/>
            </a:pPr>
            <a:r>
              <a:rPr lang="en-US" sz="2400" b="0" i="0" u="none" strike="noStrike" cap="none">
                <a:solidFill>
                  <a:schemeClr val="dk1"/>
                </a:solidFill>
                <a:latin typeface="Corbel"/>
                <a:ea typeface="Corbel"/>
                <a:cs typeface="Corbel"/>
                <a:sym typeface="Corbel"/>
              </a:rPr>
              <a:t>Taste squash and different veggies </a:t>
            </a:r>
            <a:endParaRPr sz="2400" b="0" i="0" u="none" strike="noStrike" cap="none">
              <a:solidFill>
                <a:schemeClr val="dk1"/>
              </a:solidFill>
              <a:latin typeface="Corbel"/>
              <a:ea typeface="Corbel"/>
              <a:cs typeface="Corbel"/>
              <a:sym typeface="Corbel"/>
            </a:endParaRPr>
          </a:p>
        </p:txBody>
      </p:sp>
      <p:sp>
        <p:nvSpPr>
          <p:cNvPr id="380" name="Shape 380"/>
          <p:cNvSpPr txBox="1">
            <a:spLocks noGrp="1"/>
          </p:cNvSpPr>
          <p:nvPr>
            <p:ph type="title"/>
          </p:nvPr>
        </p:nvSpPr>
        <p:spPr>
          <a:xfrm>
            <a:off x="301752" y="228600"/>
            <a:ext cx="8534400" cy="758952"/>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88A44E"/>
              </a:buClr>
              <a:buFont typeface="Corbel"/>
              <a:buNone/>
            </a:pPr>
            <a:r>
              <a:rPr lang="en-US" sz="3240" b="1" i="0" u="none" strike="noStrike" cap="none">
                <a:solidFill>
                  <a:srgbClr val="88A44E"/>
                </a:solidFill>
                <a:latin typeface="Corbel"/>
                <a:ea typeface="Corbel"/>
                <a:cs typeface="Corbel"/>
                <a:sym typeface="Corbel"/>
              </a:rPr>
              <a:t> </a:t>
            </a:r>
            <a:r>
              <a:rPr lang="en-US" sz="3240" b="1" i="1" u="none" strike="noStrike" cap="none">
                <a:solidFill>
                  <a:srgbClr val="88A44E"/>
                </a:solidFill>
                <a:latin typeface="Corbel"/>
                <a:ea typeface="Corbel"/>
                <a:cs typeface="Corbel"/>
                <a:sym typeface="Corbel"/>
              </a:rPr>
              <a:t>Growing Vegetable Soup</a:t>
            </a:r>
            <a:br>
              <a:rPr lang="en-US" sz="3240" b="1" i="1" u="none" strike="noStrike" cap="none">
                <a:solidFill>
                  <a:srgbClr val="88A44E"/>
                </a:solidFill>
                <a:latin typeface="Corbel"/>
                <a:ea typeface="Corbel"/>
                <a:cs typeface="Corbel"/>
                <a:sym typeface="Corbel"/>
              </a:rPr>
            </a:br>
            <a:r>
              <a:rPr lang="en-US" sz="1620" b="1" i="1" u="none" strike="noStrike" cap="none">
                <a:solidFill>
                  <a:srgbClr val="88A44E"/>
                </a:solidFill>
                <a:latin typeface="Corbel"/>
                <a:ea typeface="Corbel"/>
                <a:cs typeface="Corbel"/>
                <a:sym typeface="Corbel"/>
              </a:rPr>
              <a:t>By Louis Ehlert</a:t>
            </a:r>
            <a:endParaRPr sz="2970" b="1" i="0" u="none" strike="noStrike" cap="none">
              <a:solidFill>
                <a:srgbClr val="6600CC"/>
              </a:solidFill>
              <a:latin typeface="Corbel"/>
              <a:ea typeface="Corbel"/>
              <a:cs typeface="Corbel"/>
              <a:sym typeface="Corbel"/>
            </a:endParaRPr>
          </a:p>
        </p:txBody>
      </p:sp>
      <p:pic>
        <p:nvPicPr>
          <p:cNvPr id="381" name="Shape 381" descr="0152325808"/>
          <p:cNvPicPr preferRelativeResize="0"/>
          <p:nvPr/>
        </p:nvPicPr>
        <p:blipFill rotWithShape="1">
          <a:blip r:embed="rId3">
            <a:alphaModFix/>
          </a:blip>
          <a:srcRect/>
          <a:stretch/>
        </p:blipFill>
        <p:spPr>
          <a:xfrm>
            <a:off x="988739" y="3740805"/>
            <a:ext cx="2666214" cy="2439199"/>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Shape 386"/>
          <p:cNvSpPr txBox="1">
            <a:spLocks noGrp="1"/>
          </p:cNvSpPr>
          <p:nvPr>
            <p:ph type="body" idx="1"/>
          </p:nvPr>
        </p:nvSpPr>
        <p:spPr>
          <a:xfrm>
            <a:off x="301752" y="1524000"/>
            <a:ext cx="4040188" cy="732974"/>
          </a:xfrm>
          <a:prstGeom prst="rect">
            <a:avLst/>
          </a:prstGeom>
          <a:noFill/>
          <a:ln>
            <a:noFill/>
          </a:ln>
          <a:effectLst>
            <a:outerShdw blurRad="50800" dist="25400" dir="5400000" rotWithShape="0">
              <a:srgbClr val="000000">
                <a:alpha val="34901"/>
              </a:srgbClr>
            </a:outerShdw>
          </a:effectLst>
        </p:spPr>
        <p:txBody>
          <a:bodyPr wrap="square" lIns="91425" tIns="45700" rIns="91425" bIns="45700" anchor="ctr" anchorCtr="0">
            <a:noAutofit/>
          </a:bodyPr>
          <a:lstStyle/>
          <a:p>
            <a:pPr marL="0" marR="0" lvl="0" indent="0" algn="l" rtl="0">
              <a:spcBef>
                <a:spcPts val="0"/>
              </a:spcBef>
              <a:spcAft>
                <a:spcPts val="0"/>
              </a:spcAft>
              <a:buClr>
                <a:schemeClr val="accent1"/>
              </a:buClr>
              <a:buFont typeface="Noto Sans Symbols"/>
              <a:buNone/>
            </a:pPr>
            <a:r>
              <a:rPr lang="en-US" sz="2200" b="1" i="0" u="none" strike="noStrike" cap="none">
                <a:solidFill>
                  <a:srgbClr val="FFFFFF"/>
                </a:solidFill>
                <a:latin typeface="Corbel"/>
                <a:ea typeface="Corbel"/>
                <a:cs typeface="Corbel"/>
                <a:sym typeface="Corbel"/>
              </a:rPr>
              <a:t>Theme</a:t>
            </a:r>
            <a:endParaRPr sz="2200" b="1" i="0" u="none" strike="noStrike" cap="none">
              <a:solidFill>
                <a:srgbClr val="FFFFFF"/>
              </a:solidFill>
              <a:latin typeface="Corbel"/>
              <a:ea typeface="Corbel"/>
              <a:cs typeface="Corbel"/>
              <a:sym typeface="Corbel"/>
            </a:endParaRPr>
          </a:p>
        </p:txBody>
      </p:sp>
      <p:sp>
        <p:nvSpPr>
          <p:cNvPr id="387" name="Shape 387"/>
          <p:cNvSpPr txBox="1">
            <a:spLocks noGrp="1"/>
          </p:cNvSpPr>
          <p:nvPr>
            <p:ph type="body" idx="2"/>
          </p:nvPr>
        </p:nvSpPr>
        <p:spPr>
          <a:xfrm>
            <a:off x="4791330" y="1524000"/>
            <a:ext cx="4041775" cy="731520"/>
          </a:xfrm>
          <a:prstGeom prst="rect">
            <a:avLst/>
          </a:prstGeom>
          <a:noFill/>
          <a:ln>
            <a:noFill/>
          </a:ln>
          <a:effectLst>
            <a:outerShdw blurRad="50800" dist="25400" dir="5400000" rotWithShape="0">
              <a:srgbClr val="000000">
                <a:alpha val="34901"/>
              </a:srgbClr>
            </a:outerShdw>
          </a:effectLst>
        </p:spPr>
        <p:txBody>
          <a:bodyPr wrap="square" lIns="91425" tIns="45700" rIns="91425" bIns="45700" anchor="ctr" anchorCtr="0">
            <a:noAutofit/>
          </a:bodyPr>
          <a:lstStyle/>
          <a:p>
            <a:pPr marL="0" marR="0" lvl="0" indent="0" algn="l" rtl="0">
              <a:spcBef>
                <a:spcPts val="0"/>
              </a:spcBef>
              <a:spcAft>
                <a:spcPts val="0"/>
              </a:spcAft>
              <a:buClr>
                <a:schemeClr val="accent1"/>
              </a:buClr>
              <a:buFont typeface="Noto Sans Symbols"/>
              <a:buNone/>
            </a:pPr>
            <a:r>
              <a:rPr lang="en-US" sz="2200" b="1" i="0" u="none" strike="noStrike" cap="none">
                <a:solidFill>
                  <a:schemeClr val="dk1"/>
                </a:solidFill>
                <a:latin typeface="Corbel"/>
                <a:ea typeface="Corbel"/>
                <a:cs typeface="Corbel"/>
                <a:sym typeface="Corbel"/>
              </a:rPr>
              <a:t>Activities</a:t>
            </a:r>
            <a:endParaRPr sz="2200" b="1" i="0" u="none" strike="noStrike" cap="none">
              <a:solidFill>
                <a:schemeClr val="dk1"/>
              </a:solidFill>
              <a:latin typeface="Corbel"/>
              <a:ea typeface="Corbel"/>
              <a:cs typeface="Corbel"/>
              <a:sym typeface="Corbel"/>
            </a:endParaRPr>
          </a:p>
        </p:txBody>
      </p:sp>
      <p:sp>
        <p:nvSpPr>
          <p:cNvPr id="388" name="Shape 388"/>
          <p:cNvSpPr txBox="1">
            <a:spLocks noGrp="1"/>
          </p:cNvSpPr>
          <p:nvPr>
            <p:ph type="body" idx="3"/>
          </p:nvPr>
        </p:nvSpPr>
        <p:spPr>
          <a:xfrm>
            <a:off x="301752" y="2471383"/>
            <a:ext cx="4041648" cy="3818404"/>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Clr>
                <a:schemeClr val="accent1"/>
              </a:buClr>
              <a:buFont typeface="Noto Sans Symbols"/>
              <a:buNone/>
            </a:pPr>
            <a:r>
              <a:rPr lang="en-US" sz="2000" b="0" i="0" u="none" strike="noStrike" cap="none">
                <a:solidFill>
                  <a:schemeClr val="dk1"/>
                </a:solidFill>
                <a:latin typeface="Corbel"/>
                <a:ea typeface="Corbel"/>
                <a:cs typeface="Corbel"/>
                <a:sym typeface="Corbel"/>
              </a:rPr>
              <a:t>Children learn about the turnip and how it grows underground. They see the characters in the book make and enjoy turnip soup after their hard work growing and harvesting this vegetable. </a:t>
            </a:r>
            <a:endParaRPr sz="2000" b="0" i="0" u="none" strike="noStrike" cap="none">
              <a:solidFill>
                <a:schemeClr val="dk1"/>
              </a:solidFill>
              <a:latin typeface="Corbel"/>
              <a:ea typeface="Corbel"/>
              <a:cs typeface="Corbel"/>
              <a:sym typeface="Corbel"/>
            </a:endParaRPr>
          </a:p>
          <a:p>
            <a:pPr marL="0" marR="0" lvl="0" indent="0" algn="l" rtl="0">
              <a:spcBef>
                <a:spcPts val="1000"/>
              </a:spcBef>
              <a:spcAft>
                <a:spcPts val="0"/>
              </a:spcAft>
              <a:buClr>
                <a:schemeClr val="accent1"/>
              </a:buClr>
              <a:buFont typeface="Noto Sans Symbols"/>
              <a:buNone/>
            </a:pPr>
            <a:endParaRPr sz="2400" b="0" i="0" u="none" strike="noStrike" cap="none">
              <a:solidFill>
                <a:schemeClr val="dk1"/>
              </a:solidFill>
              <a:latin typeface="Corbel"/>
              <a:ea typeface="Corbel"/>
              <a:cs typeface="Corbel"/>
              <a:sym typeface="Corbel"/>
            </a:endParaRPr>
          </a:p>
          <a:p>
            <a:pPr marL="0" marR="0" lvl="0" indent="0" algn="l" rtl="0">
              <a:spcBef>
                <a:spcPts val="540"/>
              </a:spcBef>
              <a:spcAft>
                <a:spcPts val="0"/>
              </a:spcAft>
              <a:buClr>
                <a:schemeClr val="accent1"/>
              </a:buClr>
              <a:buFont typeface="Noto Sans Symbols"/>
              <a:buNone/>
            </a:pPr>
            <a:endParaRPr sz="2700" b="0" i="0" u="none" strike="noStrike" cap="none">
              <a:solidFill>
                <a:schemeClr val="dk1"/>
              </a:solidFill>
              <a:latin typeface="Corbel"/>
              <a:ea typeface="Corbel"/>
              <a:cs typeface="Corbel"/>
              <a:sym typeface="Corbel"/>
            </a:endParaRPr>
          </a:p>
        </p:txBody>
      </p:sp>
      <p:sp>
        <p:nvSpPr>
          <p:cNvPr id="389" name="Shape 389"/>
          <p:cNvSpPr txBox="1">
            <a:spLocks noGrp="1"/>
          </p:cNvSpPr>
          <p:nvPr>
            <p:ph type="body" idx="4"/>
          </p:nvPr>
        </p:nvSpPr>
        <p:spPr>
          <a:xfrm>
            <a:off x="4800600" y="2471383"/>
            <a:ext cx="4038600" cy="3822192"/>
          </a:xfrm>
          <a:prstGeom prst="rect">
            <a:avLst/>
          </a:prstGeom>
          <a:noFill/>
          <a:ln>
            <a:noFill/>
          </a:ln>
        </p:spPr>
        <p:txBody>
          <a:bodyPr wrap="square" lIns="91425" tIns="45700" rIns="91425" bIns="45700" anchor="t" anchorCtr="0">
            <a:noAutofit/>
          </a:bodyPr>
          <a:lstStyle/>
          <a:p>
            <a:pPr marL="274320" marR="0" lvl="0" indent="-274320" algn="l" rtl="0">
              <a:spcBef>
                <a:spcPts val="0"/>
              </a:spcBef>
              <a:spcAft>
                <a:spcPts val="0"/>
              </a:spcAft>
              <a:buClr>
                <a:schemeClr val="accent1"/>
              </a:buClr>
              <a:buSzPts val="2040"/>
              <a:buFont typeface="Noto Sans Symbols"/>
              <a:buChar char="●"/>
            </a:pPr>
            <a:r>
              <a:rPr lang="en-US" sz="2400" b="0" i="0" u="none" strike="noStrike" cap="none">
                <a:solidFill>
                  <a:schemeClr val="dk1"/>
                </a:solidFill>
                <a:latin typeface="Corbel"/>
                <a:ea typeface="Corbel"/>
                <a:cs typeface="Corbel"/>
                <a:sym typeface="Corbel"/>
              </a:rPr>
              <a:t>See, touch, taste and smell a turnip and other veggies</a:t>
            </a:r>
            <a:endParaRPr/>
          </a:p>
          <a:p>
            <a:pPr marL="274320" marR="0" lvl="0" indent="-274320" algn="l" rtl="0">
              <a:spcBef>
                <a:spcPts val="1200"/>
              </a:spcBef>
              <a:spcAft>
                <a:spcPts val="0"/>
              </a:spcAft>
              <a:buClr>
                <a:schemeClr val="accent1"/>
              </a:buClr>
              <a:buSzPts val="2040"/>
              <a:buFont typeface="Noto Sans Symbols"/>
              <a:buChar char="●"/>
            </a:pPr>
            <a:r>
              <a:rPr lang="en-US" sz="2400" b="0" i="0" u="none" strike="noStrike" cap="none">
                <a:solidFill>
                  <a:schemeClr val="dk1"/>
                </a:solidFill>
                <a:latin typeface="Corbel"/>
                <a:ea typeface="Corbel"/>
                <a:cs typeface="Corbel"/>
                <a:sym typeface="Corbel"/>
              </a:rPr>
              <a:t>Carve turnips to make stamp art</a:t>
            </a:r>
            <a:endParaRPr/>
          </a:p>
          <a:p>
            <a:pPr marL="274320" marR="0" lvl="0" indent="-144780" algn="l" rtl="0">
              <a:spcBef>
                <a:spcPts val="1200"/>
              </a:spcBef>
              <a:spcAft>
                <a:spcPts val="0"/>
              </a:spcAft>
              <a:buClr>
                <a:schemeClr val="accent1"/>
              </a:buClr>
              <a:buSzPts val="2040"/>
              <a:buFont typeface="Noto Sans Symbols"/>
              <a:buNone/>
            </a:pPr>
            <a:endParaRPr sz="2400" b="0" i="0" u="none" strike="noStrike" cap="none">
              <a:solidFill>
                <a:schemeClr val="dk1"/>
              </a:solidFill>
              <a:latin typeface="Corbel"/>
              <a:ea typeface="Corbel"/>
              <a:cs typeface="Corbel"/>
              <a:sym typeface="Corbel"/>
            </a:endParaRPr>
          </a:p>
        </p:txBody>
      </p:sp>
      <p:sp>
        <p:nvSpPr>
          <p:cNvPr id="390" name="Shape 390"/>
          <p:cNvSpPr txBox="1">
            <a:spLocks noGrp="1"/>
          </p:cNvSpPr>
          <p:nvPr>
            <p:ph type="title"/>
          </p:nvPr>
        </p:nvSpPr>
        <p:spPr>
          <a:xfrm>
            <a:off x="301752" y="228600"/>
            <a:ext cx="8534400" cy="758952"/>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88A44E"/>
              </a:buClr>
              <a:buFont typeface="Corbel"/>
              <a:buNone/>
            </a:pPr>
            <a:r>
              <a:rPr lang="en-US" sz="3240" b="1" i="0" u="none" strike="noStrike" cap="none">
                <a:solidFill>
                  <a:srgbClr val="88A44E"/>
                </a:solidFill>
                <a:latin typeface="Corbel"/>
                <a:ea typeface="Corbel"/>
                <a:cs typeface="Corbel"/>
                <a:sym typeface="Corbel"/>
              </a:rPr>
              <a:t> </a:t>
            </a:r>
            <a:r>
              <a:rPr lang="en-US" sz="3240" b="1" i="1" u="none" strike="noStrike" cap="none">
                <a:solidFill>
                  <a:srgbClr val="88A44E"/>
                </a:solidFill>
                <a:latin typeface="Corbel"/>
                <a:ea typeface="Corbel"/>
                <a:cs typeface="Corbel"/>
                <a:sym typeface="Corbel"/>
              </a:rPr>
              <a:t>The Gigantic Turnip</a:t>
            </a:r>
            <a:br>
              <a:rPr lang="en-US" sz="3240" b="1" i="1" u="none" strike="noStrike" cap="none">
                <a:solidFill>
                  <a:srgbClr val="88A44E"/>
                </a:solidFill>
                <a:latin typeface="Corbel"/>
                <a:ea typeface="Corbel"/>
                <a:cs typeface="Corbel"/>
                <a:sym typeface="Corbel"/>
              </a:rPr>
            </a:br>
            <a:r>
              <a:rPr lang="en-US" sz="1620" b="1" i="1" u="none" strike="noStrike" cap="none">
                <a:solidFill>
                  <a:srgbClr val="88A44E"/>
                </a:solidFill>
                <a:latin typeface="Corbel"/>
                <a:ea typeface="Corbel"/>
                <a:cs typeface="Corbel"/>
                <a:sym typeface="Corbel"/>
              </a:rPr>
              <a:t>By Aleski Tolstoy &amp; Niamh Sharkey</a:t>
            </a:r>
            <a:endParaRPr sz="1620" b="1" i="1" u="none" strike="noStrike" cap="none">
              <a:solidFill>
                <a:srgbClr val="88A44E"/>
              </a:solidFill>
              <a:latin typeface="Corbel"/>
              <a:ea typeface="Corbel"/>
              <a:cs typeface="Corbel"/>
              <a:sym typeface="Corbel"/>
            </a:endParaRPr>
          </a:p>
        </p:txBody>
      </p:sp>
      <p:pic>
        <p:nvPicPr>
          <p:cNvPr id="391" name="Shape 391" descr="The Gigantic Turnip">
            <a:hlinkClick r:id="rId3"/>
          </p:cNvPr>
          <p:cNvPicPr preferRelativeResize="0"/>
          <p:nvPr/>
        </p:nvPicPr>
        <p:blipFill rotWithShape="1">
          <a:blip r:embed="rId4">
            <a:alphaModFix/>
          </a:blip>
          <a:srcRect/>
          <a:stretch/>
        </p:blipFill>
        <p:spPr>
          <a:xfrm>
            <a:off x="2289189" y="4138753"/>
            <a:ext cx="1831848" cy="215103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Shape 396"/>
          <p:cNvSpPr txBox="1">
            <a:spLocks noGrp="1"/>
          </p:cNvSpPr>
          <p:nvPr>
            <p:ph type="body" idx="1"/>
          </p:nvPr>
        </p:nvSpPr>
        <p:spPr>
          <a:xfrm>
            <a:off x="301752" y="1524000"/>
            <a:ext cx="4040188" cy="732974"/>
          </a:xfrm>
          <a:prstGeom prst="rect">
            <a:avLst/>
          </a:prstGeom>
          <a:noFill/>
          <a:ln>
            <a:noFill/>
          </a:ln>
          <a:effectLst>
            <a:outerShdw blurRad="50800" dist="25400" dir="5400000" rotWithShape="0">
              <a:srgbClr val="000000">
                <a:alpha val="34901"/>
              </a:srgbClr>
            </a:outerShdw>
          </a:effectLst>
        </p:spPr>
        <p:txBody>
          <a:bodyPr wrap="square" lIns="91425" tIns="45700" rIns="91425" bIns="45700" anchor="ctr" anchorCtr="0">
            <a:noAutofit/>
          </a:bodyPr>
          <a:lstStyle/>
          <a:p>
            <a:pPr marL="0" marR="0" lvl="0" indent="0" algn="l" rtl="0">
              <a:spcBef>
                <a:spcPts val="0"/>
              </a:spcBef>
              <a:spcAft>
                <a:spcPts val="0"/>
              </a:spcAft>
              <a:buClr>
                <a:schemeClr val="accent1"/>
              </a:buClr>
              <a:buFont typeface="Noto Sans Symbols"/>
              <a:buNone/>
            </a:pPr>
            <a:r>
              <a:rPr lang="en-US" sz="2200" b="1" i="0" u="none" strike="noStrike" cap="none">
                <a:solidFill>
                  <a:srgbClr val="FFFFFF"/>
                </a:solidFill>
                <a:latin typeface="Corbel"/>
                <a:ea typeface="Corbel"/>
                <a:cs typeface="Corbel"/>
                <a:sym typeface="Corbel"/>
              </a:rPr>
              <a:t>Theme</a:t>
            </a:r>
            <a:endParaRPr sz="2200" b="1" i="0" u="none" strike="noStrike" cap="none">
              <a:solidFill>
                <a:srgbClr val="FFFFFF"/>
              </a:solidFill>
              <a:latin typeface="Corbel"/>
              <a:ea typeface="Corbel"/>
              <a:cs typeface="Corbel"/>
              <a:sym typeface="Corbel"/>
            </a:endParaRPr>
          </a:p>
        </p:txBody>
      </p:sp>
      <p:sp>
        <p:nvSpPr>
          <p:cNvPr id="397" name="Shape 397"/>
          <p:cNvSpPr txBox="1">
            <a:spLocks noGrp="1"/>
          </p:cNvSpPr>
          <p:nvPr>
            <p:ph type="body" idx="2"/>
          </p:nvPr>
        </p:nvSpPr>
        <p:spPr>
          <a:xfrm>
            <a:off x="4791330" y="1524000"/>
            <a:ext cx="4041775" cy="731520"/>
          </a:xfrm>
          <a:prstGeom prst="rect">
            <a:avLst/>
          </a:prstGeom>
          <a:noFill/>
          <a:ln>
            <a:noFill/>
          </a:ln>
          <a:effectLst>
            <a:outerShdw blurRad="50800" dist="25400" dir="5400000" rotWithShape="0">
              <a:srgbClr val="000000">
                <a:alpha val="34901"/>
              </a:srgbClr>
            </a:outerShdw>
          </a:effectLst>
        </p:spPr>
        <p:txBody>
          <a:bodyPr wrap="square" lIns="91425" tIns="45700" rIns="91425" bIns="45700" anchor="ctr" anchorCtr="0">
            <a:noAutofit/>
          </a:bodyPr>
          <a:lstStyle/>
          <a:p>
            <a:pPr marL="0" marR="0" lvl="0" indent="0" algn="l" rtl="0">
              <a:spcBef>
                <a:spcPts val="0"/>
              </a:spcBef>
              <a:spcAft>
                <a:spcPts val="0"/>
              </a:spcAft>
              <a:buClr>
                <a:schemeClr val="accent1"/>
              </a:buClr>
              <a:buFont typeface="Noto Sans Symbols"/>
              <a:buNone/>
            </a:pPr>
            <a:r>
              <a:rPr lang="en-US" sz="2200" b="1" i="0" u="none" strike="noStrike" cap="none">
                <a:solidFill>
                  <a:schemeClr val="dk1"/>
                </a:solidFill>
                <a:latin typeface="Corbel"/>
                <a:ea typeface="Corbel"/>
                <a:cs typeface="Corbel"/>
                <a:sym typeface="Corbel"/>
              </a:rPr>
              <a:t>Activities</a:t>
            </a:r>
            <a:endParaRPr sz="2200" b="1" i="0" u="none" strike="noStrike" cap="none">
              <a:solidFill>
                <a:schemeClr val="dk1"/>
              </a:solidFill>
              <a:latin typeface="Corbel"/>
              <a:ea typeface="Corbel"/>
              <a:cs typeface="Corbel"/>
              <a:sym typeface="Corbel"/>
            </a:endParaRPr>
          </a:p>
        </p:txBody>
      </p:sp>
      <p:sp>
        <p:nvSpPr>
          <p:cNvPr id="398" name="Shape 398"/>
          <p:cNvSpPr txBox="1">
            <a:spLocks noGrp="1"/>
          </p:cNvSpPr>
          <p:nvPr>
            <p:ph type="body" idx="3"/>
          </p:nvPr>
        </p:nvSpPr>
        <p:spPr>
          <a:xfrm>
            <a:off x="301752" y="2471383"/>
            <a:ext cx="4041648" cy="2786417"/>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Clr>
                <a:schemeClr val="accent1"/>
              </a:buClr>
              <a:buFont typeface="Noto Sans Symbols"/>
              <a:buNone/>
            </a:pPr>
            <a:r>
              <a:rPr lang="en-US" sz="2000" b="0" i="0" u="none" strike="noStrike" cap="none">
                <a:solidFill>
                  <a:schemeClr val="dk1"/>
                </a:solidFill>
                <a:latin typeface="Corbel"/>
                <a:ea typeface="Corbel"/>
                <a:cs typeface="Corbel"/>
                <a:sym typeface="Corbel"/>
              </a:rPr>
              <a:t>Children see, touch, and smell onions, peppers, and tomatoes.  In the book they learn that vegetables that we might not be familiar with can be prepared together to make something we love and is good for us.</a:t>
            </a:r>
            <a:endParaRPr sz="2000" b="0" i="0" u="none" strike="noStrike" cap="none">
              <a:solidFill>
                <a:schemeClr val="dk1"/>
              </a:solidFill>
              <a:latin typeface="Corbel"/>
              <a:ea typeface="Corbel"/>
              <a:cs typeface="Corbel"/>
              <a:sym typeface="Corbel"/>
            </a:endParaRPr>
          </a:p>
        </p:txBody>
      </p:sp>
      <p:sp>
        <p:nvSpPr>
          <p:cNvPr id="399" name="Shape 399"/>
          <p:cNvSpPr txBox="1">
            <a:spLocks noGrp="1"/>
          </p:cNvSpPr>
          <p:nvPr>
            <p:ph type="body" idx="4"/>
          </p:nvPr>
        </p:nvSpPr>
        <p:spPr>
          <a:xfrm>
            <a:off x="4800600" y="2471383"/>
            <a:ext cx="4038600" cy="3822192"/>
          </a:xfrm>
          <a:prstGeom prst="rect">
            <a:avLst/>
          </a:prstGeom>
          <a:noFill/>
          <a:ln>
            <a:noFill/>
          </a:ln>
        </p:spPr>
        <p:txBody>
          <a:bodyPr wrap="square" lIns="91425" tIns="45700" rIns="91425" bIns="45700" anchor="t" anchorCtr="0">
            <a:noAutofit/>
          </a:bodyPr>
          <a:lstStyle/>
          <a:p>
            <a:pPr marL="274320" marR="0" lvl="0" indent="-274320" algn="l" rtl="0">
              <a:spcBef>
                <a:spcPts val="0"/>
              </a:spcBef>
              <a:spcAft>
                <a:spcPts val="0"/>
              </a:spcAft>
              <a:buClr>
                <a:schemeClr val="accent1"/>
              </a:buClr>
              <a:buSzPts val="2040"/>
              <a:buFont typeface="Noto Sans Symbols"/>
              <a:buChar char="●"/>
            </a:pPr>
            <a:r>
              <a:rPr lang="en-US" sz="2400" b="0" i="0" u="none" strike="noStrike" cap="none">
                <a:solidFill>
                  <a:schemeClr val="dk1"/>
                </a:solidFill>
                <a:latin typeface="Corbel"/>
                <a:ea typeface="Corbel"/>
                <a:cs typeface="Corbel"/>
                <a:sym typeface="Corbel"/>
              </a:rPr>
              <a:t>Make  and taste salsa and vegetables</a:t>
            </a:r>
            <a:endParaRPr sz="2400" b="0" i="0" u="none" strike="noStrike" cap="none">
              <a:solidFill>
                <a:schemeClr val="dk1"/>
              </a:solidFill>
              <a:latin typeface="Corbel"/>
              <a:ea typeface="Corbel"/>
              <a:cs typeface="Corbel"/>
              <a:sym typeface="Corbel"/>
            </a:endParaRPr>
          </a:p>
          <a:p>
            <a:pPr marL="274320" marR="0" lvl="0" indent="-144780" algn="l" rtl="0">
              <a:spcBef>
                <a:spcPts val="1200"/>
              </a:spcBef>
              <a:spcAft>
                <a:spcPts val="0"/>
              </a:spcAft>
              <a:buClr>
                <a:schemeClr val="accent1"/>
              </a:buClr>
              <a:buSzPts val="2040"/>
              <a:buFont typeface="Noto Sans Symbols"/>
              <a:buNone/>
            </a:pPr>
            <a:endParaRPr sz="2400" b="0" i="0" u="none" strike="noStrike" cap="none">
              <a:solidFill>
                <a:schemeClr val="dk1"/>
              </a:solidFill>
              <a:latin typeface="Corbel"/>
              <a:ea typeface="Corbel"/>
              <a:cs typeface="Corbel"/>
              <a:sym typeface="Corbel"/>
            </a:endParaRPr>
          </a:p>
        </p:txBody>
      </p:sp>
      <p:sp>
        <p:nvSpPr>
          <p:cNvPr id="400" name="Shape 400"/>
          <p:cNvSpPr txBox="1">
            <a:spLocks noGrp="1"/>
          </p:cNvSpPr>
          <p:nvPr>
            <p:ph type="title"/>
          </p:nvPr>
        </p:nvSpPr>
        <p:spPr>
          <a:xfrm>
            <a:off x="301752" y="228600"/>
            <a:ext cx="8534400" cy="758952"/>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88A44E"/>
              </a:buClr>
              <a:buFont typeface="Corbel"/>
              <a:buNone/>
            </a:pPr>
            <a:r>
              <a:rPr lang="en-US" sz="3240" b="1" i="0" u="none" strike="noStrike" cap="none">
                <a:solidFill>
                  <a:srgbClr val="88A44E"/>
                </a:solidFill>
                <a:latin typeface="Corbel"/>
                <a:ea typeface="Corbel"/>
                <a:cs typeface="Corbel"/>
                <a:sym typeface="Corbel"/>
              </a:rPr>
              <a:t> </a:t>
            </a:r>
            <a:r>
              <a:rPr lang="en-US" sz="3240" b="1" i="1" u="none" strike="noStrike" cap="none">
                <a:solidFill>
                  <a:srgbClr val="88A44E"/>
                </a:solidFill>
                <a:latin typeface="Corbel"/>
                <a:ea typeface="Corbel"/>
                <a:cs typeface="Corbel"/>
                <a:sym typeface="Corbel"/>
              </a:rPr>
              <a:t>Count on Pablo</a:t>
            </a:r>
            <a:br>
              <a:rPr lang="en-US" sz="3240" b="1" i="1" u="none" strike="noStrike" cap="none">
                <a:solidFill>
                  <a:srgbClr val="88A44E"/>
                </a:solidFill>
                <a:latin typeface="Corbel"/>
                <a:ea typeface="Corbel"/>
                <a:cs typeface="Corbel"/>
                <a:sym typeface="Corbel"/>
              </a:rPr>
            </a:br>
            <a:r>
              <a:rPr lang="en-US" sz="1620" b="1" i="1" u="none" strike="noStrike" cap="none">
                <a:solidFill>
                  <a:srgbClr val="88A44E"/>
                </a:solidFill>
                <a:latin typeface="Corbel"/>
                <a:ea typeface="Corbel"/>
                <a:cs typeface="Corbel"/>
                <a:sym typeface="Corbel"/>
              </a:rPr>
              <a:t>By Barbara De Rubertis</a:t>
            </a:r>
            <a:endParaRPr sz="1620" b="1" i="1" u="none" strike="noStrike" cap="none">
              <a:solidFill>
                <a:srgbClr val="88A44E"/>
              </a:solidFill>
              <a:latin typeface="Corbel"/>
              <a:ea typeface="Corbel"/>
              <a:cs typeface="Corbel"/>
              <a:sym typeface="Corbel"/>
            </a:endParaRPr>
          </a:p>
        </p:txBody>
      </p:sp>
      <p:pic>
        <p:nvPicPr>
          <p:cNvPr id="401" name="Shape 401" descr="Count-on-Pablobig"/>
          <p:cNvPicPr preferRelativeResize="0"/>
          <p:nvPr/>
        </p:nvPicPr>
        <p:blipFill rotWithShape="1">
          <a:blip r:embed="rId3">
            <a:alphaModFix/>
          </a:blip>
          <a:srcRect/>
          <a:stretch/>
        </p:blipFill>
        <p:spPr>
          <a:xfrm>
            <a:off x="5621592" y="3429000"/>
            <a:ext cx="2381250" cy="2748826"/>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06" name="Shape 406"/>
          <p:cNvSpPr txBox="1">
            <a:spLocks noGrp="1"/>
          </p:cNvSpPr>
          <p:nvPr>
            <p:ph type="body" idx="1"/>
          </p:nvPr>
        </p:nvSpPr>
        <p:spPr>
          <a:xfrm>
            <a:off x="301752" y="1524000"/>
            <a:ext cx="4040188" cy="732974"/>
          </a:xfrm>
          <a:prstGeom prst="rect">
            <a:avLst/>
          </a:prstGeom>
          <a:noFill/>
          <a:ln>
            <a:noFill/>
          </a:ln>
          <a:effectLst>
            <a:outerShdw blurRad="50800" dist="25400" dir="5400000" rotWithShape="0">
              <a:srgbClr val="000000">
                <a:alpha val="34901"/>
              </a:srgbClr>
            </a:outerShdw>
          </a:effectLst>
        </p:spPr>
        <p:txBody>
          <a:bodyPr wrap="square" lIns="91425" tIns="45700" rIns="91425" bIns="45700" anchor="ctr" anchorCtr="0">
            <a:noAutofit/>
          </a:bodyPr>
          <a:lstStyle/>
          <a:p>
            <a:pPr marL="0" marR="0" lvl="0" indent="0" algn="l" rtl="0">
              <a:spcBef>
                <a:spcPts val="0"/>
              </a:spcBef>
              <a:spcAft>
                <a:spcPts val="0"/>
              </a:spcAft>
              <a:buClr>
                <a:schemeClr val="accent1"/>
              </a:buClr>
              <a:buFont typeface="Noto Sans Symbols"/>
              <a:buNone/>
            </a:pPr>
            <a:r>
              <a:rPr lang="en-US" sz="2200" b="1" i="0" u="none" strike="noStrike" cap="none">
                <a:solidFill>
                  <a:srgbClr val="FFFFFF"/>
                </a:solidFill>
                <a:latin typeface="Corbel"/>
                <a:ea typeface="Corbel"/>
                <a:cs typeface="Corbel"/>
                <a:sym typeface="Corbel"/>
              </a:rPr>
              <a:t>Theme</a:t>
            </a:r>
            <a:endParaRPr sz="2200" b="1" i="0" u="none" strike="noStrike" cap="none">
              <a:solidFill>
                <a:srgbClr val="FFFFFF"/>
              </a:solidFill>
              <a:latin typeface="Corbel"/>
              <a:ea typeface="Corbel"/>
              <a:cs typeface="Corbel"/>
              <a:sym typeface="Corbel"/>
            </a:endParaRPr>
          </a:p>
        </p:txBody>
      </p:sp>
      <p:sp>
        <p:nvSpPr>
          <p:cNvPr id="407" name="Shape 407"/>
          <p:cNvSpPr txBox="1">
            <a:spLocks noGrp="1"/>
          </p:cNvSpPr>
          <p:nvPr>
            <p:ph type="body" idx="2"/>
          </p:nvPr>
        </p:nvSpPr>
        <p:spPr>
          <a:xfrm>
            <a:off x="4791330" y="1524000"/>
            <a:ext cx="4041775" cy="731520"/>
          </a:xfrm>
          <a:prstGeom prst="rect">
            <a:avLst/>
          </a:prstGeom>
          <a:noFill/>
          <a:ln>
            <a:noFill/>
          </a:ln>
          <a:effectLst>
            <a:outerShdw blurRad="50800" dist="25400" dir="5400000" rotWithShape="0">
              <a:srgbClr val="000000">
                <a:alpha val="34901"/>
              </a:srgbClr>
            </a:outerShdw>
          </a:effectLst>
        </p:spPr>
        <p:txBody>
          <a:bodyPr wrap="square" lIns="91425" tIns="45700" rIns="91425" bIns="45700" anchor="ctr" anchorCtr="0">
            <a:noAutofit/>
          </a:bodyPr>
          <a:lstStyle/>
          <a:p>
            <a:pPr marL="0" marR="0" lvl="0" indent="0" algn="l" rtl="0">
              <a:spcBef>
                <a:spcPts val="0"/>
              </a:spcBef>
              <a:spcAft>
                <a:spcPts val="0"/>
              </a:spcAft>
              <a:buClr>
                <a:schemeClr val="accent1"/>
              </a:buClr>
              <a:buFont typeface="Noto Sans Symbols"/>
              <a:buNone/>
            </a:pPr>
            <a:r>
              <a:rPr lang="en-US" sz="2200" b="1" i="0" u="none" strike="noStrike" cap="none">
                <a:solidFill>
                  <a:schemeClr val="dk1"/>
                </a:solidFill>
                <a:latin typeface="Corbel"/>
                <a:ea typeface="Corbel"/>
                <a:cs typeface="Corbel"/>
                <a:sym typeface="Corbel"/>
              </a:rPr>
              <a:t>Activities</a:t>
            </a:r>
            <a:endParaRPr sz="2200" b="1" i="0" u="none" strike="noStrike" cap="none">
              <a:solidFill>
                <a:schemeClr val="dk1"/>
              </a:solidFill>
              <a:latin typeface="Corbel"/>
              <a:ea typeface="Corbel"/>
              <a:cs typeface="Corbel"/>
              <a:sym typeface="Corbel"/>
            </a:endParaRPr>
          </a:p>
        </p:txBody>
      </p:sp>
      <p:sp>
        <p:nvSpPr>
          <p:cNvPr id="408" name="Shape 408"/>
          <p:cNvSpPr txBox="1">
            <a:spLocks noGrp="1"/>
          </p:cNvSpPr>
          <p:nvPr>
            <p:ph type="body" idx="3"/>
          </p:nvPr>
        </p:nvSpPr>
        <p:spPr>
          <a:xfrm>
            <a:off x="301752" y="2471383"/>
            <a:ext cx="4041648" cy="2862617"/>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Clr>
                <a:schemeClr val="accent1"/>
              </a:buClr>
              <a:buFont typeface="Noto Sans Symbols"/>
              <a:buNone/>
            </a:pPr>
            <a:r>
              <a:rPr lang="en-US" sz="2000" b="0" i="0" u="none" strike="noStrike" cap="none">
                <a:solidFill>
                  <a:schemeClr val="dk1"/>
                </a:solidFill>
                <a:latin typeface="Corbel"/>
                <a:ea typeface="Corbel"/>
                <a:cs typeface="Corbel"/>
                <a:sym typeface="Corbel"/>
              </a:rPr>
              <a:t>Through fun rhymes, the Spriggles animals introduce children to the importance of selecting foods that provide the proper balance of vitamins and minerals, proper hygiene, and developing healthy habits to last a lifetime.</a:t>
            </a:r>
            <a:endParaRPr/>
          </a:p>
        </p:txBody>
      </p:sp>
      <p:sp>
        <p:nvSpPr>
          <p:cNvPr id="409" name="Shape 409"/>
          <p:cNvSpPr txBox="1">
            <a:spLocks noGrp="1"/>
          </p:cNvSpPr>
          <p:nvPr>
            <p:ph type="body" idx="4"/>
          </p:nvPr>
        </p:nvSpPr>
        <p:spPr>
          <a:xfrm>
            <a:off x="4800600" y="2471383"/>
            <a:ext cx="4038600" cy="3822192"/>
          </a:xfrm>
          <a:prstGeom prst="rect">
            <a:avLst/>
          </a:prstGeom>
          <a:noFill/>
          <a:ln>
            <a:noFill/>
          </a:ln>
        </p:spPr>
        <p:txBody>
          <a:bodyPr wrap="square" lIns="91425" tIns="45700" rIns="91425" bIns="45700" anchor="t" anchorCtr="0">
            <a:noAutofit/>
          </a:bodyPr>
          <a:lstStyle/>
          <a:p>
            <a:pPr marL="274320" marR="0" lvl="0" indent="-274320" algn="l" rtl="0">
              <a:spcBef>
                <a:spcPts val="0"/>
              </a:spcBef>
              <a:spcAft>
                <a:spcPts val="0"/>
              </a:spcAft>
              <a:buClr>
                <a:schemeClr val="accent1"/>
              </a:buClr>
              <a:buSzPts val="2040"/>
              <a:buFont typeface="Noto Sans Symbols"/>
              <a:buChar char="●"/>
            </a:pPr>
            <a:r>
              <a:rPr lang="en-US" sz="2400" b="0" i="0" u="none" strike="noStrike" cap="none">
                <a:solidFill>
                  <a:schemeClr val="dk1"/>
                </a:solidFill>
                <a:latin typeface="Corbel"/>
                <a:ea typeface="Corbel"/>
                <a:cs typeface="Corbel"/>
                <a:sym typeface="Corbel"/>
              </a:rPr>
              <a:t>Make Rabbit Masks </a:t>
            </a:r>
            <a:endParaRPr sz="2400" b="0" i="0" u="none" strike="noStrike" cap="none">
              <a:solidFill>
                <a:schemeClr val="dk1"/>
              </a:solidFill>
              <a:latin typeface="Corbel"/>
              <a:ea typeface="Corbel"/>
              <a:cs typeface="Corbel"/>
              <a:sym typeface="Corbel"/>
            </a:endParaRPr>
          </a:p>
          <a:p>
            <a:pPr marL="274320" marR="0" lvl="0" indent="-274320" algn="l" rtl="0">
              <a:spcBef>
                <a:spcPts val="1200"/>
              </a:spcBef>
              <a:spcAft>
                <a:spcPts val="0"/>
              </a:spcAft>
              <a:buClr>
                <a:schemeClr val="accent1"/>
              </a:buClr>
              <a:buSzPts val="2040"/>
              <a:buFont typeface="Noto Sans Symbols"/>
              <a:buChar char="●"/>
            </a:pPr>
            <a:r>
              <a:rPr lang="en-US" sz="2400" b="0" i="0" u="none" strike="noStrike" cap="none">
                <a:solidFill>
                  <a:schemeClr val="dk1"/>
                </a:solidFill>
                <a:latin typeface="Corbel"/>
                <a:ea typeface="Corbel"/>
                <a:cs typeface="Corbel"/>
                <a:sym typeface="Corbel"/>
              </a:rPr>
              <a:t>Try carrots and a healthy dip</a:t>
            </a:r>
            <a:endParaRPr sz="2400" b="0" i="0" u="none" strike="noStrike" cap="none">
              <a:solidFill>
                <a:schemeClr val="dk1"/>
              </a:solidFill>
              <a:latin typeface="Corbel"/>
              <a:ea typeface="Corbel"/>
              <a:cs typeface="Corbel"/>
              <a:sym typeface="Corbel"/>
            </a:endParaRPr>
          </a:p>
          <a:p>
            <a:pPr marL="274320" marR="0" lvl="0" indent="-144780" algn="l" rtl="0">
              <a:spcBef>
                <a:spcPts val="1200"/>
              </a:spcBef>
              <a:spcAft>
                <a:spcPts val="0"/>
              </a:spcAft>
              <a:buClr>
                <a:schemeClr val="accent1"/>
              </a:buClr>
              <a:buSzPts val="2040"/>
              <a:buFont typeface="Noto Sans Symbols"/>
              <a:buNone/>
            </a:pPr>
            <a:endParaRPr sz="2400" b="0" i="0" u="none" strike="noStrike" cap="none">
              <a:solidFill>
                <a:schemeClr val="dk1"/>
              </a:solidFill>
              <a:latin typeface="Corbel"/>
              <a:ea typeface="Corbel"/>
              <a:cs typeface="Corbel"/>
              <a:sym typeface="Corbel"/>
            </a:endParaRPr>
          </a:p>
        </p:txBody>
      </p:sp>
      <p:sp>
        <p:nvSpPr>
          <p:cNvPr id="410" name="Shape 410"/>
          <p:cNvSpPr txBox="1">
            <a:spLocks noGrp="1"/>
          </p:cNvSpPr>
          <p:nvPr>
            <p:ph type="title"/>
          </p:nvPr>
        </p:nvSpPr>
        <p:spPr>
          <a:xfrm>
            <a:off x="301752" y="228600"/>
            <a:ext cx="8534400" cy="758952"/>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88A44E"/>
              </a:buClr>
              <a:buFont typeface="Corbel"/>
              <a:buNone/>
            </a:pPr>
            <a:r>
              <a:rPr lang="en-US" sz="3240" b="1" i="0" u="none" strike="noStrike" cap="none">
                <a:solidFill>
                  <a:srgbClr val="88A44E"/>
                </a:solidFill>
                <a:latin typeface="Corbel"/>
                <a:ea typeface="Corbel"/>
                <a:cs typeface="Corbel"/>
                <a:sym typeface="Corbel"/>
              </a:rPr>
              <a:t> </a:t>
            </a:r>
            <a:r>
              <a:rPr lang="en-US" sz="3240" b="1" i="1" u="none" strike="noStrike" cap="none">
                <a:solidFill>
                  <a:srgbClr val="88A44E"/>
                </a:solidFill>
                <a:latin typeface="Corbel"/>
                <a:ea typeface="Corbel"/>
                <a:cs typeface="Corbel"/>
                <a:sym typeface="Corbel"/>
              </a:rPr>
              <a:t>Spriggles: Health And Nutrition</a:t>
            </a:r>
            <a:br>
              <a:rPr lang="en-US" sz="3240" b="1" i="1" u="none" strike="noStrike" cap="none">
                <a:solidFill>
                  <a:srgbClr val="88A44E"/>
                </a:solidFill>
                <a:latin typeface="Corbel"/>
                <a:ea typeface="Corbel"/>
                <a:cs typeface="Corbel"/>
                <a:sym typeface="Corbel"/>
              </a:rPr>
            </a:br>
            <a:r>
              <a:rPr lang="en-US" sz="1620" b="1" i="1" u="none" strike="noStrike" cap="none">
                <a:solidFill>
                  <a:srgbClr val="88A44E"/>
                </a:solidFill>
                <a:latin typeface="Corbel"/>
                <a:ea typeface="Corbel"/>
                <a:cs typeface="Corbel"/>
                <a:sym typeface="Corbel"/>
              </a:rPr>
              <a:t>By Jeff &amp; Martha Gottieb</a:t>
            </a:r>
            <a:endParaRPr sz="1620" b="1" i="1" u="none" strike="noStrike" cap="none">
              <a:solidFill>
                <a:srgbClr val="88A44E"/>
              </a:solidFill>
              <a:latin typeface="Corbel"/>
              <a:ea typeface="Corbel"/>
              <a:cs typeface="Corbel"/>
              <a:sym typeface="Corbel"/>
            </a:endParaRPr>
          </a:p>
        </p:txBody>
      </p:sp>
      <p:pic>
        <p:nvPicPr>
          <p:cNvPr id="411" name="Shape 411" descr="1930439016"/>
          <p:cNvPicPr preferRelativeResize="0"/>
          <p:nvPr/>
        </p:nvPicPr>
        <p:blipFill rotWithShape="1">
          <a:blip r:embed="rId3">
            <a:alphaModFix/>
          </a:blip>
          <a:srcRect/>
          <a:stretch/>
        </p:blipFill>
        <p:spPr>
          <a:xfrm>
            <a:off x="5029200" y="3624746"/>
            <a:ext cx="3425952" cy="2668829"/>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15"/>
        <p:cNvGrpSpPr/>
        <p:nvPr/>
      </p:nvGrpSpPr>
      <p:grpSpPr>
        <a:xfrm>
          <a:off x="0" y="0"/>
          <a:ext cx="0" cy="0"/>
          <a:chOff x="0" y="0"/>
          <a:chExt cx="0" cy="0"/>
        </a:xfrm>
      </p:grpSpPr>
      <p:sp>
        <p:nvSpPr>
          <p:cNvPr id="416" name="Shape 416"/>
          <p:cNvSpPr txBox="1">
            <a:spLocks noGrp="1"/>
          </p:cNvSpPr>
          <p:nvPr>
            <p:ph type="body" idx="1"/>
          </p:nvPr>
        </p:nvSpPr>
        <p:spPr>
          <a:xfrm>
            <a:off x="301752" y="1524000"/>
            <a:ext cx="4040188" cy="732974"/>
          </a:xfrm>
          <a:prstGeom prst="rect">
            <a:avLst/>
          </a:prstGeom>
          <a:noFill/>
          <a:ln>
            <a:noFill/>
          </a:ln>
          <a:effectLst>
            <a:outerShdw blurRad="50800" dist="25400" dir="5400000" rotWithShape="0">
              <a:srgbClr val="000000">
                <a:alpha val="34901"/>
              </a:srgbClr>
            </a:outerShdw>
          </a:effectLst>
        </p:spPr>
        <p:txBody>
          <a:bodyPr wrap="square" lIns="91425" tIns="45700" rIns="91425" bIns="45700" anchor="ctr" anchorCtr="0">
            <a:noAutofit/>
          </a:bodyPr>
          <a:lstStyle/>
          <a:p>
            <a:pPr marL="0" marR="0" lvl="0" indent="0" algn="l" rtl="0">
              <a:spcBef>
                <a:spcPts val="0"/>
              </a:spcBef>
              <a:spcAft>
                <a:spcPts val="0"/>
              </a:spcAft>
              <a:buClr>
                <a:schemeClr val="accent1"/>
              </a:buClr>
              <a:buFont typeface="Noto Sans Symbols"/>
              <a:buNone/>
            </a:pPr>
            <a:r>
              <a:rPr lang="en-US" sz="2200" b="1" i="0" u="none" strike="noStrike" cap="none">
                <a:solidFill>
                  <a:srgbClr val="FFFFFF"/>
                </a:solidFill>
                <a:latin typeface="Corbel"/>
                <a:ea typeface="Corbel"/>
                <a:cs typeface="Corbel"/>
                <a:sym typeface="Corbel"/>
              </a:rPr>
              <a:t>Theme</a:t>
            </a:r>
            <a:endParaRPr sz="2200" b="1" i="0" u="none" strike="noStrike" cap="none">
              <a:solidFill>
                <a:srgbClr val="FFFFFF"/>
              </a:solidFill>
              <a:latin typeface="Corbel"/>
              <a:ea typeface="Corbel"/>
              <a:cs typeface="Corbel"/>
              <a:sym typeface="Corbel"/>
            </a:endParaRPr>
          </a:p>
        </p:txBody>
      </p:sp>
      <p:sp>
        <p:nvSpPr>
          <p:cNvPr id="417" name="Shape 417"/>
          <p:cNvSpPr txBox="1">
            <a:spLocks noGrp="1"/>
          </p:cNvSpPr>
          <p:nvPr>
            <p:ph type="body" idx="2"/>
          </p:nvPr>
        </p:nvSpPr>
        <p:spPr>
          <a:xfrm>
            <a:off x="4791330" y="1524000"/>
            <a:ext cx="4041775" cy="731520"/>
          </a:xfrm>
          <a:prstGeom prst="rect">
            <a:avLst/>
          </a:prstGeom>
          <a:noFill/>
          <a:ln>
            <a:noFill/>
          </a:ln>
          <a:effectLst>
            <a:outerShdw blurRad="50800" dist="25400" dir="5400000" rotWithShape="0">
              <a:srgbClr val="000000">
                <a:alpha val="34901"/>
              </a:srgbClr>
            </a:outerShdw>
          </a:effectLst>
        </p:spPr>
        <p:txBody>
          <a:bodyPr wrap="square" lIns="91425" tIns="45700" rIns="91425" bIns="45700" anchor="ctr" anchorCtr="0">
            <a:noAutofit/>
          </a:bodyPr>
          <a:lstStyle/>
          <a:p>
            <a:pPr marL="0" marR="0" lvl="0" indent="0" algn="l" rtl="0">
              <a:spcBef>
                <a:spcPts val="0"/>
              </a:spcBef>
              <a:spcAft>
                <a:spcPts val="0"/>
              </a:spcAft>
              <a:buClr>
                <a:schemeClr val="accent1"/>
              </a:buClr>
              <a:buFont typeface="Noto Sans Symbols"/>
              <a:buNone/>
            </a:pPr>
            <a:r>
              <a:rPr lang="en-US" sz="2200" b="1" i="0" u="none" strike="noStrike" cap="none">
                <a:solidFill>
                  <a:schemeClr val="dk1"/>
                </a:solidFill>
                <a:latin typeface="Corbel"/>
                <a:ea typeface="Corbel"/>
                <a:cs typeface="Corbel"/>
                <a:sym typeface="Corbel"/>
              </a:rPr>
              <a:t>Activities</a:t>
            </a:r>
            <a:endParaRPr sz="2200" b="1" i="0" u="none" strike="noStrike" cap="none">
              <a:solidFill>
                <a:schemeClr val="dk1"/>
              </a:solidFill>
              <a:latin typeface="Corbel"/>
              <a:ea typeface="Corbel"/>
              <a:cs typeface="Corbel"/>
              <a:sym typeface="Corbel"/>
            </a:endParaRPr>
          </a:p>
        </p:txBody>
      </p:sp>
      <p:sp>
        <p:nvSpPr>
          <p:cNvPr id="418" name="Shape 418"/>
          <p:cNvSpPr txBox="1">
            <a:spLocks noGrp="1"/>
          </p:cNvSpPr>
          <p:nvPr>
            <p:ph type="body" idx="3"/>
          </p:nvPr>
        </p:nvSpPr>
        <p:spPr>
          <a:xfrm>
            <a:off x="301752" y="2471383"/>
            <a:ext cx="4041648" cy="3818404"/>
          </a:xfrm>
          <a:prstGeom prst="rect">
            <a:avLst/>
          </a:prstGeom>
          <a:noFill/>
          <a:ln>
            <a:noFill/>
          </a:ln>
        </p:spPr>
        <p:txBody>
          <a:bodyPr wrap="square" lIns="91425" tIns="45700" rIns="91425" bIns="45700" anchor="t" anchorCtr="0">
            <a:noAutofit/>
          </a:bodyPr>
          <a:lstStyle/>
          <a:p>
            <a:pPr marL="274320" marR="0" lvl="0" indent="-274320" algn="l" rtl="0">
              <a:spcBef>
                <a:spcPts val="0"/>
              </a:spcBef>
              <a:spcAft>
                <a:spcPts val="0"/>
              </a:spcAft>
              <a:buClr>
                <a:schemeClr val="accent1"/>
              </a:buClr>
              <a:buSzPts val="2295"/>
              <a:buFont typeface="Noto Sans Symbols"/>
              <a:buChar char="●"/>
            </a:pPr>
            <a:r>
              <a:rPr lang="en-US" sz="2700" b="0" i="0" u="none" strike="noStrike" cap="none">
                <a:solidFill>
                  <a:schemeClr val="dk1"/>
                </a:solidFill>
                <a:latin typeface="Corbel"/>
                <a:ea typeface="Corbel"/>
                <a:cs typeface="Corbel"/>
                <a:sym typeface="Corbel"/>
              </a:rPr>
              <a:t>Children observe that germs are everywhere but we cannot see them</a:t>
            </a:r>
            <a:endParaRPr/>
          </a:p>
          <a:p>
            <a:pPr marL="274320" marR="0" lvl="0" indent="-128587" algn="l" rtl="0">
              <a:spcBef>
                <a:spcPts val="540"/>
              </a:spcBef>
              <a:spcAft>
                <a:spcPts val="0"/>
              </a:spcAft>
              <a:buClr>
                <a:schemeClr val="accent1"/>
              </a:buClr>
              <a:buSzPts val="2295"/>
              <a:buFont typeface="Noto Sans Symbols"/>
              <a:buNone/>
            </a:pPr>
            <a:endParaRPr sz="2700" b="0" i="0" u="none" strike="noStrike" cap="none">
              <a:solidFill>
                <a:schemeClr val="dk1"/>
              </a:solidFill>
              <a:latin typeface="Corbel"/>
              <a:ea typeface="Corbel"/>
              <a:cs typeface="Corbel"/>
              <a:sym typeface="Corbel"/>
            </a:endParaRPr>
          </a:p>
        </p:txBody>
      </p:sp>
      <p:sp>
        <p:nvSpPr>
          <p:cNvPr id="419" name="Shape 419"/>
          <p:cNvSpPr txBox="1">
            <a:spLocks noGrp="1"/>
          </p:cNvSpPr>
          <p:nvPr>
            <p:ph type="body" idx="4"/>
          </p:nvPr>
        </p:nvSpPr>
        <p:spPr>
          <a:xfrm>
            <a:off x="4800600" y="2471383"/>
            <a:ext cx="4038600" cy="3822192"/>
          </a:xfrm>
          <a:prstGeom prst="rect">
            <a:avLst/>
          </a:prstGeom>
          <a:noFill/>
          <a:ln>
            <a:noFill/>
          </a:ln>
        </p:spPr>
        <p:txBody>
          <a:bodyPr wrap="square" lIns="91425" tIns="45700" rIns="91425" bIns="45700" anchor="t" anchorCtr="0">
            <a:noAutofit/>
          </a:bodyPr>
          <a:lstStyle/>
          <a:p>
            <a:pPr marL="502919" marR="0" lvl="0" indent="-464819" algn="l" rtl="0">
              <a:spcBef>
                <a:spcPts val="0"/>
              </a:spcBef>
              <a:spcAft>
                <a:spcPts val="0"/>
              </a:spcAft>
              <a:buClr>
                <a:schemeClr val="accent1"/>
              </a:buClr>
              <a:buSzPts val="2295"/>
              <a:buFont typeface="Noto Sans Symbols"/>
              <a:buChar char="●"/>
            </a:pPr>
            <a:r>
              <a:rPr lang="en-US" sz="2700" b="0" i="0" u="none" strike="noStrike" cap="none">
                <a:solidFill>
                  <a:schemeClr val="dk1"/>
                </a:solidFill>
                <a:latin typeface="Corbel"/>
                <a:ea typeface="Corbel"/>
                <a:cs typeface="Corbel"/>
                <a:sym typeface="Corbel"/>
              </a:rPr>
              <a:t>Practice proper hand washing </a:t>
            </a:r>
            <a:endParaRPr/>
          </a:p>
          <a:p>
            <a:pPr marL="502919" marR="0" lvl="0" indent="-464819" algn="l" rtl="0">
              <a:spcBef>
                <a:spcPts val="540"/>
              </a:spcBef>
              <a:spcAft>
                <a:spcPts val="0"/>
              </a:spcAft>
              <a:buClr>
                <a:schemeClr val="accent1"/>
              </a:buClr>
              <a:buSzPts val="2295"/>
              <a:buFont typeface="Noto Sans Symbols"/>
              <a:buChar char="●"/>
            </a:pPr>
            <a:r>
              <a:rPr lang="en-US" sz="2700" b="0" i="0" u="none" strike="noStrike" cap="none">
                <a:solidFill>
                  <a:schemeClr val="dk1"/>
                </a:solidFill>
                <a:latin typeface="Corbel"/>
                <a:ea typeface="Corbel"/>
                <a:cs typeface="Corbel"/>
                <a:sym typeface="Corbel"/>
              </a:rPr>
              <a:t>Sing song to help get hands clean</a:t>
            </a:r>
            <a:endParaRPr/>
          </a:p>
        </p:txBody>
      </p:sp>
      <p:sp>
        <p:nvSpPr>
          <p:cNvPr id="420" name="Shape 420"/>
          <p:cNvSpPr txBox="1">
            <a:spLocks noGrp="1"/>
          </p:cNvSpPr>
          <p:nvPr>
            <p:ph type="title"/>
          </p:nvPr>
        </p:nvSpPr>
        <p:spPr>
          <a:xfrm>
            <a:off x="301752" y="304800"/>
            <a:ext cx="8534400" cy="759000"/>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88A44E"/>
              </a:buClr>
              <a:buFont typeface="Corbel"/>
              <a:buNone/>
            </a:pPr>
            <a:r>
              <a:rPr lang="en-US" sz="2970" b="1" i="0" u="none" strike="noStrike" cap="none">
                <a:solidFill>
                  <a:srgbClr val="88A44E"/>
                </a:solidFill>
                <a:latin typeface="Corbel"/>
                <a:ea typeface="Corbel"/>
                <a:cs typeface="Corbel"/>
                <a:sym typeface="Corbel"/>
              </a:rPr>
              <a:t> Those Mean Nasty Dirty Downright Disgusting but ….Invisible germs  By ??</a:t>
            </a:r>
            <a:endParaRPr sz="2970" b="1" i="0" u="none" strike="noStrike" cap="none">
              <a:solidFill>
                <a:srgbClr val="88A44E"/>
              </a:solidFill>
              <a:latin typeface="Corbel"/>
              <a:ea typeface="Corbel"/>
              <a:cs typeface="Corbel"/>
              <a:sym typeface="Corbel"/>
            </a:endParaRPr>
          </a:p>
        </p:txBody>
      </p:sp>
      <p:pic>
        <p:nvPicPr>
          <p:cNvPr id="421" name="Shape 421" descr="Mean and Nasty"/>
          <p:cNvPicPr preferRelativeResize="0"/>
          <p:nvPr/>
        </p:nvPicPr>
        <p:blipFill rotWithShape="1">
          <a:blip r:embed="rId3">
            <a:alphaModFix/>
          </a:blip>
          <a:srcRect/>
          <a:stretch/>
        </p:blipFill>
        <p:spPr>
          <a:xfrm>
            <a:off x="1371600" y="3969777"/>
            <a:ext cx="2320010" cy="232001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Shape 254"/>
          <p:cNvSpPr txBox="1">
            <a:spLocks noGrp="1"/>
          </p:cNvSpPr>
          <p:nvPr>
            <p:ph type="title"/>
          </p:nvPr>
        </p:nvSpPr>
        <p:spPr>
          <a:xfrm>
            <a:off x="301752" y="228600"/>
            <a:ext cx="8534400" cy="758952"/>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7030A0"/>
              </a:buClr>
              <a:buFont typeface="Corbel"/>
              <a:buNone/>
            </a:pPr>
            <a:r>
              <a:rPr lang="en-US" sz="3300" b="1" i="0" u="none" strike="noStrike" cap="none">
                <a:solidFill>
                  <a:srgbClr val="7030A0"/>
                </a:solidFill>
                <a:latin typeface="Corbel"/>
                <a:ea typeface="Corbel"/>
                <a:cs typeface="Corbel"/>
                <a:sym typeface="Corbel"/>
              </a:rPr>
              <a:t>Today’s Agenda EXAMPLE</a:t>
            </a:r>
            <a:endParaRPr sz="3300" b="1" i="0" u="none" strike="noStrike" cap="none">
              <a:solidFill>
                <a:srgbClr val="7030A0"/>
              </a:solidFill>
              <a:latin typeface="Corbel"/>
              <a:ea typeface="Corbel"/>
              <a:cs typeface="Corbel"/>
              <a:sym typeface="Corbel"/>
            </a:endParaRPr>
          </a:p>
        </p:txBody>
      </p:sp>
      <p:sp>
        <p:nvSpPr>
          <p:cNvPr id="255" name="Shape 255"/>
          <p:cNvSpPr txBox="1">
            <a:spLocks noGrp="1"/>
          </p:cNvSpPr>
          <p:nvPr>
            <p:ph type="body" idx="1"/>
          </p:nvPr>
        </p:nvSpPr>
        <p:spPr>
          <a:xfrm>
            <a:off x="301752" y="1905000"/>
            <a:ext cx="8503920" cy="4194048"/>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None/>
            </a:pPr>
            <a:endParaRPr/>
          </a:p>
          <a:p>
            <a:pPr marL="274320" marR="0" lvl="0" indent="-274320" algn="l" rtl="0">
              <a:spcBef>
                <a:spcPts val="1480"/>
              </a:spcBef>
              <a:spcAft>
                <a:spcPts val="0"/>
              </a:spcAft>
              <a:buClr>
                <a:schemeClr val="accent1"/>
              </a:buClr>
              <a:buSzPts val="2040"/>
              <a:buFont typeface="Noto Sans Symbols"/>
              <a:buChar char="●"/>
            </a:pPr>
            <a:r>
              <a:rPr lang="en-US" sz="2400" b="0" i="0" u="none" strike="noStrike" cap="none">
                <a:solidFill>
                  <a:schemeClr val="accent1"/>
                </a:solidFill>
                <a:latin typeface="Calibri"/>
                <a:ea typeface="Calibri"/>
                <a:cs typeface="Calibri"/>
                <a:sym typeface="Calibri"/>
              </a:rPr>
              <a:t>Importance of Nutrition Education for preschool children </a:t>
            </a:r>
            <a:endParaRPr/>
          </a:p>
          <a:p>
            <a:pPr marL="274320" marR="0" lvl="0" indent="-274320" algn="l" rtl="0">
              <a:spcBef>
                <a:spcPts val="1480"/>
              </a:spcBef>
              <a:spcAft>
                <a:spcPts val="0"/>
              </a:spcAft>
              <a:buClr>
                <a:schemeClr val="accent1"/>
              </a:buClr>
              <a:buSzPts val="2040"/>
              <a:buFont typeface="Noto Sans Symbols"/>
              <a:buChar char="●"/>
            </a:pPr>
            <a:r>
              <a:rPr lang="en-US" sz="2400" b="0" i="0" u="none" strike="noStrike" cap="none">
                <a:solidFill>
                  <a:schemeClr val="accent1"/>
                </a:solidFill>
                <a:latin typeface="Calibri"/>
                <a:ea typeface="Calibri"/>
                <a:cs typeface="Calibri"/>
                <a:sym typeface="Calibri"/>
              </a:rPr>
              <a:t>LEAP Curriculum Training</a:t>
            </a:r>
            <a:endParaRPr/>
          </a:p>
          <a:p>
            <a:pPr marL="274320" marR="0" lvl="0" indent="-274320" algn="l" rtl="0">
              <a:spcBef>
                <a:spcPts val="1480"/>
              </a:spcBef>
              <a:spcAft>
                <a:spcPts val="0"/>
              </a:spcAft>
              <a:buClr>
                <a:schemeClr val="accent1"/>
              </a:buClr>
              <a:buSzPts val="2040"/>
              <a:buFont typeface="Noto Sans Symbols"/>
              <a:buChar char="●"/>
            </a:pPr>
            <a:r>
              <a:rPr lang="en-US" sz="2400" b="0" i="0" u="none" strike="noStrike" cap="none">
                <a:solidFill>
                  <a:schemeClr val="accent1"/>
                </a:solidFill>
                <a:latin typeface="Calibri"/>
                <a:ea typeface="Calibri"/>
                <a:cs typeface="Calibri"/>
                <a:sym typeface="Calibri"/>
              </a:rPr>
              <a:t>Practice leading a lesson</a:t>
            </a:r>
            <a:endParaRPr/>
          </a:p>
          <a:p>
            <a:pPr marL="274320" marR="0" lvl="0" indent="-274320" algn="l" rtl="0">
              <a:spcBef>
                <a:spcPts val="1480"/>
              </a:spcBef>
              <a:spcAft>
                <a:spcPts val="0"/>
              </a:spcAft>
              <a:buClr>
                <a:schemeClr val="accent1"/>
              </a:buClr>
              <a:buSzPts val="2040"/>
              <a:buFont typeface="Noto Sans Symbols"/>
              <a:buChar char="●"/>
            </a:pPr>
            <a:r>
              <a:rPr lang="en-US" sz="2400" b="0" i="0" u="none" strike="noStrike" cap="none">
                <a:solidFill>
                  <a:schemeClr val="accent1"/>
                </a:solidFill>
                <a:latin typeface="Calibri"/>
                <a:ea typeface="Calibri"/>
                <a:cs typeface="Calibri"/>
                <a:sym typeface="Calibri"/>
              </a:rPr>
              <a:t>Volunteer Responsibilities </a:t>
            </a:r>
            <a:endParaRPr/>
          </a:p>
          <a:p>
            <a:pPr marL="274320" marR="0" lvl="0" indent="-274320" algn="l" rtl="0">
              <a:spcBef>
                <a:spcPts val="1480"/>
              </a:spcBef>
              <a:spcAft>
                <a:spcPts val="0"/>
              </a:spcAft>
              <a:buClr>
                <a:schemeClr val="accent1"/>
              </a:buClr>
              <a:buSzPts val="2040"/>
              <a:buFont typeface="Noto Sans Symbols"/>
              <a:buChar char="●"/>
            </a:pPr>
            <a:r>
              <a:rPr lang="en-US" sz="2400" b="0" i="0" u="none" strike="noStrike" cap="none">
                <a:solidFill>
                  <a:schemeClr val="accent1"/>
                </a:solidFill>
                <a:latin typeface="Calibri"/>
                <a:ea typeface="Calibri"/>
                <a:cs typeface="Calibri"/>
                <a:sym typeface="Calibri"/>
              </a:rPr>
              <a:t>Volunteer Registration </a:t>
            </a:r>
            <a:endParaRPr/>
          </a:p>
          <a:p>
            <a:pPr marL="274320" marR="0" lvl="0" indent="-274320" algn="l" rtl="0">
              <a:spcBef>
                <a:spcPts val="1480"/>
              </a:spcBef>
              <a:spcAft>
                <a:spcPts val="0"/>
              </a:spcAft>
              <a:buClr>
                <a:schemeClr val="accent1"/>
              </a:buClr>
              <a:buSzPts val="2040"/>
              <a:buFont typeface="Noto Sans Symbols"/>
              <a:buChar char="●"/>
            </a:pPr>
            <a:r>
              <a:rPr lang="en-US" sz="2400" b="0" i="0" u="none" strike="noStrike" cap="none">
                <a:solidFill>
                  <a:schemeClr val="accent1"/>
                </a:solidFill>
                <a:latin typeface="Calibri"/>
                <a:ea typeface="Calibri"/>
                <a:cs typeface="Calibri"/>
                <a:sym typeface="Calibri"/>
              </a:rPr>
              <a:t>Q/A</a:t>
            </a:r>
            <a:endParaRPr sz="2400" b="0" i="0" u="none" strike="noStrike" cap="none">
              <a:solidFill>
                <a:schemeClr val="accent1"/>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77"/>
        <p:cNvGrpSpPr/>
        <p:nvPr/>
      </p:nvGrpSpPr>
      <p:grpSpPr>
        <a:xfrm>
          <a:off x="0" y="0"/>
          <a:ext cx="0" cy="0"/>
          <a:chOff x="0" y="0"/>
          <a:chExt cx="0" cy="0"/>
        </a:xfrm>
      </p:grpSpPr>
      <p:sp>
        <p:nvSpPr>
          <p:cNvPr id="578" name="Shape 578"/>
          <p:cNvSpPr txBox="1">
            <a:spLocks noGrp="1"/>
          </p:cNvSpPr>
          <p:nvPr>
            <p:ph type="title"/>
          </p:nvPr>
        </p:nvSpPr>
        <p:spPr>
          <a:xfrm>
            <a:off x="301752" y="228600"/>
            <a:ext cx="8534400" cy="758952"/>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7030A0"/>
              </a:buClr>
              <a:buFont typeface="Corbel"/>
              <a:buNone/>
            </a:pPr>
            <a:r>
              <a:rPr lang="en-US" sz="4000" b="1" i="0" u="none" strike="noStrike" cap="none">
                <a:solidFill>
                  <a:srgbClr val="7030A0"/>
                </a:solidFill>
                <a:latin typeface="Corbel"/>
                <a:ea typeface="Corbel"/>
                <a:cs typeface="Corbel"/>
                <a:sym typeface="Corbel"/>
              </a:rPr>
              <a:t>Eating</a:t>
            </a:r>
            <a:endParaRPr/>
          </a:p>
        </p:txBody>
      </p:sp>
      <p:sp>
        <p:nvSpPr>
          <p:cNvPr id="579" name="Shape 579"/>
          <p:cNvSpPr txBox="1">
            <a:spLocks noGrp="1"/>
          </p:cNvSpPr>
          <p:nvPr>
            <p:ph type="body" idx="1"/>
          </p:nvPr>
        </p:nvSpPr>
        <p:spPr>
          <a:xfrm>
            <a:off x="457199" y="1676400"/>
            <a:ext cx="5040074" cy="4412447"/>
          </a:xfrm>
          <a:prstGeom prst="rect">
            <a:avLst/>
          </a:prstGeom>
          <a:noFill/>
          <a:ln>
            <a:noFill/>
          </a:ln>
        </p:spPr>
        <p:txBody>
          <a:bodyPr wrap="square" lIns="91425" tIns="45700" rIns="91425" bIns="45700" anchor="t" anchorCtr="0">
            <a:noAutofit/>
          </a:bodyPr>
          <a:lstStyle/>
          <a:p>
            <a:pPr marL="274320" marR="0" lvl="0" indent="-274320" algn="l" rtl="0">
              <a:spcBef>
                <a:spcPts val="0"/>
              </a:spcBef>
              <a:spcAft>
                <a:spcPts val="0"/>
              </a:spcAft>
              <a:buClr>
                <a:schemeClr val="accent1"/>
              </a:buClr>
              <a:buFont typeface="Noto Sans Symbols"/>
              <a:buNone/>
            </a:pPr>
            <a:r>
              <a:rPr lang="en-US" sz="2400" b="0" i="0" u="none" strike="noStrike" cap="none">
                <a:solidFill>
                  <a:schemeClr val="dk1"/>
                </a:solidFill>
                <a:latin typeface="Corbel"/>
                <a:ea typeface="Corbel"/>
                <a:cs typeface="Corbel"/>
                <a:sym typeface="Corbel"/>
              </a:rPr>
              <a:t>Tasting foods in a casual, relaxed atmosphere increases the likelihood that a child will try a new food. </a:t>
            </a:r>
            <a:endParaRPr/>
          </a:p>
          <a:p>
            <a:pPr marL="274320" marR="0" lvl="0" indent="-274320" algn="l" rtl="0">
              <a:spcBef>
                <a:spcPts val="1480"/>
              </a:spcBef>
              <a:spcAft>
                <a:spcPts val="0"/>
              </a:spcAft>
              <a:buClr>
                <a:schemeClr val="accent1"/>
              </a:buClr>
              <a:buFont typeface="Noto Sans Symbols"/>
              <a:buNone/>
            </a:pPr>
            <a:r>
              <a:rPr lang="en-US" sz="2400" b="0" i="0" u="none" strike="noStrike" cap="none">
                <a:solidFill>
                  <a:schemeClr val="dk1"/>
                </a:solidFill>
                <a:latin typeface="Corbel"/>
                <a:ea typeface="Corbel"/>
                <a:cs typeface="Corbel"/>
                <a:sym typeface="Corbel"/>
              </a:rPr>
              <a:t>Children are more likely to eat new foods that they have </a:t>
            </a:r>
            <a:r>
              <a:rPr lang="en-US" sz="2400"/>
              <a:t>helped</a:t>
            </a:r>
            <a:r>
              <a:rPr lang="en-US" sz="2400" b="0" i="0" u="none" strike="noStrike" cap="none">
                <a:solidFill>
                  <a:schemeClr val="dk1"/>
                </a:solidFill>
                <a:latin typeface="Corbel"/>
                <a:ea typeface="Corbel"/>
                <a:cs typeface="Corbel"/>
                <a:sym typeface="Corbel"/>
              </a:rPr>
              <a:t> choose and prepare </a:t>
            </a:r>
            <a:endParaRPr/>
          </a:p>
          <a:p>
            <a:pPr marL="274320" marR="0" lvl="0" indent="-274320" algn="l" rtl="0">
              <a:spcBef>
                <a:spcPts val="1540"/>
              </a:spcBef>
              <a:spcAft>
                <a:spcPts val="0"/>
              </a:spcAft>
              <a:buClr>
                <a:schemeClr val="accent1"/>
              </a:buClr>
              <a:buFont typeface="Noto Sans Symbols"/>
              <a:buNone/>
            </a:pPr>
            <a:r>
              <a:rPr lang="en-US" sz="2700" b="1" i="0" u="none" strike="noStrike" cap="none">
                <a:solidFill>
                  <a:schemeClr val="accent5"/>
                </a:solidFill>
                <a:latin typeface="Corbel"/>
                <a:ea typeface="Corbel"/>
                <a:cs typeface="Corbel"/>
                <a:sym typeface="Corbel"/>
              </a:rPr>
              <a:t>It takes 8-16 tries for children to learn to eat new foods!!</a:t>
            </a:r>
            <a:endParaRPr sz="1200" b="1" i="0" u="none" strike="noStrike" cap="none">
              <a:solidFill>
                <a:schemeClr val="accent5"/>
              </a:solidFill>
              <a:latin typeface="Corbel"/>
              <a:ea typeface="Corbel"/>
              <a:cs typeface="Corbel"/>
              <a:sym typeface="Corbel"/>
            </a:endParaRPr>
          </a:p>
        </p:txBody>
      </p:sp>
      <p:pic>
        <p:nvPicPr>
          <p:cNvPr id="580" name="Shape 580"/>
          <p:cNvPicPr preferRelativeResize="0"/>
          <p:nvPr/>
        </p:nvPicPr>
        <p:blipFill rotWithShape="1">
          <a:blip r:embed="rId3">
            <a:alphaModFix/>
          </a:blip>
          <a:srcRect l="23173" r="55156"/>
          <a:stretch/>
        </p:blipFill>
        <p:spPr>
          <a:xfrm>
            <a:off x="2590800" y="76200"/>
            <a:ext cx="823540" cy="1219200"/>
          </a:xfrm>
          <a:prstGeom prst="rect">
            <a:avLst/>
          </a:prstGeom>
          <a:noFill/>
          <a:ln>
            <a:noFill/>
          </a:ln>
        </p:spPr>
      </p:pic>
      <p:pic>
        <p:nvPicPr>
          <p:cNvPr id="581" name="Shape 581" descr="Preschool Gardening and Cooking on Vimeo"/>
          <p:cNvPicPr preferRelativeResize="0"/>
          <p:nvPr/>
        </p:nvPicPr>
        <p:blipFill rotWithShape="1">
          <a:blip r:embed="rId4">
            <a:alphaModFix/>
          </a:blip>
          <a:srcRect l="18125" t="-1" r="6875" b="-1"/>
          <a:stretch/>
        </p:blipFill>
        <p:spPr>
          <a:xfrm rot="300127">
            <a:off x="5590943" y="2566828"/>
            <a:ext cx="3041905" cy="2281429"/>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427" name="Shape 427"/>
          <p:cNvSpPr txBox="1">
            <a:spLocks noGrp="1"/>
          </p:cNvSpPr>
          <p:nvPr>
            <p:ph type="title"/>
          </p:nvPr>
        </p:nvSpPr>
        <p:spPr>
          <a:xfrm>
            <a:off x="301752" y="228600"/>
            <a:ext cx="8534400" cy="758952"/>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chemeClr val="accent4"/>
              </a:buClr>
              <a:buFont typeface="Corbel"/>
              <a:buNone/>
            </a:pPr>
            <a:r>
              <a:rPr lang="en-US" sz="4000" b="1" i="0" u="none" strike="noStrike" cap="none">
                <a:solidFill>
                  <a:schemeClr val="accent4"/>
                </a:solidFill>
                <a:latin typeface="Corbel"/>
                <a:ea typeface="Corbel"/>
                <a:cs typeface="Corbel"/>
                <a:sym typeface="Corbel"/>
              </a:rPr>
              <a:t>Food Experience Tips</a:t>
            </a:r>
            <a:endParaRPr sz="4000" b="1" i="0" u="none" strike="noStrike" cap="none">
              <a:solidFill>
                <a:schemeClr val="accent4"/>
              </a:solidFill>
              <a:latin typeface="Corbel"/>
              <a:ea typeface="Corbel"/>
              <a:cs typeface="Corbel"/>
              <a:sym typeface="Corbel"/>
            </a:endParaRPr>
          </a:p>
        </p:txBody>
      </p:sp>
      <p:sp>
        <p:nvSpPr>
          <p:cNvPr id="428" name="Shape 428"/>
          <p:cNvSpPr txBox="1">
            <a:spLocks noGrp="1"/>
          </p:cNvSpPr>
          <p:nvPr>
            <p:ph type="body" idx="1"/>
          </p:nvPr>
        </p:nvSpPr>
        <p:spPr>
          <a:xfrm>
            <a:off x="301752" y="1527048"/>
            <a:ext cx="8503920" cy="4572000"/>
          </a:xfrm>
          <a:prstGeom prst="rect">
            <a:avLst/>
          </a:prstGeom>
          <a:noFill/>
          <a:ln>
            <a:noFill/>
          </a:ln>
        </p:spPr>
        <p:txBody>
          <a:bodyPr wrap="square" lIns="91425" tIns="45700" rIns="91425" bIns="45700" anchor="t" anchorCtr="0">
            <a:noAutofit/>
          </a:bodyPr>
          <a:lstStyle/>
          <a:p>
            <a:pPr marL="274320" marR="0" lvl="0" indent="-274320" algn="l" rtl="0">
              <a:spcBef>
                <a:spcPts val="0"/>
              </a:spcBef>
              <a:spcAft>
                <a:spcPts val="0"/>
              </a:spcAft>
              <a:buClr>
                <a:schemeClr val="accent1"/>
              </a:buClr>
              <a:buSzPts val="2295"/>
              <a:buFont typeface="Noto Sans Symbols"/>
              <a:buChar char="●"/>
            </a:pPr>
            <a:r>
              <a:rPr lang="en-US" sz="2700" b="0" i="0" u="none" strike="noStrike" cap="none">
                <a:solidFill>
                  <a:schemeClr val="dk1"/>
                </a:solidFill>
                <a:latin typeface="Corbel"/>
                <a:ea typeface="Corbel"/>
                <a:cs typeface="Corbel"/>
                <a:sym typeface="Corbel"/>
              </a:rPr>
              <a:t>Work with the food service staff to determine what snacks will be served</a:t>
            </a:r>
            <a:endParaRPr/>
          </a:p>
          <a:p>
            <a:pPr marL="274320" marR="0" lvl="0" indent="-274320" algn="l" rtl="0">
              <a:spcBef>
                <a:spcPts val="1540"/>
              </a:spcBef>
              <a:spcAft>
                <a:spcPts val="0"/>
              </a:spcAft>
              <a:buClr>
                <a:schemeClr val="accent1"/>
              </a:buClr>
              <a:buSzPts val="2295"/>
              <a:buFont typeface="Noto Sans Symbols"/>
              <a:buChar char="●"/>
            </a:pPr>
            <a:r>
              <a:rPr lang="en-US" sz="2700" b="0" i="0" u="none" strike="noStrike" cap="none">
                <a:solidFill>
                  <a:schemeClr val="dk1"/>
                </a:solidFill>
                <a:latin typeface="Corbel"/>
                <a:ea typeface="Corbel"/>
                <a:cs typeface="Corbel"/>
                <a:sym typeface="Corbel"/>
              </a:rPr>
              <a:t>Coordinate your lesson to include a snack that is compatible with the nutrition concept </a:t>
            </a:r>
            <a:br>
              <a:rPr lang="en-US" sz="2700" b="0" i="0" u="none" strike="noStrike" cap="none">
                <a:solidFill>
                  <a:schemeClr val="dk1"/>
                </a:solidFill>
                <a:latin typeface="Corbel"/>
                <a:ea typeface="Corbel"/>
                <a:cs typeface="Corbel"/>
                <a:sym typeface="Corbel"/>
              </a:rPr>
            </a:br>
            <a:r>
              <a:rPr lang="en-US" sz="2700" b="0" i="0" u="none" strike="noStrike" cap="none">
                <a:solidFill>
                  <a:schemeClr val="dk1"/>
                </a:solidFill>
                <a:latin typeface="Corbel"/>
                <a:ea typeface="Corbel"/>
                <a:cs typeface="Corbel"/>
                <a:sym typeface="Corbel"/>
              </a:rPr>
              <a:t>in the book</a:t>
            </a:r>
            <a:endParaRPr/>
          </a:p>
          <a:p>
            <a:pPr marL="274320" marR="0" lvl="0" indent="-274320" algn="l" rtl="0">
              <a:spcBef>
                <a:spcPts val="1540"/>
              </a:spcBef>
              <a:spcAft>
                <a:spcPts val="0"/>
              </a:spcAft>
              <a:buClr>
                <a:schemeClr val="accent1"/>
              </a:buClr>
              <a:buSzPts val="2295"/>
              <a:buFont typeface="Noto Sans Symbols"/>
              <a:buChar char="●"/>
            </a:pPr>
            <a:r>
              <a:rPr lang="en-US" sz="2700" b="0" i="0" u="none" strike="noStrike" cap="none">
                <a:solidFill>
                  <a:schemeClr val="dk1"/>
                </a:solidFill>
                <a:latin typeface="Corbel"/>
                <a:ea typeface="Corbel"/>
                <a:cs typeface="Corbel"/>
                <a:sym typeface="Corbel"/>
              </a:rPr>
              <a:t>You need only a taste – </a:t>
            </a:r>
            <a:br>
              <a:rPr lang="en-US" sz="2700" b="0" i="0" u="none" strike="noStrike" cap="none">
                <a:solidFill>
                  <a:schemeClr val="dk1"/>
                </a:solidFill>
                <a:latin typeface="Corbel"/>
                <a:ea typeface="Corbel"/>
                <a:cs typeface="Corbel"/>
                <a:sym typeface="Corbel"/>
              </a:rPr>
            </a:br>
            <a:r>
              <a:rPr lang="en-US" sz="2700" b="0" i="0" u="none" strike="noStrike" cap="none">
                <a:solidFill>
                  <a:schemeClr val="dk1"/>
                </a:solidFill>
                <a:latin typeface="Corbel"/>
                <a:ea typeface="Corbel"/>
                <a:cs typeface="Corbel"/>
                <a:sym typeface="Corbel"/>
              </a:rPr>
              <a:t>not a whole meal</a:t>
            </a:r>
            <a:endParaRPr sz="2700" b="0" i="0" u="none" strike="noStrike" cap="none">
              <a:solidFill>
                <a:schemeClr val="dk1"/>
              </a:solidFill>
              <a:latin typeface="Corbel"/>
              <a:ea typeface="Corbel"/>
              <a:cs typeface="Corbel"/>
              <a:sym typeface="Corbel"/>
            </a:endParaRPr>
          </a:p>
        </p:txBody>
      </p:sp>
      <p:pic>
        <p:nvPicPr>
          <p:cNvPr id="429" name="Shape 429" descr="C:\Documents and Settings\DorothyH\Local Settings\Temporary Internet Files\Content.IE5\2K6LV980\MC900150731[1].WMF"/>
          <p:cNvPicPr preferRelativeResize="0"/>
          <p:nvPr/>
        </p:nvPicPr>
        <p:blipFill rotWithShape="1">
          <a:blip r:embed="rId3">
            <a:alphaModFix/>
          </a:blip>
          <a:srcRect t="24479" b="7812"/>
          <a:stretch/>
        </p:blipFill>
        <p:spPr>
          <a:xfrm>
            <a:off x="5410200" y="3429000"/>
            <a:ext cx="3200400" cy="25146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
        <p:nvSpPr>
          <p:cNvPr id="435" name="Shape 435"/>
          <p:cNvSpPr txBox="1">
            <a:spLocks noGrp="1"/>
          </p:cNvSpPr>
          <p:nvPr>
            <p:ph type="title"/>
          </p:nvPr>
        </p:nvSpPr>
        <p:spPr>
          <a:xfrm>
            <a:off x="301752" y="228600"/>
            <a:ext cx="8534400" cy="758952"/>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chemeClr val="accent5"/>
              </a:buClr>
              <a:buFont typeface="Corbel"/>
              <a:buNone/>
            </a:pPr>
            <a:r>
              <a:rPr lang="en-US" sz="4000" b="1" i="0" u="none" strike="noStrike" cap="none">
                <a:solidFill>
                  <a:schemeClr val="accent5"/>
                </a:solidFill>
                <a:latin typeface="Corbel"/>
                <a:ea typeface="Corbel"/>
                <a:cs typeface="Corbel"/>
                <a:sym typeface="Corbel"/>
              </a:rPr>
              <a:t>Tasting etiquette</a:t>
            </a:r>
            <a:endParaRPr sz="4000" b="1" i="0" u="none" strike="noStrike" cap="none">
              <a:solidFill>
                <a:schemeClr val="accent5"/>
              </a:solidFill>
              <a:latin typeface="Corbel"/>
              <a:ea typeface="Corbel"/>
              <a:cs typeface="Corbel"/>
              <a:sym typeface="Corbel"/>
            </a:endParaRPr>
          </a:p>
        </p:txBody>
      </p:sp>
      <p:sp>
        <p:nvSpPr>
          <p:cNvPr id="436" name="Shape 436"/>
          <p:cNvSpPr txBox="1">
            <a:spLocks noGrp="1"/>
          </p:cNvSpPr>
          <p:nvPr>
            <p:ph type="body" idx="1"/>
          </p:nvPr>
        </p:nvSpPr>
        <p:spPr>
          <a:xfrm>
            <a:off x="301752" y="1527048"/>
            <a:ext cx="8503920" cy="4572000"/>
          </a:xfrm>
          <a:prstGeom prst="rect">
            <a:avLst/>
          </a:prstGeom>
          <a:noFill/>
          <a:ln>
            <a:noFill/>
          </a:ln>
        </p:spPr>
        <p:txBody>
          <a:bodyPr wrap="square" lIns="91425" tIns="45700" rIns="91425" bIns="45700" anchor="t" anchorCtr="0">
            <a:noAutofit/>
          </a:bodyPr>
          <a:lstStyle/>
          <a:p>
            <a:pPr marL="274320" marR="0" lvl="0" indent="-274320" algn="l" rtl="0">
              <a:spcBef>
                <a:spcPts val="0"/>
              </a:spcBef>
              <a:spcAft>
                <a:spcPts val="0"/>
              </a:spcAft>
              <a:buClr>
                <a:schemeClr val="accent1"/>
              </a:buClr>
              <a:buSzPts val="2040"/>
              <a:buFont typeface="Noto Sans Symbols"/>
              <a:buChar char="●"/>
            </a:pPr>
            <a:r>
              <a:rPr lang="en-US" sz="2400" b="0" i="0" u="none" strike="noStrike" cap="none">
                <a:solidFill>
                  <a:schemeClr val="dk1"/>
                </a:solidFill>
                <a:latin typeface="Corbel"/>
                <a:ea typeface="Corbel"/>
                <a:cs typeface="Corbel"/>
                <a:sym typeface="Corbel"/>
              </a:rPr>
              <a:t>We want you to taste, but you don’t have to.</a:t>
            </a:r>
            <a:endParaRPr/>
          </a:p>
          <a:p>
            <a:pPr marL="274320" marR="0" lvl="0" indent="-274320" algn="l" rtl="0">
              <a:spcBef>
                <a:spcPts val="1480"/>
              </a:spcBef>
              <a:spcAft>
                <a:spcPts val="0"/>
              </a:spcAft>
              <a:buClr>
                <a:schemeClr val="accent1"/>
              </a:buClr>
              <a:buSzPts val="2040"/>
              <a:buFont typeface="Noto Sans Symbols"/>
              <a:buChar char="●"/>
            </a:pPr>
            <a:r>
              <a:rPr lang="en-US" sz="2400" b="0" i="0" u="none" strike="noStrike" cap="none">
                <a:solidFill>
                  <a:schemeClr val="dk1"/>
                </a:solidFill>
                <a:latin typeface="Corbel"/>
                <a:ea typeface="Corbel"/>
                <a:cs typeface="Corbel"/>
                <a:sym typeface="Corbel"/>
              </a:rPr>
              <a:t>Try a small taste.  If you don’t like it, you can spit it out in a tissue or the trash can.</a:t>
            </a:r>
            <a:endParaRPr/>
          </a:p>
          <a:p>
            <a:pPr marL="274320" marR="0" lvl="0" indent="-274320" algn="l" rtl="0">
              <a:spcBef>
                <a:spcPts val="1480"/>
              </a:spcBef>
              <a:spcAft>
                <a:spcPts val="0"/>
              </a:spcAft>
              <a:buClr>
                <a:schemeClr val="accent1"/>
              </a:buClr>
              <a:buSzPts val="2040"/>
              <a:buFont typeface="Noto Sans Symbols"/>
              <a:buChar char="●"/>
            </a:pPr>
            <a:r>
              <a:rPr lang="en-US" sz="2400" b="0" i="0" u="none" strike="noStrike" cap="none">
                <a:solidFill>
                  <a:schemeClr val="dk1"/>
                </a:solidFill>
                <a:latin typeface="Corbel"/>
                <a:ea typeface="Corbel"/>
                <a:cs typeface="Corbel"/>
                <a:sym typeface="Corbel"/>
              </a:rPr>
              <a:t>If you don’t want to taste, say “No thank you.  I’ll try it again another time.”</a:t>
            </a:r>
            <a:endParaRPr/>
          </a:p>
          <a:p>
            <a:pPr marL="274320" marR="0" lvl="0" indent="-274320" algn="l" rtl="0">
              <a:spcBef>
                <a:spcPts val="1480"/>
              </a:spcBef>
              <a:spcAft>
                <a:spcPts val="0"/>
              </a:spcAft>
              <a:buClr>
                <a:schemeClr val="accent1"/>
              </a:buClr>
              <a:buSzPts val="2040"/>
              <a:buFont typeface="Noto Sans Symbols"/>
              <a:buChar char="●"/>
            </a:pPr>
            <a:r>
              <a:rPr lang="en-US" sz="2400" b="0" i="0" u="none" strike="noStrike" cap="none">
                <a:solidFill>
                  <a:schemeClr val="dk1"/>
                </a:solidFill>
                <a:latin typeface="Corbel"/>
                <a:ea typeface="Corbel"/>
                <a:cs typeface="Corbel"/>
                <a:sym typeface="Corbel"/>
              </a:rPr>
              <a:t>You have taste buds on your tongue.  They change.  </a:t>
            </a:r>
            <a:br>
              <a:rPr lang="en-US" sz="2400" b="0" i="0" u="none" strike="noStrike" cap="none">
                <a:solidFill>
                  <a:schemeClr val="dk1"/>
                </a:solidFill>
                <a:latin typeface="Corbel"/>
                <a:ea typeface="Corbel"/>
                <a:cs typeface="Corbel"/>
                <a:sym typeface="Corbel"/>
              </a:rPr>
            </a:br>
            <a:r>
              <a:rPr lang="en-US" sz="2400" b="0" i="0" u="none" strike="noStrike" cap="none">
                <a:solidFill>
                  <a:schemeClr val="dk1"/>
                </a:solidFill>
                <a:latin typeface="Corbel"/>
                <a:ea typeface="Corbel"/>
                <a:cs typeface="Corbel"/>
                <a:sym typeface="Corbel"/>
              </a:rPr>
              <a:t>You might like that food in a year.</a:t>
            </a:r>
            <a:endParaRPr/>
          </a:p>
          <a:p>
            <a:pPr marL="274320" marR="0" lvl="0" indent="-274320" algn="l" rtl="0">
              <a:spcBef>
                <a:spcPts val="1480"/>
              </a:spcBef>
              <a:spcAft>
                <a:spcPts val="0"/>
              </a:spcAft>
              <a:buClr>
                <a:schemeClr val="accent1"/>
              </a:buClr>
              <a:buSzPts val="2040"/>
              <a:buFont typeface="Noto Sans Symbols"/>
              <a:buChar char="●"/>
            </a:pPr>
            <a:r>
              <a:rPr lang="en-US" sz="2400" b="0" i="0" u="none" strike="noStrike" cap="none">
                <a:solidFill>
                  <a:schemeClr val="dk1"/>
                </a:solidFill>
                <a:latin typeface="Corbel"/>
                <a:ea typeface="Corbel"/>
                <a:cs typeface="Corbel"/>
                <a:sym typeface="Corbel"/>
              </a:rPr>
              <a:t>Be friendly.  Keep a happy face.  </a:t>
            </a:r>
            <a:br>
              <a:rPr lang="en-US" sz="2400" b="0" i="0" u="none" strike="noStrike" cap="none">
                <a:solidFill>
                  <a:schemeClr val="dk1"/>
                </a:solidFill>
                <a:latin typeface="Corbel"/>
                <a:ea typeface="Corbel"/>
                <a:cs typeface="Corbel"/>
                <a:sym typeface="Corbel"/>
              </a:rPr>
            </a:br>
            <a:r>
              <a:rPr lang="en-US" sz="2400" b="0" i="0" u="none" strike="noStrike" cap="none">
                <a:solidFill>
                  <a:schemeClr val="dk1"/>
                </a:solidFill>
                <a:latin typeface="Corbel"/>
                <a:ea typeface="Corbel"/>
                <a:cs typeface="Corbel"/>
                <a:sym typeface="Corbel"/>
              </a:rPr>
              <a:t>Let other people enjoy the food.</a:t>
            </a:r>
            <a:endParaRPr sz="2400" b="0" i="0" u="none" strike="noStrike" cap="none">
              <a:solidFill>
                <a:schemeClr val="dk1"/>
              </a:solidFill>
              <a:latin typeface="Corbel"/>
              <a:ea typeface="Corbel"/>
              <a:cs typeface="Corbel"/>
              <a:sym typeface="Corbel"/>
            </a:endParaRPr>
          </a:p>
        </p:txBody>
      </p:sp>
      <p:pic>
        <p:nvPicPr>
          <p:cNvPr id="437" name="Shape 437" descr="Eating sushi.BMP"/>
          <p:cNvPicPr preferRelativeResize="0"/>
          <p:nvPr/>
        </p:nvPicPr>
        <p:blipFill rotWithShape="1">
          <a:blip r:embed="rId3">
            <a:alphaModFix/>
          </a:blip>
          <a:srcRect/>
          <a:stretch/>
        </p:blipFill>
        <p:spPr>
          <a:xfrm>
            <a:off x="6222600" y="4500650"/>
            <a:ext cx="1728900" cy="15984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86"/>
        <p:cNvGrpSpPr/>
        <p:nvPr/>
      </p:nvGrpSpPr>
      <p:grpSpPr>
        <a:xfrm>
          <a:off x="0" y="0"/>
          <a:ext cx="0" cy="0"/>
          <a:chOff x="0" y="0"/>
          <a:chExt cx="0" cy="0"/>
        </a:xfrm>
      </p:grpSpPr>
      <p:sp>
        <p:nvSpPr>
          <p:cNvPr id="587" name="Shape 587"/>
          <p:cNvSpPr txBox="1">
            <a:spLocks noGrp="1"/>
          </p:cNvSpPr>
          <p:nvPr>
            <p:ph type="title"/>
          </p:nvPr>
        </p:nvSpPr>
        <p:spPr>
          <a:xfrm>
            <a:off x="301752" y="228600"/>
            <a:ext cx="8534400" cy="758952"/>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7030A0"/>
              </a:buClr>
              <a:buFont typeface="Corbel"/>
              <a:buNone/>
            </a:pPr>
            <a:r>
              <a:rPr lang="en-US" sz="4000" b="1" i="0" u="none" strike="noStrike" cap="none">
                <a:solidFill>
                  <a:srgbClr val="7030A0"/>
                </a:solidFill>
                <a:latin typeface="Corbel"/>
                <a:ea typeface="Corbel"/>
                <a:cs typeface="Corbel"/>
                <a:sym typeface="Corbel"/>
              </a:rPr>
              <a:t>Activity for Preschool</a:t>
            </a:r>
            <a:endParaRPr sz="4000" b="1" i="0" u="none" strike="noStrike" cap="none">
              <a:solidFill>
                <a:srgbClr val="7030A0"/>
              </a:solidFill>
              <a:latin typeface="Corbel"/>
              <a:ea typeface="Corbel"/>
              <a:cs typeface="Corbel"/>
              <a:sym typeface="Corbel"/>
            </a:endParaRPr>
          </a:p>
        </p:txBody>
      </p:sp>
      <p:sp>
        <p:nvSpPr>
          <p:cNvPr id="588" name="Shape 588"/>
          <p:cNvSpPr txBox="1">
            <a:spLocks noGrp="1"/>
          </p:cNvSpPr>
          <p:nvPr>
            <p:ph type="body" idx="1"/>
          </p:nvPr>
        </p:nvSpPr>
        <p:spPr>
          <a:xfrm>
            <a:off x="603277" y="2062772"/>
            <a:ext cx="5943600" cy="3048000"/>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Clr>
                <a:schemeClr val="accent1"/>
              </a:buClr>
              <a:buFont typeface="Noto Sans Symbols"/>
              <a:buNone/>
            </a:pPr>
            <a:r>
              <a:rPr lang="en-US"/>
              <a:t>Kids who are physically active, learn best. </a:t>
            </a:r>
            <a:endParaRPr/>
          </a:p>
          <a:p>
            <a:pPr marL="0" marR="0" lvl="0" indent="0" algn="l" rtl="0">
              <a:spcBef>
                <a:spcPts val="0"/>
              </a:spcBef>
              <a:spcAft>
                <a:spcPts val="0"/>
              </a:spcAft>
              <a:buClr>
                <a:schemeClr val="accent1"/>
              </a:buClr>
              <a:buFont typeface="Noto Sans Symbols"/>
              <a:buNone/>
            </a:pPr>
            <a:r>
              <a:rPr lang="en-US"/>
              <a:t>Integrate movement with learning</a:t>
            </a:r>
            <a:endParaRPr/>
          </a:p>
          <a:p>
            <a:pPr marL="0" marR="0" lvl="0" indent="0" algn="l" rtl="0">
              <a:spcBef>
                <a:spcPts val="0"/>
              </a:spcBef>
              <a:spcAft>
                <a:spcPts val="0"/>
              </a:spcAft>
              <a:buClr>
                <a:schemeClr val="accent1"/>
              </a:buClr>
              <a:buFont typeface="Noto Sans Symbols"/>
              <a:buNone/>
            </a:pPr>
            <a:endParaRPr/>
          </a:p>
          <a:p>
            <a:pPr marL="0" marR="0" lvl="0" indent="0" algn="l" rtl="0">
              <a:spcBef>
                <a:spcPts val="0"/>
              </a:spcBef>
              <a:spcAft>
                <a:spcPts val="0"/>
              </a:spcAft>
              <a:buClr>
                <a:schemeClr val="accent1"/>
              </a:buClr>
              <a:buFont typeface="Noto Sans Symbols"/>
              <a:buNone/>
            </a:pPr>
            <a:r>
              <a:rPr lang="en-US"/>
              <a:t>Model healthy habits for healthy kids</a:t>
            </a:r>
            <a:endParaRPr sz="2700" b="0" i="0" u="none" strike="noStrike" cap="none">
              <a:solidFill>
                <a:schemeClr val="dk1"/>
              </a:solidFill>
              <a:latin typeface="Corbel"/>
              <a:ea typeface="Corbel"/>
              <a:cs typeface="Corbel"/>
              <a:sym typeface="Corbel"/>
            </a:endParaRPr>
          </a:p>
        </p:txBody>
      </p:sp>
      <p:pic>
        <p:nvPicPr>
          <p:cNvPr id="589" name="Shape 589"/>
          <p:cNvPicPr preferRelativeResize="0"/>
          <p:nvPr/>
        </p:nvPicPr>
        <p:blipFill rotWithShape="1">
          <a:blip r:embed="rId3">
            <a:alphaModFix/>
          </a:blip>
          <a:srcRect l="46826" r="29328"/>
          <a:stretch/>
        </p:blipFill>
        <p:spPr>
          <a:xfrm>
            <a:off x="1329600" y="279149"/>
            <a:ext cx="736270" cy="990600"/>
          </a:xfrm>
          <a:prstGeom prst="rect">
            <a:avLst/>
          </a:prstGeom>
          <a:noFill/>
          <a:ln>
            <a:noFill/>
          </a:ln>
        </p:spPr>
      </p:pic>
      <p:pic>
        <p:nvPicPr>
          <p:cNvPr id="590" name="Shape 590"/>
          <p:cNvPicPr preferRelativeResize="0"/>
          <p:nvPr/>
        </p:nvPicPr>
        <p:blipFill rotWithShape="1">
          <a:blip r:embed="rId4">
            <a:alphaModFix/>
          </a:blip>
          <a:srcRect r="62740" b="31941"/>
          <a:stretch/>
        </p:blipFill>
        <p:spPr>
          <a:xfrm rot="296097">
            <a:off x="6901162" y="2606301"/>
            <a:ext cx="1606575" cy="1834061"/>
          </a:xfrm>
          <a:prstGeom prst="rect">
            <a:avLst/>
          </a:prstGeom>
          <a:noFill/>
          <a:ln>
            <a:noFill/>
          </a:ln>
        </p:spPr>
      </p:pic>
      <p:pic>
        <p:nvPicPr>
          <p:cNvPr id="591" name="Shape 591" descr="leap logo with arched type copy 2"/>
          <p:cNvPicPr preferRelativeResize="0"/>
          <p:nvPr/>
        </p:nvPicPr>
        <p:blipFill rotWithShape="1">
          <a:blip r:embed="rId5">
            <a:alphaModFix/>
          </a:blip>
          <a:srcRect l="70908" t="38390" r="5454" b="16240"/>
          <a:stretch/>
        </p:blipFill>
        <p:spPr>
          <a:xfrm>
            <a:off x="7239000" y="253410"/>
            <a:ext cx="990600" cy="9906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sp>
        <p:nvSpPr>
          <p:cNvPr id="442" name="Shape 442"/>
          <p:cNvSpPr txBox="1">
            <a:spLocks noGrp="1"/>
          </p:cNvSpPr>
          <p:nvPr>
            <p:ph type="body" idx="1"/>
          </p:nvPr>
        </p:nvSpPr>
        <p:spPr>
          <a:xfrm>
            <a:off x="457200" y="2590800"/>
            <a:ext cx="8686800" cy="3352800"/>
          </a:xfrm>
          <a:prstGeom prst="rect">
            <a:avLst/>
          </a:prstGeom>
          <a:noFill/>
          <a:ln>
            <a:noFill/>
          </a:ln>
        </p:spPr>
        <p:txBody>
          <a:bodyPr wrap="square" lIns="91425" tIns="45700" rIns="91425" bIns="45700" anchor="t" anchorCtr="0">
            <a:noAutofit/>
          </a:bodyPr>
          <a:lstStyle/>
          <a:p>
            <a:pPr marL="0" marR="0" lvl="0" indent="0" algn="l" rtl="0">
              <a:lnSpc>
                <a:spcPct val="90000"/>
              </a:lnSpc>
              <a:spcBef>
                <a:spcPts val="0"/>
              </a:spcBef>
              <a:spcAft>
                <a:spcPts val="0"/>
              </a:spcAft>
              <a:buClr>
                <a:schemeClr val="accent1"/>
              </a:buClr>
              <a:buSzPts val="2380"/>
              <a:buFont typeface="Noto Sans Symbols"/>
              <a:buChar char="❑"/>
            </a:pPr>
            <a:r>
              <a:rPr lang="en-US" sz="2400" b="1" i="0" u="none" strike="noStrike" cap="none">
                <a:solidFill>
                  <a:schemeClr val="dk2"/>
                </a:solidFill>
                <a:latin typeface="Corbel"/>
                <a:ea typeface="Corbel"/>
                <a:cs typeface="Corbel"/>
                <a:sym typeface="Corbel"/>
              </a:rPr>
              <a:t> </a:t>
            </a:r>
            <a:r>
              <a:rPr lang="en-US" sz="2800" b="0" i="0" u="none" strike="noStrike" cap="none">
                <a:solidFill>
                  <a:schemeClr val="dk2"/>
                </a:solidFill>
                <a:latin typeface="Corbel"/>
                <a:ea typeface="Corbel"/>
                <a:cs typeface="Corbel"/>
                <a:sym typeface="Corbel"/>
              </a:rPr>
              <a:t>Curriculum Overview</a:t>
            </a:r>
            <a:endParaRPr/>
          </a:p>
          <a:p>
            <a:pPr marL="0" marR="0" lvl="0" indent="0" algn="l" rtl="0">
              <a:lnSpc>
                <a:spcPct val="90000"/>
              </a:lnSpc>
              <a:spcBef>
                <a:spcPts val="560"/>
              </a:spcBef>
              <a:spcAft>
                <a:spcPts val="0"/>
              </a:spcAft>
              <a:buClr>
                <a:schemeClr val="accent1"/>
              </a:buClr>
              <a:buSzPts val="2380"/>
              <a:buFont typeface="Noto Sans Symbols"/>
              <a:buChar char="❑"/>
            </a:pPr>
            <a:r>
              <a:rPr lang="en-US" sz="2800" b="0" i="0" u="none" strike="noStrike" cap="none">
                <a:solidFill>
                  <a:schemeClr val="dk2"/>
                </a:solidFill>
                <a:latin typeface="Corbel"/>
                <a:ea typeface="Corbel"/>
                <a:cs typeface="Corbel"/>
                <a:sym typeface="Corbel"/>
              </a:rPr>
              <a:t> Checklist for Volunteers</a:t>
            </a:r>
            <a:endParaRPr/>
          </a:p>
          <a:p>
            <a:pPr marL="0" marR="0" lvl="0" indent="0" algn="l" rtl="0">
              <a:lnSpc>
                <a:spcPct val="90000"/>
              </a:lnSpc>
              <a:spcBef>
                <a:spcPts val="560"/>
              </a:spcBef>
              <a:spcAft>
                <a:spcPts val="0"/>
              </a:spcAft>
              <a:buClr>
                <a:schemeClr val="accent1"/>
              </a:buClr>
              <a:buSzPts val="2380"/>
              <a:buFont typeface="Noto Sans Symbols"/>
              <a:buChar char="❑"/>
            </a:pPr>
            <a:r>
              <a:rPr lang="en-US" sz="2800" b="0" i="0" u="none" strike="noStrike" cap="none">
                <a:solidFill>
                  <a:schemeClr val="dk2"/>
                </a:solidFill>
                <a:latin typeface="Corbel"/>
                <a:ea typeface="Corbel"/>
                <a:cs typeface="Corbel"/>
                <a:sym typeface="Corbel"/>
              </a:rPr>
              <a:t> Tips for Reading to Young Children</a:t>
            </a:r>
            <a:endParaRPr/>
          </a:p>
          <a:p>
            <a:pPr marL="0" marR="0" lvl="0" indent="0" algn="l" rtl="0">
              <a:lnSpc>
                <a:spcPct val="90000"/>
              </a:lnSpc>
              <a:spcBef>
                <a:spcPts val="560"/>
              </a:spcBef>
              <a:spcAft>
                <a:spcPts val="0"/>
              </a:spcAft>
              <a:buClr>
                <a:schemeClr val="accent1"/>
              </a:buClr>
              <a:buSzPts val="2380"/>
              <a:buFont typeface="Noto Sans Symbols"/>
              <a:buChar char="❑"/>
            </a:pPr>
            <a:r>
              <a:rPr lang="en-US" sz="2800" b="0" i="0" u="none" strike="noStrike" cap="none">
                <a:solidFill>
                  <a:schemeClr val="dk2"/>
                </a:solidFill>
                <a:latin typeface="Corbel"/>
                <a:ea typeface="Corbel"/>
                <a:cs typeface="Corbel"/>
                <a:sym typeface="Corbel"/>
              </a:rPr>
              <a:t> Planning Guide for Teachers (Lesson Log)</a:t>
            </a:r>
            <a:endParaRPr/>
          </a:p>
          <a:p>
            <a:pPr marL="0" marR="0" lvl="0" indent="0" algn="l" rtl="0">
              <a:lnSpc>
                <a:spcPct val="90000"/>
              </a:lnSpc>
              <a:spcBef>
                <a:spcPts val="560"/>
              </a:spcBef>
              <a:spcAft>
                <a:spcPts val="0"/>
              </a:spcAft>
              <a:buClr>
                <a:schemeClr val="accent1"/>
              </a:buClr>
              <a:buSzPts val="2380"/>
              <a:buFont typeface="Noto Sans Symbols"/>
              <a:buChar char="❑"/>
            </a:pPr>
            <a:r>
              <a:rPr lang="en-US" sz="2800" b="0" i="0" u="none" strike="noStrike" cap="none">
                <a:solidFill>
                  <a:schemeClr val="dk2"/>
                </a:solidFill>
                <a:latin typeface="Corbel"/>
                <a:ea typeface="Corbel"/>
                <a:cs typeface="Corbel"/>
                <a:sym typeface="Corbel"/>
              </a:rPr>
              <a:t> Facilitator’s Guides</a:t>
            </a:r>
            <a:endParaRPr sz="2800" b="0" i="0" u="none" strike="noStrike" cap="none">
              <a:solidFill>
                <a:schemeClr val="dk2"/>
              </a:solidFill>
              <a:latin typeface="Corbel"/>
              <a:ea typeface="Corbel"/>
              <a:cs typeface="Corbel"/>
              <a:sym typeface="Corbel"/>
            </a:endParaRPr>
          </a:p>
          <a:p>
            <a:pPr marL="0" marR="0" lvl="0" indent="0" algn="l" rtl="0">
              <a:lnSpc>
                <a:spcPct val="90000"/>
              </a:lnSpc>
              <a:spcBef>
                <a:spcPts val="560"/>
              </a:spcBef>
              <a:spcAft>
                <a:spcPts val="0"/>
              </a:spcAft>
              <a:buClr>
                <a:schemeClr val="accent1"/>
              </a:buClr>
              <a:buSzPts val="2380"/>
              <a:buFont typeface="Noto Sans Symbols"/>
              <a:buChar char="❑"/>
            </a:pPr>
            <a:r>
              <a:rPr lang="en-US" sz="2800" b="0" i="0" u="none" strike="noStrike" cap="none">
                <a:solidFill>
                  <a:schemeClr val="dk2"/>
                </a:solidFill>
                <a:latin typeface="Corbel"/>
                <a:ea typeface="Corbel"/>
                <a:cs typeface="Corbel"/>
                <a:sym typeface="Corbel"/>
              </a:rPr>
              <a:t> Evaluation Tools</a:t>
            </a:r>
            <a:endParaRPr/>
          </a:p>
        </p:txBody>
      </p:sp>
      <p:sp>
        <p:nvSpPr>
          <p:cNvPr id="443" name="Shape 443"/>
          <p:cNvSpPr txBox="1">
            <a:spLocks noGrp="1"/>
          </p:cNvSpPr>
          <p:nvPr>
            <p:ph type="title"/>
          </p:nvPr>
        </p:nvSpPr>
        <p:spPr>
          <a:xfrm>
            <a:off x="685800" y="457200"/>
            <a:ext cx="7772400" cy="1524000"/>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FFFFFF"/>
              </a:buClr>
              <a:buFont typeface="Corbel"/>
              <a:buNone/>
            </a:pPr>
            <a:r>
              <a:rPr lang="en-US" sz="4200" b="1" i="0" u="none" strike="noStrike" cap="none">
                <a:solidFill>
                  <a:srgbClr val="FFFFFF"/>
                </a:solidFill>
                <a:latin typeface="Corbel"/>
                <a:ea typeface="Corbel"/>
                <a:cs typeface="Corbel"/>
                <a:sym typeface="Corbel"/>
              </a:rPr>
              <a:t>LEAP Curriculum Kit for Volunteers</a:t>
            </a:r>
            <a:endParaRPr sz="4200" b="1" i="0" u="none" strike="noStrike" cap="none">
              <a:solidFill>
                <a:srgbClr val="FFFFFF"/>
              </a:solidFill>
              <a:latin typeface="Corbel"/>
              <a:ea typeface="Corbel"/>
              <a:cs typeface="Corbel"/>
              <a:sym typeface="Corbe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Shape 448"/>
          <p:cNvSpPr txBox="1">
            <a:spLocks noGrp="1"/>
          </p:cNvSpPr>
          <p:nvPr>
            <p:ph type="title"/>
          </p:nvPr>
        </p:nvSpPr>
        <p:spPr>
          <a:xfrm>
            <a:off x="381000" y="155448"/>
            <a:ext cx="8534400" cy="758952"/>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88A44E"/>
              </a:buClr>
              <a:buFont typeface="Corbel"/>
              <a:buNone/>
            </a:pPr>
            <a:r>
              <a:rPr lang="en-US" sz="3200" b="1" i="0" u="none" strike="noStrike" cap="none">
                <a:solidFill>
                  <a:srgbClr val="88A44E"/>
                </a:solidFill>
                <a:latin typeface="Corbel"/>
                <a:ea typeface="Corbel"/>
                <a:cs typeface="Corbel"/>
                <a:sym typeface="Corbel"/>
              </a:rPr>
              <a:t>Checklist for Leaders</a:t>
            </a:r>
            <a:endParaRPr sz="3200" b="1" i="0" u="none" strike="noStrike" cap="none">
              <a:solidFill>
                <a:srgbClr val="88A44E"/>
              </a:solidFill>
              <a:latin typeface="Corbel"/>
              <a:ea typeface="Corbel"/>
              <a:cs typeface="Corbel"/>
              <a:sym typeface="Corbel"/>
            </a:endParaRPr>
          </a:p>
        </p:txBody>
      </p:sp>
      <p:sp>
        <p:nvSpPr>
          <p:cNvPr id="449" name="Shape 449"/>
          <p:cNvSpPr txBox="1">
            <a:spLocks noGrp="1"/>
          </p:cNvSpPr>
          <p:nvPr>
            <p:ph type="body" idx="4294967295"/>
          </p:nvPr>
        </p:nvSpPr>
        <p:spPr>
          <a:xfrm>
            <a:off x="762000" y="1752600"/>
            <a:ext cx="5791200" cy="4648200"/>
          </a:xfrm>
          <a:prstGeom prst="rect">
            <a:avLst/>
          </a:prstGeom>
          <a:noFill/>
          <a:ln>
            <a:noFill/>
          </a:ln>
        </p:spPr>
        <p:txBody>
          <a:bodyPr wrap="square" lIns="91425" tIns="45700" rIns="91425" bIns="45700" anchor="t" anchorCtr="0">
            <a:noAutofit/>
          </a:bodyPr>
          <a:lstStyle/>
          <a:p>
            <a:pPr marL="274320" marR="0" lvl="0" indent="-274320" algn="l" rtl="0">
              <a:spcBef>
                <a:spcPts val="0"/>
              </a:spcBef>
              <a:spcAft>
                <a:spcPts val="0"/>
              </a:spcAft>
              <a:buClr>
                <a:schemeClr val="accent1"/>
              </a:buClr>
              <a:buSzPts val="2295"/>
              <a:buFont typeface="Noto Sans Symbols"/>
              <a:buChar char="●"/>
            </a:pPr>
            <a:r>
              <a:rPr lang="en-US" sz="2700" b="0" i="0" u="none" strike="noStrike" cap="none">
                <a:solidFill>
                  <a:schemeClr val="dk1"/>
                </a:solidFill>
                <a:latin typeface="Corbel"/>
                <a:ea typeface="Corbel"/>
                <a:cs typeface="Corbel"/>
                <a:sym typeface="Corbel"/>
              </a:rPr>
              <a:t>Before Each Lesson</a:t>
            </a:r>
            <a:endParaRPr sz="2700" b="0" i="0" u="none" strike="noStrike" cap="none">
              <a:solidFill>
                <a:schemeClr val="dk1"/>
              </a:solidFill>
              <a:latin typeface="Corbel"/>
              <a:ea typeface="Corbel"/>
              <a:cs typeface="Corbel"/>
              <a:sym typeface="Corbel"/>
            </a:endParaRPr>
          </a:p>
          <a:p>
            <a:pPr marL="548640" marR="0" lvl="1" indent="-281940" algn="l" rtl="0">
              <a:spcBef>
                <a:spcPts val="1440"/>
              </a:spcBef>
              <a:spcAft>
                <a:spcPts val="0"/>
              </a:spcAft>
              <a:buClr>
                <a:schemeClr val="accent2"/>
              </a:buClr>
              <a:buSzPts val="1540"/>
              <a:buFont typeface="Noto Sans Symbols"/>
              <a:buChar char="○"/>
            </a:pPr>
            <a:r>
              <a:rPr lang="en-US" sz="2200" b="0" i="0" u="none" strike="noStrike" cap="none">
                <a:solidFill>
                  <a:schemeClr val="dk2"/>
                </a:solidFill>
                <a:latin typeface="Corbel"/>
                <a:ea typeface="Corbel"/>
                <a:cs typeface="Corbel"/>
                <a:sym typeface="Corbel"/>
              </a:rPr>
              <a:t>Practice reading the book aloud</a:t>
            </a:r>
            <a:endParaRPr/>
          </a:p>
          <a:p>
            <a:pPr marL="548640" marR="0" lvl="1" indent="-281940" algn="l" rtl="0">
              <a:spcBef>
                <a:spcPts val="1440"/>
              </a:spcBef>
              <a:spcAft>
                <a:spcPts val="0"/>
              </a:spcAft>
              <a:buClr>
                <a:schemeClr val="accent2"/>
              </a:buClr>
              <a:buSzPts val="1540"/>
              <a:buFont typeface="Noto Sans Symbols"/>
              <a:buChar char="○"/>
            </a:pPr>
            <a:r>
              <a:rPr lang="en-US" sz="2200" b="0" i="0" u="none" strike="noStrike" cap="none">
                <a:solidFill>
                  <a:schemeClr val="dk2"/>
                </a:solidFill>
                <a:latin typeface="Corbel"/>
                <a:ea typeface="Corbel"/>
                <a:cs typeface="Corbel"/>
                <a:sym typeface="Corbel"/>
              </a:rPr>
              <a:t>Review the lesson</a:t>
            </a:r>
            <a:endParaRPr/>
          </a:p>
          <a:p>
            <a:pPr marL="548640" marR="0" lvl="1" indent="-281940" algn="l" rtl="0">
              <a:spcBef>
                <a:spcPts val="1440"/>
              </a:spcBef>
              <a:spcAft>
                <a:spcPts val="0"/>
              </a:spcAft>
              <a:buClr>
                <a:schemeClr val="accent2"/>
              </a:buClr>
              <a:buSzPts val="1540"/>
              <a:buFont typeface="Noto Sans Symbols"/>
              <a:buChar char="○"/>
            </a:pPr>
            <a:r>
              <a:rPr lang="en-US" sz="2200" b="0" i="0" u="none" strike="noStrike" cap="none">
                <a:solidFill>
                  <a:schemeClr val="dk2"/>
                </a:solidFill>
                <a:latin typeface="Corbel"/>
                <a:ea typeface="Corbel"/>
                <a:cs typeface="Corbel"/>
                <a:sym typeface="Corbel"/>
              </a:rPr>
              <a:t>Gather materials for reinforcement activity</a:t>
            </a:r>
            <a:endParaRPr/>
          </a:p>
          <a:p>
            <a:pPr marL="548640" marR="0" lvl="1" indent="-281940" algn="l" rtl="0">
              <a:spcBef>
                <a:spcPts val="1440"/>
              </a:spcBef>
              <a:spcAft>
                <a:spcPts val="0"/>
              </a:spcAft>
              <a:buClr>
                <a:schemeClr val="accent2"/>
              </a:buClr>
              <a:buSzPts val="1540"/>
              <a:buFont typeface="Noto Sans Symbols"/>
              <a:buChar char="○"/>
            </a:pPr>
            <a:r>
              <a:rPr lang="en-US" sz="2200" b="0" i="0" u="none" strike="noStrike" cap="none">
                <a:solidFill>
                  <a:schemeClr val="dk2"/>
                </a:solidFill>
                <a:latin typeface="Corbel"/>
                <a:ea typeface="Corbel"/>
                <a:cs typeface="Corbel"/>
                <a:sym typeface="Corbel"/>
              </a:rPr>
              <a:t>Make arrangements with for food preparation</a:t>
            </a:r>
            <a:endParaRPr/>
          </a:p>
          <a:p>
            <a:pPr marL="548640" marR="0" lvl="1" indent="-281940" algn="l" rtl="0">
              <a:spcBef>
                <a:spcPts val="1440"/>
              </a:spcBef>
              <a:spcAft>
                <a:spcPts val="0"/>
              </a:spcAft>
              <a:buClr>
                <a:schemeClr val="accent2"/>
              </a:buClr>
              <a:buSzPts val="1540"/>
              <a:buFont typeface="Noto Sans Symbols"/>
              <a:buChar char="○"/>
            </a:pPr>
            <a:r>
              <a:rPr lang="en-US" sz="2200" b="0" i="0" u="none" strike="noStrike" cap="none">
                <a:solidFill>
                  <a:schemeClr val="dk2"/>
                </a:solidFill>
                <a:latin typeface="Corbel"/>
                <a:ea typeface="Corbel"/>
                <a:cs typeface="Corbel"/>
                <a:sym typeface="Corbel"/>
              </a:rPr>
              <a:t>Purchase demonstration foods</a:t>
            </a:r>
            <a:endParaRPr/>
          </a:p>
          <a:p>
            <a:pPr marL="548640" marR="0" lvl="1" indent="-281940" algn="l" rtl="0">
              <a:spcBef>
                <a:spcPts val="1440"/>
              </a:spcBef>
              <a:spcAft>
                <a:spcPts val="0"/>
              </a:spcAft>
              <a:buClr>
                <a:schemeClr val="accent2"/>
              </a:buClr>
              <a:buSzPts val="1540"/>
              <a:buFont typeface="Noto Sans Symbols"/>
              <a:buChar char="○"/>
            </a:pPr>
            <a:r>
              <a:rPr lang="en-US" sz="2200" b="0" i="0" u="none" strike="noStrike" cap="none">
                <a:solidFill>
                  <a:schemeClr val="dk2"/>
                </a:solidFill>
                <a:latin typeface="Corbel"/>
                <a:ea typeface="Corbel"/>
                <a:cs typeface="Corbel"/>
                <a:sym typeface="Corbel"/>
              </a:rPr>
              <a:t>Select corresponding family newsletter</a:t>
            </a:r>
            <a:endParaRPr/>
          </a:p>
          <a:p>
            <a:pPr marL="548640" marR="0" lvl="1" indent="-184150" algn="l" rtl="0">
              <a:spcBef>
                <a:spcPts val="1440"/>
              </a:spcBef>
              <a:spcAft>
                <a:spcPts val="0"/>
              </a:spcAft>
              <a:buClr>
                <a:schemeClr val="accent2"/>
              </a:buClr>
              <a:buSzPts val="1540"/>
              <a:buFont typeface="Noto Sans Symbols"/>
              <a:buNone/>
            </a:pPr>
            <a:endParaRPr sz="2200" b="0" i="0" u="none" strike="noStrike" cap="none">
              <a:solidFill>
                <a:schemeClr val="dk2"/>
              </a:solidFill>
              <a:latin typeface="Corbel"/>
              <a:ea typeface="Corbel"/>
              <a:cs typeface="Corbel"/>
              <a:sym typeface="Corbel"/>
            </a:endParaRPr>
          </a:p>
          <a:p>
            <a:pPr marL="548640" marR="0" lvl="1" indent="-184150" algn="l" rtl="0">
              <a:spcBef>
                <a:spcPts val="1440"/>
              </a:spcBef>
              <a:spcAft>
                <a:spcPts val="0"/>
              </a:spcAft>
              <a:buClr>
                <a:schemeClr val="accent2"/>
              </a:buClr>
              <a:buSzPts val="1540"/>
              <a:buFont typeface="Noto Sans Symbols"/>
              <a:buNone/>
            </a:pPr>
            <a:endParaRPr sz="2200" b="1" i="0" u="none" strike="noStrike" cap="none">
              <a:solidFill>
                <a:schemeClr val="dk2"/>
              </a:solidFill>
              <a:latin typeface="Corbel"/>
              <a:ea typeface="Corbel"/>
              <a:cs typeface="Corbel"/>
              <a:sym typeface="Corbel"/>
            </a:endParaRPr>
          </a:p>
          <a:p>
            <a:pPr marL="274320" marR="0" lvl="0" indent="-128587" algn="l" rtl="0">
              <a:spcBef>
                <a:spcPts val="540"/>
              </a:spcBef>
              <a:spcAft>
                <a:spcPts val="0"/>
              </a:spcAft>
              <a:buClr>
                <a:schemeClr val="accent1"/>
              </a:buClr>
              <a:buSzPts val="2295"/>
              <a:buFont typeface="Noto Sans Symbols"/>
              <a:buNone/>
            </a:pPr>
            <a:endParaRPr sz="2700" b="0" i="0" u="none" strike="noStrike" cap="none">
              <a:solidFill>
                <a:schemeClr val="dk1"/>
              </a:solidFill>
              <a:latin typeface="Corbel"/>
              <a:ea typeface="Corbel"/>
              <a:cs typeface="Corbel"/>
              <a:sym typeface="Corbel"/>
            </a:endParaRPr>
          </a:p>
        </p:txBody>
      </p:sp>
      <p:pic>
        <p:nvPicPr>
          <p:cNvPr id="450" name="Shape 450" descr="MCj02975210000[1]"/>
          <p:cNvPicPr preferRelativeResize="0"/>
          <p:nvPr/>
        </p:nvPicPr>
        <p:blipFill rotWithShape="1">
          <a:blip r:embed="rId3">
            <a:alphaModFix/>
          </a:blip>
          <a:srcRect/>
          <a:stretch/>
        </p:blipFill>
        <p:spPr>
          <a:xfrm>
            <a:off x="7086600" y="3845718"/>
            <a:ext cx="1481138" cy="1981200"/>
          </a:xfrm>
          <a:prstGeom prst="rect">
            <a:avLst/>
          </a:prstGeom>
          <a:noFill/>
          <a:ln>
            <a:noFill/>
          </a:ln>
        </p:spPr>
      </p:pic>
      <p:pic>
        <p:nvPicPr>
          <p:cNvPr id="451" name="Shape 451" descr="MCj03013540000[1]"/>
          <p:cNvPicPr preferRelativeResize="0"/>
          <p:nvPr/>
        </p:nvPicPr>
        <p:blipFill rotWithShape="1">
          <a:blip r:embed="rId4">
            <a:alphaModFix/>
          </a:blip>
          <a:srcRect/>
          <a:stretch/>
        </p:blipFill>
        <p:spPr>
          <a:xfrm>
            <a:off x="6144419" y="1452562"/>
            <a:ext cx="1341438" cy="181927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55"/>
        <p:cNvGrpSpPr/>
        <p:nvPr/>
      </p:nvGrpSpPr>
      <p:grpSpPr>
        <a:xfrm>
          <a:off x="0" y="0"/>
          <a:ext cx="0" cy="0"/>
          <a:chOff x="0" y="0"/>
          <a:chExt cx="0" cy="0"/>
        </a:xfrm>
      </p:grpSpPr>
      <p:sp>
        <p:nvSpPr>
          <p:cNvPr id="456" name="Shape 456"/>
          <p:cNvSpPr txBox="1">
            <a:spLocks noGrp="1"/>
          </p:cNvSpPr>
          <p:nvPr>
            <p:ph type="title"/>
          </p:nvPr>
        </p:nvSpPr>
        <p:spPr>
          <a:xfrm>
            <a:off x="301752" y="228600"/>
            <a:ext cx="8534400" cy="758952"/>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88A44E"/>
              </a:buClr>
              <a:buFont typeface="Corbel"/>
              <a:buNone/>
            </a:pPr>
            <a:r>
              <a:rPr lang="en-US" sz="3300" b="1" i="0" u="none" strike="noStrike" cap="none">
                <a:solidFill>
                  <a:srgbClr val="88A44E"/>
                </a:solidFill>
                <a:latin typeface="Corbel"/>
                <a:ea typeface="Corbel"/>
                <a:cs typeface="Corbel"/>
                <a:sym typeface="Corbel"/>
              </a:rPr>
              <a:t>After each Lesson</a:t>
            </a:r>
            <a:endParaRPr/>
          </a:p>
        </p:txBody>
      </p:sp>
      <p:pic>
        <p:nvPicPr>
          <p:cNvPr id="457" name="Shape 457" descr="fdfugj1n[1]"/>
          <p:cNvPicPr preferRelativeResize="0">
            <a:picLocks noGrp="1"/>
          </p:cNvPicPr>
          <p:nvPr>
            <p:ph type="body" idx="1"/>
          </p:nvPr>
        </p:nvPicPr>
        <p:blipFill rotWithShape="1">
          <a:blip r:embed="rId3">
            <a:alphaModFix/>
          </a:blip>
          <a:srcRect/>
          <a:stretch/>
        </p:blipFill>
        <p:spPr>
          <a:xfrm>
            <a:off x="6781800" y="4586228"/>
            <a:ext cx="1829829" cy="1357372"/>
          </a:xfrm>
          <a:prstGeom prst="rect">
            <a:avLst/>
          </a:prstGeom>
          <a:noFill/>
          <a:ln>
            <a:noFill/>
          </a:ln>
        </p:spPr>
      </p:pic>
      <p:sp>
        <p:nvSpPr>
          <p:cNvPr id="458" name="Shape 458"/>
          <p:cNvSpPr txBox="1">
            <a:spLocks noGrp="1"/>
          </p:cNvSpPr>
          <p:nvPr>
            <p:ph type="body" idx="1"/>
          </p:nvPr>
        </p:nvSpPr>
        <p:spPr>
          <a:xfrm>
            <a:off x="838200" y="1752600"/>
            <a:ext cx="6553200" cy="4648200"/>
          </a:xfrm>
          <a:prstGeom prst="rect">
            <a:avLst/>
          </a:prstGeom>
          <a:noFill/>
          <a:ln>
            <a:noFill/>
          </a:ln>
        </p:spPr>
        <p:txBody>
          <a:bodyPr wrap="square" lIns="91425" tIns="45700" rIns="91425" bIns="45700" anchor="t" anchorCtr="0">
            <a:noAutofit/>
          </a:bodyPr>
          <a:lstStyle/>
          <a:p>
            <a:pPr marL="274320" marR="0" lvl="0" indent="-274320" algn="l" rtl="0">
              <a:spcBef>
                <a:spcPts val="0"/>
              </a:spcBef>
              <a:spcAft>
                <a:spcPts val="0"/>
              </a:spcAft>
              <a:buClr>
                <a:schemeClr val="accent1"/>
              </a:buClr>
              <a:buSzPts val="2380"/>
              <a:buFont typeface="Noto Sans Symbols"/>
              <a:buChar char="●"/>
            </a:pPr>
            <a:r>
              <a:rPr lang="en-US" sz="2800" b="1" i="0" u="none" strike="noStrike" cap="none">
                <a:solidFill>
                  <a:schemeClr val="dk1"/>
                </a:solidFill>
                <a:latin typeface="Corbel"/>
                <a:ea typeface="Corbel"/>
                <a:cs typeface="Corbel"/>
                <a:sym typeface="Corbel"/>
              </a:rPr>
              <a:t>Distribute the Family Newsletter</a:t>
            </a:r>
            <a:endParaRPr/>
          </a:p>
          <a:p>
            <a:pPr marL="274320" marR="0" lvl="0" indent="-274320" algn="l" rtl="0">
              <a:spcBef>
                <a:spcPts val="560"/>
              </a:spcBef>
              <a:spcAft>
                <a:spcPts val="0"/>
              </a:spcAft>
              <a:buClr>
                <a:schemeClr val="accent1"/>
              </a:buClr>
              <a:buFont typeface="Noto Sans Symbols"/>
              <a:buNone/>
            </a:pPr>
            <a:r>
              <a:rPr lang="en-US" sz="2800" b="0" i="0" u="none" strike="noStrike" cap="none">
                <a:solidFill>
                  <a:schemeClr val="dk1"/>
                </a:solidFill>
                <a:latin typeface="Corbel"/>
                <a:ea typeface="Corbel"/>
                <a:cs typeface="Corbel"/>
                <a:sym typeface="Corbel"/>
              </a:rPr>
              <a:t>	Ideal way for you to initiate the family partnership.</a:t>
            </a:r>
            <a:endParaRPr/>
          </a:p>
          <a:p>
            <a:pPr marL="274320" marR="0" lvl="0" indent="-274320" algn="l" rtl="0">
              <a:spcBef>
                <a:spcPts val="560"/>
              </a:spcBef>
              <a:spcAft>
                <a:spcPts val="0"/>
              </a:spcAft>
              <a:buClr>
                <a:schemeClr val="accent1"/>
              </a:buClr>
              <a:buSzPts val="2380"/>
              <a:buFont typeface="Noto Sans Symbols"/>
              <a:buChar char="●"/>
            </a:pPr>
            <a:r>
              <a:rPr lang="en-US" sz="2800" b="0" i="0" u="none" strike="noStrike" cap="none">
                <a:solidFill>
                  <a:schemeClr val="dk1"/>
                </a:solidFill>
                <a:latin typeface="Corbel"/>
                <a:ea typeface="Corbel"/>
                <a:cs typeface="Corbel"/>
                <a:sym typeface="Corbel"/>
              </a:rPr>
              <a:t>Newsletter can serve as a teaching topic for adult FNP program assistants to provide continuity in the teaching topics</a:t>
            </a:r>
            <a:endParaRPr sz="2800" b="0" i="0" u="none" strike="noStrike" cap="none">
              <a:solidFill>
                <a:schemeClr val="dk1"/>
              </a:solidFill>
              <a:latin typeface="Corbel"/>
              <a:ea typeface="Corbel"/>
              <a:cs typeface="Corbel"/>
              <a:sym typeface="Corbel"/>
            </a:endParaRPr>
          </a:p>
          <a:p>
            <a:pPr marL="274320" marR="0" lvl="0" indent="-300990" algn="l" rtl="0">
              <a:spcBef>
                <a:spcPts val="560"/>
              </a:spcBef>
              <a:spcAft>
                <a:spcPts val="0"/>
              </a:spcAft>
              <a:buClr>
                <a:srgbClr val="980000"/>
              </a:buClr>
              <a:buSzPts val="2800"/>
              <a:buFont typeface="Noto Sans Symbols"/>
              <a:buChar char="●"/>
            </a:pPr>
            <a:r>
              <a:rPr lang="en-US" sz="2800" i="1">
                <a:solidFill>
                  <a:srgbClr val="980000"/>
                </a:solidFill>
              </a:rPr>
              <a:t>Each school receives 5 sets of newsletters to send home to families.</a:t>
            </a:r>
            <a:endParaRPr sz="2800" i="1">
              <a:solidFill>
                <a:srgbClr val="980000"/>
              </a:solidFill>
            </a:endParaRPr>
          </a:p>
          <a:p>
            <a:pPr marL="274320" marR="0" lvl="0" indent="-274320" algn="l" rtl="0">
              <a:spcBef>
                <a:spcPts val="400"/>
              </a:spcBef>
              <a:spcAft>
                <a:spcPts val="0"/>
              </a:spcAft>
              <a:buClr>
                <a:schemeClr val="accent1"/>
              </a:buClr>
              <a:buFont typeface="Noto Sans Symbols"/>
              <a:buNone/>
            </a:pPr>
            <a:endParaRPr sz="2000" b="0" i="0" u="none" strike="noStrike" cap="none">
              <a:solidFill>
                <a:schemeClr val="dk1"/>
              </a:solidFill>
              <a:latin typeface="Corbel"/>
              <a:ea typeface="Corbel"/>
              <a:cs typeface="Corbel"/>
              <a:sym typeface="Corbel"/>
            </a:endParaRPr>
          </a:p>
          <a:p>
            <a:pPr marL="274320" marR="0" lvl="0" indent="-274320" algn="l" rtl="0">
              <a:spcBef>
                <a:spcPts val="400"/>
              </a:spcBef>
              <a:spcAft>
                <a:spcPts val="0"/>
              </a:spcAft>
              <a:buClr>
                <a:schemeClr val="accent1"/>
              </a:buClr>
              <a:buFont typeface="Noto Sans Symbols"/>
              <a:buNone/>
            </a:pPr>
            <a:endParaRPr sz="2000" b="0" i="0" u="none" strike="noStrike" cap="none">
              <a:solidFill>
                <a:schemeClr val="dk1"/>
              </a:solidFill>
              <a:latin typeface="Corbel"/>
              <a:ea typeface="Corbel"/>
              <a:cs typeface="Corbel"/>
              <a:sym typeface="Corbel"/>
            </a:endParaRPr>
          </a:p>
          <a:p>
            <a:pPr marL="548640" marR="0" lvl="1" indent="-281940" algn="l" rtl="0">
              <a:spcBef>
                <a:spcPts val="400"/>
              </a:spcBef>
              <a:spcAft>
                <a:spcPts val="0"/>
              </a:spcAft>
              <a:buClr>
                <a:schemeClr val="accent2"/>
              </a:buClr>
              <a:buFont typeface="Noto Sans Symbols"/>
              <a:buNone/>
            </a:pPr>
            <a:endParaRPr sz="2000" b="1" i="0" u="none" strike="noStrike" cap="none">
              <a:solidFill>
                <a:schemeClr val="dk2"/>
              </a:solidFill>
              <a:latin typeface="Corbel"/>
              <a:ea typeface="Corbel"/>
              <a:cs typeface="Corbel"/>
              <a:sym typeface="Corbel"/>
            </a:endParaRPr>
          </a:p>
          <a:p>
            <a:pPr marL="548640" marR="0" lvl="1" indent="-281940" algn="l" rtl="0">
              <a:spcBef>
                <a:spcPts val="400"/>
              </a:spcBef>
              <a:spcAft>
                <a:spcPts val="1000"/>
              </a:spcAft>
              <a:buClr>
                <a:schemeClr val="accent2"/>
              </a:buClr>
              <a:buFont typeface="Noto Sans Symbols"/>
              <a:buNone/>
            </a:pPr>
            <a:endParaRPr sz="2000" b="1" i="0" u="none" strike="noStrike" cap="none">
              <a:solidFill>
                <a:schemeClr val="dk2"/>
              </a:solidFill>
              <a:latin typeface="Corbel"/>
              <a:ea typeface="Corbel"/>
              <a:cs typeface="Corbel"/>
              <a:sym typeface="Corbe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63"/>
        <p:cNvGrpSpPr/>
        <p:nvPr/>
      </p:nvGrpSpPr>
      <p:grpSpPr>
        <a:xfrm>
          <a:off x="0" y="0"/>
          <a:ext cx="0" cy="0"/>
          <a:chOff x="0" y="0"/>
          <a:chExt cx="0" cy="0"/>
        </a:xfrm>
      </p:grpSpPr>
      <p:sp>
        <p:nvSpPr>
          <p:cNvPr id="464" name="Shape 464"/>
          <p:cNvSpPr txBox="1">
            <a:spLocks noGrp="1"/>
          </p:cNvSpPr>
          <p:nvPr>
            <p:ph type="body" idx="4294967295"/>
          </p:nvPr>
        </p:nvSpPr>
        <p:spPr>
          <a:xfrm>
            <a:off x="609600" y="1268675"/>
            <a:ext cx="4200900" cy="3549600"/>
          </a:xfrm>
          <a:prstGeom prst="rect">
            <a:avLst/>
          </a:prstGeom>
          <a:noFill/>
          <a:ln>
            <a:noFill/>
          </a:ln>
        </p:spPr>
        <p:txBody>
          <a:bodyPr wrap="square" lIns="91425" tIns="45700" rIns="91425" bIns="45700" anchor="t" anchorCtr="0">
            <a:noAutofit/>
          </a:bodyPr>
          <a:lstStyle/>
          <a:p>
            <a:pPr marL="0" marR="0" lvl="0" indent="0" algn="ctr" rtl="0">
              <a:spcBef>
                <a:spcPts val="0"/>
              </a:spcBef>
              <a:spcAft>
                <a:spcPts val="0"/>
              </a:spcAft>
              <a:buClr>
                <a:schemeClr val="accent1"/>
              </a:buClr>
              <a:buFont typeface="Noto Sans Symbols"/>
              <a:buNone/>
            </a:pPr>
            <a:r>
              <a:rPr lang="en-US" sz="2700" b="0" i="0" u="none" strike="noStrike" cap="none" dirty="0">
                <a:solidFill>
                  <a:schemeClr val="dk1"/>
                </a:solidFill>
                <a:latin typeface="Corbel"/>
                <a:ea typeface="Corbel"/>
                <a:cs typeface="Corbel"/>
                <a:sym typeface="Corbel"/>
              </a:rPr>
              <a:t>Healthy Bits For Families</a:t>
            </a:r>
            <a:endParaRPr dirty="0"/>
          </a:p>
          <a:p>
            <a:pPr marL="0" marR="0" lvl="0" indent="0" algn="l" rtl="0">
              <a:spcBef>
                <a:spcPts val="540"/>
              </a:spcBef>
              <a:spcAft>
                <a:spcPts val="0"/>
              </a:spcAft>
              <a:buClr>
                <a:schemeClr val="accent1"/>
              </a:buClr>
              <a:buFont typeface="Noto Sans Symbols"/>
              <a:buNone/>
            </a:pPr>
            <a:r>
              <a:rPr lang="en-US" sz="2700" b="0" i="0" u="none" strike="noStrike" cap="none" dirty="0">
                <a:solidFill>
                  <a:schemeClr val="dk1"/>
                </a:solidFill>
                <a:latin typeface="Corbel"/>
                <a:ea typeface="Corbel"/>
                <a:cs typeface="Corbel"/>
                <a:sym typeface="Corbel"/>
              </a:rPr>
              <a:t>Backpack Newsletters</a:t>
            </a:r>
            <a:endParaRPr dirty="0"/>
          </a:p>
          <a:p>
            <a:pPr marL="0" marR="0" lvl="0" indent="0" algn="l" rtl="0">
              <a:spcBef>
                <a:spcPts val="540"/>
              </a:spcBef>
              <a:spcAft>
                <a:spcPts val="0"/>
              </a:spcAft>
              <a:buClr>
                <a:schemeClr val="accent1"/>
              </a:buClr>
              <a:buFont typeface="Noto Sans Symbols"/>
              <a:buNone/>
            </a:pPr>
            <a:endParaRPr sz="2700" b="0" i="0" u="none" strike="noStrike" cap="none" dirty="0">
              <a:solidFill>
                <a:schemeClr val="dk1"/>
              </a:solidFill>
              <a:latin typeface="Corbel"/>
              <a:ea typeface="Corbel"/>
              <a:cs typeface="Corbel"/>
              <a:sym typeface="Corbel"/>
            </a:endParaRPr>
          </a:p>
          <a:p>
            <a:pPr marL="0" marR="0" lvl="0" indent="0" algn="ctr" rtl="0">
              <a:spcBef>
                <a:spcPts val="480"/>
              </a:spcBef>
              <a:spcAft>
                <a:spcPts val="0"/>
              </a:spcAft>
              <a:buClr>
                <a:srgbClr val="D16349"/>
              </a:buClr>
              <a:buFont typeface="Noto Sans Symbols"/>
              <a:buNone/>
            </a:pPr>
            <a:r>
              <a:rPr lang="en-US" sz="2400" b="0" i="0" u="none" strike="noStrike" cap="none" dirty="0">
                <a:solidFill>
                  <a:srgbClr val="000000"/>
                </a:solidFill>
                <a:latin typeface="Corbel"/>
                <a:ea typeface="Corbel"/>
                <a:cs typeface="Corbel"/>
                <a:sym typeface="Corbel"/>
              </a:rPr>
              <a:t>*ALWAYS send these home with the children</a:t>
            </a:r>
            <a:endParaRPr sz="2400" b="0" i="0" u="none" strike="noStrike" cap="none" dirty="0">
              <a:solidFill>
                <a:srgbClr val="000000"/>
              </a:solidFill>
              <a:latin typeface="Corbel"/>
              <a:ea typeface="Corbel"/>
              <a:cs typeface="Corbel"/>
              <a:sym typeface="Corbel"/>
            </a:endParaRPr>
          </a:p>
          <a:p>
            <a:pPr marL="0" marR="0" lvl="0" indent="0" algn="ctr" rtl="0">
              <a:spcBef>
                <a:spcPts val="480"/>
              </a:spcBef>
              <a:spcAft>
                <a:spcPts val="0"/>
              </a:spcAft>
              <a:buClr>
                <a:srgbClr val="D16349"/>
              </a:buClr>
              <a:buFont typeface="Noto Sans Symbols"/>
              <a:buNone/>
            </a:pPr>
            <a:endParaRPr sz="2400" dirty="0">
              <a:solidFill>
                <a:srgbClr val="000000"/>
              </a:solidFill>
            </a:endParaRPr>
          </a:p>
          <a:p>
            <a:pPr marL="0" marR="0" lvl="0" indent="0" algn="l" rtl="0">
              <a:spcBef>
                <a:spcPts val="540"/>
              </a:spcBef>
              <a:spcAft>
                <a:spcPts val="0"/>
              </a:spcAft>
              <a:buClr>
                <a:schemeClr val="accent1"/>
              </a:buClr>
              <a:buFont typeface="Noto Sans Symbols"/>
              <a:buNone/>
            </a:pPr>
            <a:endParaRPr sz="3600" b="1" i="0" u="none" strike="noStrike" cap="none" dirty="0">
              <a:solidFill>
                <a:srgbClr val="980000"/>
              </a:solidFill>
              <a:latin typeface="Corbel"/>
              <a:ea typeface="Corbel"/>
              <a:cs typeface="Corbel"/>
              <a:sym typeface="Corbel"/>
            </a:endParaRPr>
          </a:p>
          <a:p>
            <a:pPr marL="274320" marR="0" lvl="0" indent="-128587" algn="l" rtl="0">
              <a:spcBef>
                <a:spcPts val="540"/>
              </a:spcBef>
              <a:spcAft>
                <a:spcPts val="0"/>
              </a:spcAft>
              <a:buClr>
                <a:schemeClr val="accent1"/>
              </a:buClr>
              <a:buSzPts val="2295"/>
              <a:buFont typeface="Noto Sans Symbols"/>
              <a:buNone/>
            </a:pPr>
            <a:endParaRPr sz="2700" b="0" i="0" u="none" strike="noStrike" cap="none" dirty="0">
              <a:solidFill>
                <a:schemeClr val="dk1"/>
              </a:solidFill>
              <a:latin typeface="Corbel"/>
              <a:ea typeface="Corbel"/>
              <a:cs typeface="Corbel"/>
              <a:sym typeface="Corbel"/>
            </a:endParaRPr>
          </a:p>
        </p:txBody>
      </p:sp>
      <p:pic>
        <p:nvPicPr>
          <p:cNvPr id="465" name="Shape 465"/>
          <p:cNvPicPr preferRelativeResize="0"/>
          <p:nvPr/>
        </p:nvPicPr>
        <p:blipFill rotWithShape="1">
          <a:blip r:embed="rId3">
            <a:alphaModFix/>
          </a:blip>
          <a:srcRect/>
          <a:stretch/>
        </p:blipFill>
        <p:spPr>
          <a:xfrm>
            <a:off x="4901445" y="990599"/>
            <a:ext cx="3843758" cy="5181599"/>
          </a:xfrm>
          <a:prstGeom prst="rect">
            <a:avLst/>
          </a:prstGeom>
          <a:noFill/>
          <a:ln w="25400" cap="flat" cmpd="sng">
            <a:solidFill>
              <a:schemeClr val="dk1"/>
            </a:solidFill>
            <a:prstDash val="solid"/>
            <a:round/>
            <a:headEnd type="none" w="med" len="med"/>
            <a:tailEnd type="none" w="med" len="med"/>
          </a:ln>
        </p:spPr>
      </p:pic>
      <p:sp>
        <p:nvSpPr>
          <p:cNvPr id="466" name="Shape 466"/>
          <p:cNvSpPr txBox="1"/>
          <p:nvPr/>
        </p:nvSpPr>
        <p:spPr>
          <a:xfrm>
            <a:off x="301752" y="228600"/>
            <a:ext cx="8534400" cy="758952"/>
          </a:xfrm>
          <a:prstGeom prst="rect">
            <a:avLst/>
          </a:prstGeom>
          <a:noFill/>
          <a:ln>
            <a:noFill/>
          </a:ln>
        </p:spPr>
        <p:txBody>
          <a:bodyPr wrap="square" lIns="91425" tIns="45700" rIns="91425" bIns="45700" anchor="t" anchorCtr="0">
            <a:noAutofit/>
          </a:bodyPr>
          <a:lstStyle/>
          <a:p>
            <a:pPr marL="0" marR="0" lvl="0" indent="0" algn="ctr" rtl="0">
              <a:spcBef>
                <a:spcPts val="0"/>
              </a:spcBef>
              <a:spcAft>
                <a:spcPts val="0"/>
              </a:spcAft>
              <a:buClr>
                <a:srgbClr val="6600CC"/>
              </a:buClr>
              <a:buFont typeface="Corbel"/>
              <a:buNone/>
            </a:pPr>
            <a:r>
              <a:rPr lang="en-US" sz="3300" b="1">
                <a:solidFill>
                  <a:srgbClr val="6600CC"/>
                </a:solidFill>
                <a:latin typeface="Corbel"/>
                <a:ea typeface="Corbel"/>
                <a:cs typeface="Corbel"/>
                <a:sym typeface="Corbel"/>
              </a:rPr>
              <a:t>Lesson Example: Parent Newsletter</a:t>
            </a:r>
            <a:endParaRPr sz="3300" b="1">
              <a:solidFill>
                <a:srgbClr val="6600CC"/>
              </a:solidFill>
              <a:latin typeface="Corbel"/>
              <a:ea typeface="Corbel"/>
              <a:cs typeface="Corbel"/>
              <a:sym typeface="Corbe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sp>
        <p:nvSpPr>
          <p:cNvPr id="471" name="Shape 471"/>
          <p:cNvSpPr txBox="1">
            <a:spLocks noGrp="1"/>
          </p:cNvSpPr>
          <p:nvPr>
            <p:ph type="body" idx="1"/>
          </p:nvPr>
        </p:nvSpPr>
        <p:spPr>
          <a:xfrm>
            <a:off x="301752" y="1524000"/>
            <a:ext cx="4040188" cy="732974"/>
          </a:xfrm>
          <a:prstGeom prst="rect">
            <a:avLst/>
          </a:prstGeom>
          <a:noFill/>
          <a:ln>
            <a:noFill/>
          </a:ln>
          <a:effectLst>
            <a:outerShdw blurRad="50800" dist="25400" dir="5400000" rotWithShape="0">
              <a:srgbClr val="000000">
                <a:alpha val="34901"/>
              </a:srgbClr>
            </a:outerShdw>
          </a:effectLst>
        </p:spPr>
        <p:txBody>
          <a:bodyPr wrap="square" lIns="91425" tIns="45700" rIns="91425" bIns="45700" anchor="ctr" anchorCtr="0">
            <a:noAutofit/>
          </a:bodyPr>
          <a:lstStyle/>
          <a:p>
            <a:pPr marL="0" marR="0" lvl="0" indent="0" algn="l" rtl="0">
              <a:spcBef>
                <a:spcPts val="0"/>
              </a:spcBef>
              <a:spcAft>
                <a:spcPts val="0"/>
              </a:spcAft>
              <a:buClr>
                <a:schemeClr val="accent1"/>
              </a:buClr>
              <a:buFont typeface="Noto Sans Symbols"/>
              <a:buNone/>
            </a:pPr>
            <a:r>
              <a:rPr lang="en-US" sz="2200" b="1" i="0" u="none" strike="noStrike" cap="none">
                <a:solidFill>
                  <a:srgbClr val="FFFFFF"/>
                </a:solidFill>
                <a:latin typeface="Corbel"/>
                <a:ea typeface="Corbel"/>
                <a:cs typeface="Corbel"/>
                <a:sym typeface="Corbel"/>
              </a:rPr>
              <a:t>Roles</a:t>
            </a:r>
            <a:endParaRPr sz="2200" b="1" i="0" u="none" strike="noStrike" cap="none">
              <a:solidFill>
                <a:srgbClr val="FFFFFF"/>
              </a:solidFill>
              <a:latin typeface="Corbel"/>
              <a:ea typeface="Corbel"/>
              <a:cs typeface="Corbel"/>
              <a:sym typeface="Corbel"/>
            </a:endParaRPr>
          </a:p>
        </p:txBody>
      </p:sp>
      <p:sp>
        <p:nvSpPr>
          <p:cNvPr id="472" name="Shape 472"/>
          <p:cNvSpPr txBox="1">
            <a:spLocks noGrp="1"/>
          </p:cNvSpPr>
          <p:nvPr>
            <p:ph type="body" idx="2"/>
          </p:nvPr>
        </p:nvSpPr>
        <p:spPr>
          <a:xfrm>
            <a:off x="4791330" y="1524000"/>
            <a:ext cx="4041775" cy="731520"/>
          </a:xfrm>
          <a:prstGeom prst="rect">
            <a:avLst/>
          </a:prstGeom>
          <a:noFill/>
          <a:ln>
            <a:noFill/>
          </a:ln>
          <a:effectLst>
            <a:outerShdw blurRad="50800" dist="25400" dir="5400000" rotWithShape="0">
              <a:srgbClr val="000000">
                <a:alpha val="34901"/>
              </a:srgbClr>
            </a:outerShdw>
          </a:effectLst>
        </p:spPr>
        <p:txBody>
          <a:bodyPr wrap="square" lIns="91425" tIns="45700" rIns="91425" bIns="45700" anchor="ctr" anchorCtr="0">
            <a:noAutofit/>
          </a:bodyPr>
          <a:lstStyle/>
          <a:p>
            <a:pPr marL="0" marR="0" lvl="0" indent="0" algn="l" rtl="0">
              <a:spcBef>
                <a:spcPts val="0"/>
              </a:spcBef>
              <a:spcAft>
                <a:spcPts val="0"/>
              </a:spcAft>
              <a:buClr>
                <a:schemeClr val="accent1"/>
              </a:buClr>
              <a:buFont typeface="Noto Sans Symbols"/>
              <a:buNone/>
            </a:pPr>
            <a:r>
              <a:rPr lang="en-US" sz="2200" b="1" i="0" u="none" strike="noStrike" cap="none">
                <a:solidFill>
                  <a:schemeClr val="dk1"/>
                </a:solidFill>
                <a:latin typeface="Corbel"/>
                <a:ea typeface="Corbel"/>
                <a:cs typeface="Corbel"/>
                <a:sym typeface="Corbel"/>
              </a:rPr>
              <a:t>Forms</a:t>
            </a:r>
            <a:endParaRPr sz="2200" b="1" i="0" u="none" strike="noStrike" cap="none">
              <a:solidFill>
                <a:schemeClr val="dk1"/>
              </a:solidFill>
              <a:latin typeface="Corbel"/>
              <a:ea typeface="Corbel"/>
              <a:cs typeface="Corbel"/>
              <a:sym typeface="Corbel"/>
            </a:endParaRPr>
          </a:p>
        </p:txBody>
      </p:sp>
      <p:sp>
        <p:nvSpPr>
          <p:cNvPr id="473" name="Shape 473"/>
          <p:cNvSpPr txBox="1">
            <a:spLocks noGrp="1"/>
          </p:cNvSpPr>
          <p:nvPr>
            <p:ph type="body" idx="3"/>
          </p:nvPr>
        </p:nvSpPr>
        <p:spPr>
          <a:xfrm>
            <a:off x="301752" y="2471383"/>
            <a:ext cx="4041648" cy="3818404"/>
          </a:xfrm>
          <a:prstGeom prst="rect">
            <a:avLst/>
          </a:prstGeom>
          <a:noFill/>
          <a:ln>
            <a:noFill/>
          </a:ln>
        </p:spPr>
        <p:txBody>
          <a:bodyPr wrap="square" lIns="91425" tIns="45700" rIns="91425" bIns="45700" anchor="t" anchorCtr="0">
            <a:noAutofit/>
          </a:bodyPr>
          <a:lstStyle/>
          <a:p>
            <a:pPr marL="274320" marR="0" lvl="0" indent="-274320" algn="l" rtl="0">
              <a:spcBef>
                <a:spcPts val="0"/>
              </a:spcBef>
              <a:spcAft>
                <a:spcPts val="0"/>
              </a:spcAft>
              <a:buClr>
                <a:schemeClr val="accent1"/>
              </a:buClr>
              <a:buSzPts val="2380"/>
              <a:buFont typeface="Noto Sans Symbols"/>
              <a:buChar char="●"/>
            </a:pPr>
            <a:r>
              <a:rPr lang="en-US" sz="2800" b="0" i="0" u="none" strike="noStrike" cap="none">
                <a:solidFill>
                  <a:schemeClr val="dk1"/>
                </a:solidFill>
                <a:latin typeface="Corbel"/>
                <a:ea typeface="Corbel"/>
                <a:cs typeface="Corbel"/>
                <a:sym typeface="Corbel"/>
              </a:rPr>
              <a:t>Extension Agent Role</a:t>
            </a:r>
            <a:endParaRPr/>
          </a:p>
          <a:p>
            <a:pPr marL="274320" marR="0" lvl="0" indent="-274320" algn="l" rtl="0">
              <a:spcBef>
                <a:spcPts val="560"/>
              </a:spcBef>
              <a:spcAft>
                <a:spcPts val="0"/>
              </a:spcAft>
              <a:buClr>
                <a:schemeClr val="accent1"/>
              </a:buClr>
              <a:buSzPts val="2380"/>
              <a:buFont typeface="Noto Sans Symbols"/>
              <a:buChar char="●"/>
            </a:pPr>
            <a:r>
              <a:rPr lang="en-US" sz="2800" b="0" i="0" u="none" strike="noStrike" cap="none">
                <a:solidFill>
                  <a:schemeClr val="dk1"/>
                </a:solidFill>
                <a:latin typeface="Corbel"/>
                <a:ea typeface="Corbel"/>
                <a:cs typeface="Corbel"/>
                <a:sym typeface="Corbel"/>
              </a:rPr>
              <a:t>Teacher Role</a:t>
            </a:r>
            <a:endParaRPr/>
          </a:p>
          <a:p>
            <a:pPr marL="274320" marR="0" lvl="0" indent="-128587" algn="l" rtl="0">
              <a:spcBef>
                <a:spcPts val="540"/>
              </a:spcBef>
              <a:spcAft>
                <a:spcPts val="0"/>
              </a:spcAft>
              <a:buClr>
                <a:schemeClr val="accent1"/>
              </a:buClr>
              <a:buSzPts val="2295"/>
              <a:buFont typeface="Noto Sans Symbols"/>
              <a:buNone/>
            </a:pPr>
            <a:endParaRPr sz="2700" b="0" i="0" u="none" strike="noStrike" cap="none">
              <a:solidFill>
                <a:schemeClr val="dk1"/>
              </a:solidFill>
              <a:latin typeface="Corbel"/>
              <a:ea typeface="Corbel"/>
              <a:cs typeface="Corbel"/>
              <a:sym typeface="Corbel"/>
            </a:endParaRPr>
          </a:p>
        </p:txBody>
      </p:sp>
      <p:sp>
        <p:nvSpPr>
          <p:cNvPr id="474" name="Shape 474"/>
          <p:cNvSpPr txBox="1">
            <a:spLocks noGrp="1"/>
          </p:cNvSpPr>
          <p:nvPr>
            <p:ph type="body" idx="4"/>
          </p:nvPr>
        </p:nvSpPr>
        <p:spPr>
          <a:xfrm>
            <a:off x="4800600" y="2471383"/>
            <a:ext cx="4038600" cy="3822192"/>
          </a:xfrm>
          <a:prstGeom prst="rect">
            <a:avLst/>
          </a:prstGeom>
          <a:noFill/>
          <a:ln>
            <a:noFill/>
          </a:ln>
        </p:spPr>
        <p:txBody>
          <a:bodyPr wrap="square" lIns="91425" tIns="45700" rIns="91425" bIns="45700" anchor="t" anchorCtr="0">
            <a:noAutofit/>
          </a:bodyPr>
          <a:lstStyle/>
          <a:p>
            <a:pPr marL="274320" marR="0" lvl="0" indent="-274320" algn="l" rtl="0">
              <a:spcBef>
                <a:spcPts val="0"/>
              </a:spcBef>
              <a:spcAft>
                <a:spcPts val="0"/>
              </a:spcAft>
              <a:buClr>
                <a:schemeClr val="accent1"/>
              </a:buClr>
              <a:buSzPts val="2380"/>
              <a:buFont typeface="Noto Sans Symbols"/>
              <a:buChar char="●"/>
            </a:pPr>
            <a:r>
              <a:rPr lang="en-US" sz="2800" b="0" i="0" u="none" strike="noStrike" cap="none">
                <a:solidFill>
                  <a:schemeClr val="dk1"/>
                </a:solidFill>
                <a:latin typeface="Corbel"/>
                <a:ea typeface="Corbel"/>
                <a:cs typeface="Corbel"/>
                <a:sym typeface="Corbel"/>
              </a:rPr>
              <a:t>MOA</a:t>
            </a:r>
            <a:endParaRPr/>
          </a:p>
          <a:p>
            <a:pPr marL="274320" marR="0" lvl="0" indent="-274320" algn="l" rtl="0">
              <a:spcBef>
                <a:spcPts val="560"/>
              </a:spcBef>
              <a:spcAft>
                <a:spcPts val="0"/>
              </a:spcAft>
              <a:buClr>
                <a:schemeClr val="accent1"/>
              </a:buClr>
              <a:buSzPts val="2380"/>
              <a:buFont typeface="Noto Sans Symbols"/>
              <a:buChar char="●"/>
            </a:pPr>
            <a:r>
              <a:rPr lang="en-US" sz="2800" b="0" i="0" u="none" strike="noStrike" cap="none">
                <a:solidFill>
                  <a:schemeClr val="dk1"/>
                </a:solidFill>
                <a:latin typeface="Corbel"/>
                <a:ea typeface="Corbel"/>
                <a:cs typeface="Corbel"/>
                <a:sym typeface="Corbel"/>
              </a:rPr>
              <a:t>Volunteer Enrollment</a:t>
            </a:r>
            <a:endParaRPr/>
          </a:p>
          <a:p>
            <a:pPr marL="274320" marR="0" lvl="0" indent="-274320" algn="l" rtl="0">
              <a:spcBef>
                <a:spcPts val="560"/>
              </a:spcBef>
              <a:spcAft>
                <a:spcPts val="0"/>
              </a:spcAft>
              <a:buClr>
                <a:schemeClr val="accent1"/>
              </a:buClr>
              <a:buSzPts val="2380"/>
              <a:buFont typeface="Noto Sans Symbols"/>
              <a:buChar char="●"/>
            </a:pPr>
            <a:r>
              <a:rPr lang="en-US" sz="2800" b="0" i="0" u="none" strike="noStrike" cap="none">
                <a:solidFill>
                  <a:schemeClr val="dk1"/>
                </a:solidFill>
                <a:latin typeface="Corbel"/>
                <a:ea typeface="Corbel"/>
                <a:cs typeface="Corbel"/>
                <a:sym typeface="Corbel"/>
              </a:rPr>
              <a:t>Youth Enrollment Form</a:t>
            </a:r>
            <a:endParaRPr/>
          </a:p>
          <a:p>
            <a:pPr marL="274320" marR="0" lvl="0" indent="-274320" algn="l" rtl="0">
              <a:spcBef>
                <a:spcPts val="560"/>
              </a:spcBef>
              <a:spcAft>
                <a:spcPts val="0"/>
              </a:spcAft>
              <a:buClr>
                <a:schemeClr val="accent1"/>
              </a:buClr>
              <a:buSzPts val="2380"/>
              <a:buFont typeface="Noto Sans Symbols"/>
              <a:buChar char="●"/>
            </a:pPr>
            <a:r>
              <a:rPr lang="en-US" sz="2800" b="0" i="0" u="none" strike="noStrike" cap="none">
                <a:solidFill>
                  <a:schemeClr val="dk1"/>
                </a:solidFill>
                <a:latin typeface="Corbel"/>
                <a:ea typeface="Corbel"/>
                <a:cs typeface="Corbel"/>
                <a:sym typeface="Corbel"/>
              </a:rPr>
              <a:t>LEAP Lesson Log</a:t>
            </a:r>
            <a:endParaRPr/>
          </a:p>
          <a:p>
            <a:pPr marL="274320" marR="0" lvl="0" indent="-274320" algn="l" rtl="0">
              <a:spcBef>
                <a:spcPts val="560"/>
              </a:spcBef>
              <a:spcAft>
                <a:spcPts val="0"/>
              </a:spcAft>
              <a:buClr>
                <a:schemeClr val="accent1"/>
              </a:buClr>
              <a:buSzPts val="2380"/>
              <a:buFont typeface="Noto Sans Symbols"/>
              <a:buChar char="●"/>
            </a:pPr>
            <a:r>
              <a:rPr lang="en-US" sz="2800" b="0" i="0" u="none" strike="noStrike" cap="none">
                <a:solidFill>
                  <a:schemeClr val="dk1"/>
                </a:solidFill>
                <a:latin typeface="Corbel"/>
                <a:ea typeface="Corbel"/>
                <a:cs typeface="Corbel"/>
                <a:sym typeface="Corbel"/>
              </a:rPr>
              <a:t>Evaluation</a:t>
            </a:r>
            <a:endParaRPr/>
          </a:p>
          <a:p>
            <a:pPr marL="0" marR="0" lvl="0" indent="0" algn="l" rtl="0">
              <a:spcBef>
                <a:spcPts val="540"/>
              </a:spcBef>
              <a:spcAft>
                <a:spcPts val="0"/>
              </a:spcAft>
              <a:buClr>
                <a:schemeClr val="accent1"/>
              </a:buClr>
              <a:buFont typeface="Noto Sans Symbols"/>
              <a:buNone/>
            </a:pPr>
            <a:endParaRPr sz="2700" b="0" i="0" u="none" strike="noStrike" cap="none">
              <a:solidFill>
                <a:schemeClr val="dk1"/>
              </a:solidFill>
              <a:latin typeface="Corbel"/>
              <a:ea typeface="Corbel"/>
              <a:cs typeface="Corbel"/>
              <a:sym typeface="Corbel"/>
            </a:endParaRPr>
          </a:p>
        </p:txBody>
      </p:sp>
      <p:sp>
        <p:nvSpPr>
          <p:cNvPr id="475" name="Shape 475"/>
          <p:cNvSpPr txBox="1">
            <a:spLocks noGrp="1"/>
          </p:cNvSpPr>
          <p:nvPr>
            <p:ph type="title"/>
          </p:nvPr>
        </p:nvSpPr>
        <p:spPr>
          <a:xfrm>
            <a:off x="301752" y="228600"/>
            <a:ext cx="8534400" cy="758952"/>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88A44E"/>
              </a:buClr>
              <a:buFont typeface="Corbel"/>
              <a:buNone/>
            </a:pPr>
            <a:r>
              <a:rPr lang="en-US" sz="3300" b="1" i="0" u="none" strike="noStrike" cap="none">
                <a:solidFill>
                  <a:srgbClr val="88A44E"/>
                </a:solidFill>
                <a:latin typeface="Corbel"/>
                <a:ea typeface="Corbel"/>
                <a:cs typeface="Corbel"/>
                <a:sym typeface="Corbel"/>
              </a:rPr>
              <a:t>Implementation and Reporting</a:t>
            </a:r>
            <a:endParaRPr sz="3300" b="1" i="0" u="none" strike="noStrike" cap="none">
              <a:solidFill>
                <a:srgbClr val="88A44E"/>
              </a:solidFill>
              <a:latin typeface="Corbel"/>
              <a:ea typeface="Corbel"/>
              <a:cs typeface="Corbel"/>
              <a:sym typeface="Corbel"/>
            </a:endParaRPr>
          </a:p>
        </p:txBody>
      </p:sp>
      <p:sp>
        <p:nvSpPr>
          <p:cNvPr id="476" name="Shape 476"/>
          <p:cNvSpPr txBox="1"/>
          <p:nvPr/>
        </p:nvSpPr>
        <p:spPr>
          <a:xfrm>
            <a:off x="762000" y="3766535"/>
            <a:ext cx="184731" cy="646331"/>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81"/>
        <p:cNvGrpSpPr/>
        <p:nvPr/>
      </p:nvGrpSpPr>
      <p:grpSpPr>
        <a:xfrm>
          <a:off x="0" y="0"/>
          <a:ext cx="0" cy="0"/>
          <a:chOff x="0" y="0"/>
          <a:chExt cx="0" cy="0"/>
        </a:xfrm>
      </p:grpSpPr>
      <p:sp>
        <p:nvSpPr>
          <p:cNvPr id="482" name="Shape 482"/>
          <p:cNvSpPr txBox="1">
            <a:spLocks noGrp="1"/>
          </p:cNvSpPr>
          <p:nvPr>
            <p:ph type="title"/>
          </p:nvPr>
        </p:nvSpPr>
        <p:spPr>
          <a:xfrm>
            <a:off x="3578352" y="305562"/>
            <a:ext cx="5029200" cy="758952"/>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88A44E"/>
              </a:buClr>
              <a:buFont typeface="Corbel"/>
              <a:buNone/>
            </a:pPr>
            <a:r>
              <a:rPr lang="en-US" sz="2970" b="0" i="0" u="none" strike="noStrike" cap="none">
                <a:solidFill>
                  <a:srgbClr val="88A44E"/>
                </a:solidFill>
                <a:latin typeface="Corbel"/>
                <a:ea typeface="Corbel"/>
                <a:cs typeface="Corbel"/>
                <a:sym typeface="Corbel"/>
              </a:rPr>
              <a:t>A few simple steps to begin…</a:t>
            </a:r>
            <a:endParaRPr sz="2970" b="0" i="0" u="none" strike="noStrike" cap="none">
              <a:solidFill>
                <a:srgbClr val="88A44E"/>
              </a:solidFill>
              <a:latin typeface="Corbel"/>
              <a:ea typeface="Corbel"/>
              <a:cs typeface="Corbel"/>
              <a:sym typeface="Corbel"/>
            </a:endParaRPr>
          </a:p>
        </p:txBody>
      </p:sp>
      <p:sp>
        <p:nvSpPr>
          <p:cNvPr id="483" name="Shape 483"/>
          <p:cNvSpPr txBox="1">
            <a:spLocks noGrp="1"/>
          </p:cNvSpPr>
          <p:nvPr>
            <p:ph type="body" idx="1"/>
          </p:nvPr>
        </p:nvSpPr>
        <p:spPr>
          <a:xfrm>
            <a:off x="301752" y="1828800"/>
            <a:ext cx="8503920" cy="4270248"/>
          </a:xfrm>
          <a:prstGeom prst="rect">
            <a:avLst/>
          </a:prstGeom>
          <a:noFill/>
          <a:ln>
            <a:noFill/>
          </a:ln>
        </p:spPr>
        <p:txBody>
          <a:bodyPr wrap="square" lIns="91425" tIns="45700" rIns="91425" bIns="45700" anchor="t" anchorCtr="0">
            <a:noAutofit/>
          </a:bodyPr>
          <a:lstStyle/>
          <a:p>
            <a:pPr marL="274320" marR="0" lvl="0" indent="-274320" algn="l" rtl="0">
              <a:spcBef>
                <a:spcPts val="0"/>
              </a:spcBef>
              <a:spcAft>
                <a:spcPts val="0"/>
              </a:spcAft>
              <a:buClr>
                <a:schemeClr val="accent1"/>
              </a:buClr>
              <a:buSzPts val="2295"/>
              <a:buFont typeface="Noto Sans Symbols"/>
              <a:buChar char="●"/>
            </a:pPr>
            <a:r>
              <a:rPr lang="en-US" sz="2700" b="0" i="0" u="none" strike="noStrike" cap="none">
                <a:solidFill>
                  <a:schemeClr val="dk1"/>
                </a:solidFill>
                <a:latin typeface="Corbel"/>
                <a:ea typeface="Corbel"/>
                <a:cs typeface="Corbel"/>
                <a:sym typeface="Corbel"/>
              </a:rPr>
              <a:t>Teachers agree to be “volunteers” to satisfy the federal grant guidelines</a:t>
            </a:r>
            <a:endParaRPr/>
          </a:p>
          <a:p>
            <a:pPr marL="274320" marR="0" lvl="0" indent="-274320" algn="l" rtl="0">
              <a:spcBef>
                <a:spcPts val="1540"/>
              </a:spcBef>
              <a:spcAft>
                <a:spcPts val="0"/>
              </a:spcAft>
              <a:buClr>
                <a:schemeClr val="accent1"/>
              </a:buClr>
              <a:buSzPts val="2295"/>
              <a:buFont typeface="Noto Sans Symbols"/>
              <a:buChar char="●"/>
            </a:pPr>
            <a:r>
              <a:rPr lang="en-US" sz="2700" b="0" i="0" u="none" strike="noStrike" cap="none">
                <a:solidFill>
                  <a:schemeClr val="dk1"/>
                </a:solidFill>
                <a:latin typeface="Corbel"/>
                <a:ea typeface="Corbel"/>
                <a:cs typeface="Corbel"/>
                <a:sym typeface="Corbel"/>
              </a:rPr>
              <a:t>Teachers report via email: time preparing and teaching the lessons, food experience, and leading physical activities</a:t>
            </a:r>
            <a:endParaRPr/>
          </a:p>
          <a:p>
            <a:pPr marL="274320" marR="0" lvl="0" indent="-274320" algn="l" rtl="0">
              <a:spcBef>
                <a:spcPts val="1540"/>
              </a:spcBef>
              <a:spcAft>
                <a:spcPts val="0"/>
              </a:spcAft>
              <a:buClr>
                <a:schemeClr val="accent1"/>
              </a:buClr>
              <a:buSzPts val="2295"/>
              <a:buFont typeface="Noto Sans Symbols"/>
              <a:buChar char="●"/>
            </a:pPr>
            <a:r>
              <a:rPr lang="en-US" sz="2700" b="0" i="0" u="none" strike="noStrike" cap="none">
                <a:solidFill>
                  <a:schemeClr val="dk1"/>
                </a:solidFill>
                <a:latin typeface="Corbel"/>
                <a:ea typeface="Corbel"/>
                <a:cs typeface="Corbel"/>
                <a:sym typeface="Corbel"/>
              </a:rPr>
              <a:t>FNP will check in about once a month to see how things are going </a:t>
            </a:r>
            <a:endParaRPr sz="2700" b="0" i="0" u="none" strike="noStrike" cap="none">
              <a:solidFill>
                <a:schemeClr val="dk1"/>
              </a:solidFill>
              <a:latin typeface="Corbel"/>
              <a:ea typeface="Corbel"/>
              <a:cs typeface="Corbel"/>
              <a:sym typeface="Corbel"/>
            </a:endParaRPr>
          </a:p>
        </p:txBody>
      </p:sp>
      <p:pic>
        <p:nvPicPr>
          <p:cNvPr id="484" name="Shape 484" descr="Leap Logo"/>
          <p:cNvPicPr preferRelativeResize="0"/>
          <p:nvPr/>
        </p:nvPicPr>
        <p:blipFill rotWithShape="1">
          <a:blip r:embed="rId3">
            <a:alphaModFix/>
          </a:blip>
          <a:srcRect/>
          <a:stretch/>
        </p:blipFill>
        <p:spPr>
          <a:xfrm>
            <a:off x="301752" y="228600"/>
            <a:ext cx="3276600" cy="91287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Shape 261"/>
          <p:cNvSpPr txBox="1">
            <a:spLocks noGrp="1"/>
          </p:cNvSpPr>
          <p:nvPr>
            <p:ph type="title"/>
          </p:nvPr>
        </p:nvSpPr>
        <p:spPr>
          <a:xfrm>
            <a:off x="301752" y="228600"/>
            <a:ext cx="8534400" cy="758952"/>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88A44E"/>
              </a:buClr>
              <a:buFont typeface="Corbel"/>
              <a:buNone/>
            </a:pPr>
            <a:r>
              <a:rPr lang="en-US" sz="4000"/>
              <a:t>Why Nutrition Education</a:t>
            </a:r>
            <a:r>
              <a:rPr lang="en-US" sz="4000" b="1" i="0" u="none" strike="noStrike" cap="none">
                <a:solidFill>
                  <a:srgbClr val="88A44E"/>
                </a:solidFill>
                <a:latin typeface="Corbel"/>
                <a:ea typeface="Corbel"/>
                <a:cs typeface="Corbel"/>
                <a:sym typeface="Corbel"/>
              </a:rPr>
              <a:t> </a:t>
            </a:r>
            <a:endParaRPr/>
          </a:p>
        </p:txBody>
      </p:sp>
      <p:sp>
        <p:nvSpPr>
          <p:cNvPr id="262" name="Shape 262"/>
          <p:cNvSpPr txBox="1">
            <a:spLocks noGrp="1"/>
          </p:cNvSpPr>
          <p:nvPr>
            <p:ph type="body" idx="4294967295"/>
          </p:nvPr>
        </p:nvSpPr>
        <p:spPr>
          <a:xfrm>
            <a:off x="301750" y="1704975"/>
            <a:ext cx="7165800" cy="3432000"/>
          </a:xfrm>
          <a:prstGeom prst="rect">
            <a:avLst/>
          </a:prstGeom>
          <a:noFill/>
          <a:ln>
            <a:noFill/>
          </a:ln>
        </p:spPr>
        <p:txBody>
          <a:bodyPr wrap="square" lIns="91425" tIns="45700" rIns="91425" bIns="45700" anchor="t" anchorCtr="0">
            <a:noAutofit/>
          </a:bodyPr>
          <a:lstStyle/>
          <a:p>
            <a:pPr marL="533400" marR="0" lvl="0" indent="-533400" algn="l" rtl="0">
              <a:spcBef>
                <a:spcPts val="2480"/>
              </a:spcBef>
              <a:spcAft>
                <a:spcPts val="0"/>
              </a:spcAft>
              <a:buClr>
                <a:schemeClr val="accent1"/>
              </a:buClr>
              <a:buFont typeface="Noto Sans Symbols"/>
              <a:buNone/>
            </a:pPr>
            <a:r>
              <a:rPr lang="en-US" sz="2400" b="1" i="0" u="none" strike="noStrike" cap="none">
                <a:solidFill>
                  <a:schemeClr val="dk1"/>
                </a:solidFill>
                <a:latin typeface="Corbel"/>
                <a:ea typeface="Corbel"/>
                <a:cs typeface="Corbel"/>
                <a:sym typeface="Corbel"/>
              </a:rPr>
              <a:t>Share</a:t>
            </a:r>
            <a:r>
              <a:rPr lang="en-US" sz="2400" b="1"/>
              <a:t> in pairs or with whole group</a:t>
            </a:r>
            <a:endParaRPr sz="2400" b="1" i="0" u="none" strike="noStrike" cap="none">
              <a:solidFill>
                <a:schemeClr val="dk1"/>
              </a:solidFill>
              <a:latin typeface="Corbel"/>
              <a:ea typeface="Corbel"/>
              <a:cs typeface="Corbel"/>
              <a:sym typeface="Corbel"/>
            </a:endParaRPr>
          </a:p>
          <a:p>
            <a:pPr marL="533400" marR="0" lvl="0" indent="-533400" algn="l" rtl="0">
              <a:spcBef>
                <a:spcPts val="2480"/>
              </a:spcBef>
              <a:spcAft>
                <a:spcPts val="0"/>
              </a:spcAft>
              <a:buClr>
                <a:schemeClr val="accent1"/>
              </a:buClr>
              <a:buFont typeface="Noto Sans Symbols"/>
              <a:buNone/>
            </a:pPr>
            <a:r>
              <a:rPr lang="en-US" sz="2400" b="1"/>
              <a:t>Name 2 healthy habits you see in your students</a:t>
            </a:r>
            <a:endParaRPr sz="2400" b="1"/>
          </a:p>
          <a:p>
            <a:pPr marL="533400" marR="0" lvl="0" indent="-533400" algn="l" rtl="0">
              <a:spcBef>
                <a:spcPts val="2480"/>
              </a:spcBef>
              <a:spcAft>
                <a:spcPts val="0"/>
              </a:spcAft>
              <a:buClr>
                <a:schemeClr val="accent1"/>
              </a:buClr>
              <a:buFont typeface="Noto Sans Symbols"/>
              <a:buNone/>
            </a:pPr>
            <a:r>
              <a:rPr lang="en-US" sz="2400" b="1"/>
              <a:t>Name 2 unhealthy habits you see in your students</a:t>
            </a:r>
            <a:endParaRPr sz="2400" b="1"/>
          </a:p>
          <a:p>
            <a:pPr marL="533400" marR="0" lvl="0" indent="-533400" algn="l" rtl="0">
              <a:spcBef>
                <a:spcPts val="2480"/>
              </a:spcBef>
              <a:spcAft>
                <a:spcPts val="0"/>
              </a:spcAft>
              <a:buClr>
                <a:schemeClr val="accent1"/>
              </a:buClr>
              <a:buFont typeface="Noto Sans Symbols"/>
              <a:buNone/>
            </a:pPr>
            <a:r>
              <a:rPr lang="en-US" sz="2400" b="1"/>
              <a:t>What are your ideas to impact your students and families for better health?</a:t>
            </a:r>
            <a:endParaRPr sz="2400" b="1"/>
          </a:p>
          <a:p>
            <a:pPr marL="533400" marR="0" lvl="0" indent="-533400" algn="l" rtl="0">
              <a:spcBef>
                <a:spcPts val="2480"/>
              </a:spcBef>
              <a:spcAft>
                <a:spcPts val="0"/>
              </a:spcAft>
              <a:buClr>
                <a:schemeClr val="accent1"/>
              </a:buClr>
              <a:buFont typeface="Noto Sans Symbols"/>
              <a:buNone/>
            </a:pPr>
            <a:r>
              <a:rPr lang="en-US" sz="2400" b="1" i="0" u="none" strike="noStrike" cap="none">
                <a:solidFill>
                  <a:schemeClr val="dk1"/>
                </a:solidFill>
                <a:latin typeface="Corbel"/>
                <a:ea typeface="Corbel"/>
                <a:cs typeface="Corbel"/>
                <a:sym typeface="Corbel"/>
              </a:rPr>
              <a:t>		</a:t>
            </a:r>
            <a:endParaRPr/>
          </a:p>
          <a:p>
            <a:pPr marL="533400" marR="0" lvl="0" indent="-403860" algn="l" rtl="0">
              <a:spcBef>
                <a:spcPts val="480"/>
              </a:spcBef>
              <a:spcAft>
                <a:spcPts val="0"/>
              </a:spcAft>
              <a:buClr>
                <a:schemeClr val="accent1"/>
              </a:buClr>
              <a:buSzPts val="2040"/>
              <a:buFont typeface="Noto Sans Symbols"/>
              <a:buNone/>
            </a:pPr>
            <a:endParaRPr sz="4800" b="1" i="0" u="none" strike="noStrike" cap="none">
              <a:solidFill>
                <a:schemeClr val="dk1"/>
              </a:solidFill>
              <a:latin typeface="Corbel"/>
              <a:ea typeface="Corbel"/>
              <a:cs typeface="Corbel"/>
              <a:sym typeface="Corbel"/>
            </a:endParaRPr>
          </a:p>
          <a:p>
            <a:pPr marL="533400" marR="0" lvl="0" indent="-403860" algn="l" rtl="0">
              <a:spcBef>
                <a:spcPts val="480"/>
              </a:spcBef>
              <a:spcAft>
                <a:spcPts val="0"/>
              </a:spcAft>
              <a:buClr>
                <a:schemeClr val="accent1"/>
              </a:buClr>
              <a:buSzPts val="2040"/>
              <a:buFont typeface="Noto Sans Symbols"/>
              <a:buNone/>
            </a:pPr>
            <a:endParaRPr sz="2400" b="1" i="1" u="none" strike="noStrike" cap="none">
              <a:solidFill>
                <a:schemeClr val="dk1"/>
              </a:solidFill>
              <a:latin typeface="Corbel"/>
              <a:ea typeface="Corbel"/>
              <a:cs typeface="Corbel"/>
              <a:sym typeface="Corbel"/>
            </a:endParaRPr>
          </a:p>
          <a:p>
            <a:pPr marL="533400" marR="0" lvl="0" indent="-387667" algn="l" rtl="0">
              <a:spcBef>
                <a:spcPts val="540"/>
              </a:spcBef>
              <a:spcAft>
                <a:spcPts val="0"/>
              </a:spcAft>
              <a:buClr>
                <a:schemeClr val="accent1"/>
              </a:buClr>
              <a:buSzPts val="2295"/>
              <a:buFont typeface="Noto Sans Symbols"/>
              <a:buNone/>
            </a:pPr>
            <a:endParaRPr sz="2700" b="1" i="1" u="none" strike="noStrike" cap="none">
              <a:solidFill>
                <a:schemeClr val="dk1"/>
              </a:solidFill>
              <a:latin typeface="Corbel"/>
              <a:ea typeface="Corbel"/>
              <a:cs typeface="Corbel"/>
              <a:sym typeface="Corbel"/>
            </a:endParaRPr>
          </a:p>
        </p:txBody>
      </p:sp>
      <p:pic>
        <p:nvPicPr>
          <p:cNvPr id="263" name="Shape 263"/>
          <p:cNvPicPr preferRelativeResize="0"/>
          <p:nvPr/>
        </p:nvPicPr>
        <p:blipFill rotWithShape="1">
          <a:blip r:embed="rId3">
            <a:alphaModFix/>
          </a:blip>
          <a:srcRect/>
          <a:stretch/>
        </p:blipFill>
        <p:spPr>
          <a:xfrm rot="498783">
            <a:off x="7170369" y="1613802"/>
            <a:ext cx="1333500" cy="1255713"/>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Shape 490"/>
          <p:cNvSpPr txBox="1">
            <a:spLocks noGrp="1"/>
          </p:cNvSpPr>
          <p:nvPr>
            <p:ph type="title"/>
          </p:nvPr>
        </p:nvSpPr>
        <p:spPr>
          <a:xfrm>
            <a:off x="301752" y="228600"/>
            <a:ext cx="8534400" cy="758952"/>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chemeClr val="dk2"/>
              </a:buClr>
              <a:buFont typeface="Corbel"/>
              <a:buNone/>
            </a:pPr>
            <a:r>
              <a:rPr lang="en-US" sz="3300" b="1" i="0" u="none" strike="noStrike" cap="none">
                <a:solidFill>
                  <a:schemeClr val="dk2"/>
                </a:solidFill>
                <a:latin typeface="Corbel"/>
                <a:ea typeface="Corbel"/>
                <a:cs typeface="Corbel"/>
                <a:sym typeface="Corbel"/>
              </a:rPr>
              <a:t>What is the Extension Agent’s role?   </a:t>
            </a:r>
            <a:endParaRPr sz="3300" b="1" i="0" u="none" strike="noStrike" cap="none">
              <a:solidFill>
                <a:schemeClr val="dk2"/>
              </a:solidFill>
              <a:latin typeface="Corbel"/>
              <a:ea typeface="Corbel"/>
              <a:cs typeface="Corbel"/>
              <a:sym typeface="Corbel"/>
            </a:endParaRPr>
          </a:p>
        </p:txBody>
      </p:sp>
      <p:sp>
        <p:nvSpPr>
          <p:cNvPr id="491" name="Shape 491"/>
          <p:cNvSpPr txBox="1">
            <a:spLocks noGrp="1"/>
          </p:cNvSpPr>
          <p:nvPr>
            <p:ph type="body" idx="1"/>
          </p:nvPr>
        </p:nvSpPr>
        <p:spPr>
          <a:xfrm>
            <a:off x="301752" y="1527048"/>
            <a:ext cx="8503920" cy="4572000"/>
          </a:xfrm>
          <a:prstGeom prst="rect">
            <a:avLst/>
          </a:prstGeom>
          <a:noFill/>
          <a:ln>
            <a:noFill/>
          </a:ln>
        </p:spPr>
        <p:txBody>
          <a:bodyPr wrap="square" lIns="91425" tIns="45700" rIns="91425" bIns="45700" anchor="t" anchorCtr="0">
            <a:noAutofit/>
          </a:bodyPr>
          <a:lstStyle/>
          <a:p>
            <a:pPr marL="274320" marR="0" lvl="0" indent="-274320" algn="l" rtl="0">
              <a:spcBef>
                <a:spcPts val="0"/>
              </a:spcBef>
              <a:spcAft>
                <a:spcPts val="0"/>
              </a:spcAft>
              <a:buClr>
                <a:schemeClr val="accent1"/>
              </a:buClr>
              <a:buSzPts val="2122"/>
              <a:buFont typeface="Noto Sans Symbols"/>
              <a:buChar char="●"/>
            </a:pPr>
            <a:r>
              <a:rPr lang="en-US" sz="2497" b="0" i="0" u="none" strike="noStrike" cap="none">
                <a:solidFill>
                  <a:schemeClr val="dk1"/>
                </a:solidFill>
                <a:latin typeface="Corbel"/>
                <a:ea typeface="Corbel"/>
                <a:cs typeface="Corbel"/>
                <a:sym typeface="Corbel"/>
              </a:rPr>
              <a:t>Provide the LEAP newsletters and replace books, if needed </a:t>
            </a:r>
            <a:endParaRPr/>
          </a:p>
          <a:p>
            <a:pPr marL="274320" marR="0" lvl="0" indent="-274320" algn="l" rtl="0">
              <a:spcBef>
                <a:spcPts val="1499"/>
              </a:spcBef>
              <a:spcAft>
                <a:spcPts val="0"/>
              </a:spcAft>
              <a:buClr>
                <a:schemeClr val="accent1"/>
              </a:buClr>
              <a:buSzPts val="2122"/>
              <a:buFont typeface="Noto Sans Symbols"/>
              <a:buChar char="●"/>
            </a:pPr>
            <a:r>
              <a:rPr lang="en-US" sz="2497" b="0" i="0" u="none" strike="noStrike" cap="none">
                <a:solidFill>
                  <a:schemeClr val="dk1"/>
                </a:solidFill>
                <a:latin typeface="Corbel"/>
                <a:ea typeface="Corbel"/>
                <a:cs typeface="Corbel"/>
                <a:sym typeface="Corbel"/>
              </a:rPr>
              <a:t>Provide additional resources and support to teachers, if needed</a:t>
            </a:r>
            <a:endParaRPr/>
          </a:p>
          <a:p>
            <a:pPr marL="274320" marR="0" lvl="0" indent="-274320" algn="l" rtl="0">
              <a:spcBef>
                <a:spcPts val="1499"/>
              </a:spcBef>
              <a:spcAft>
                <a:spcPts val="0"/>
              </a:spcAft>
              <a:buClr>
                <a:schemeClr val="accent1"/>
              </a:buClr>
              <a:buSzPts val="2122"/>
              <a:buFont typeface="Noto Sans Symbols"/>
              <a:buChar char="●"/>
            </a:pPr>
            <a:r>
              <a:rPr lang="en-US" sz="2497" b="0" i="0" u="none" strike="noStrike" cap="none">
                <a:solidFill>
                  <a:schemeClr val="dk1"/>
                </a:solidFill>
                <a:latin typeface="Corbel"/>
                <a:ea typeface="Corbel"/>
                <a:cs typeface="Corbel"/>
                <a:sym typeface="Corbel"/>
              </a:rPr>
              <a:t>Conduct one observation of each teacher doing a lesson of their choice </a:t>
            </a:r>
            <a:endParaRPr/>
          </a:p>
          <a:p>
            <a:pPr marL="274320" marR="0" lvl="0" indent="-274320" algn="l" rtl="0">
              <a:spcBef>
                <a:spcPts val="1499"/>
              </a:spcBef>
              <a:spcAft>
                <a:spcPts val="0"/>
              </a:spcAft>
              <a:buClr>
                <a:schemeClr val="accent1"/>
              </a:buClr>
              <a:buSzPts val="2122"/>
              <a:buFont typeface="Noto Sans Symbols"/>
              <a:buChar char="●"/>
            </a:pPr>
            <a:r>
              <a:rPr lang="en-US" sz="2497" b="0" i="0" u="none" strike="noStrike" cap="none">
                <a:solidFill>
                  <a:schemeClr val="dk1"/>
                </a:solidFill>
                <a:latin typeface="Corbel"/>
                <a:ea typeface="Corbel"/>
                <a:cs typeface="Corbel"/>
                <a:sym typeface="Corbel"/>
              </a:rPr>
              <a:t>Collect demographic and lesson dates from site managers </a:t>
            </a:r>
            <a:endParaRPr/>
          </a:p>
          <a:p>
            <a:pPr marL="274320" marR="0" lvl="0" indent="-274320" algn="l" rtl="0">
              <a:spcBef>
                <a:spcPts val="1499"/>
              </a:spcBef>
              <a:spcAft>
                <a:spcPts val="0"/>
              </a:spcAft>
              <a:buClr>
                <a:schemeClr val="accent1"/>
              </a:buClr>
              <a:buSzPts val="2122"/>
              <a:buFont typeface="Noto Sans Symbols"/>
              <a:buChar char="●"/>
            </a:pPr>
            <a:r>
              <a:rPr lang="en-US" sz="2497" b="0" i="0" u="none" strike="noStrike" cap="none">
                <a:solidFill>
                  <a:schemeClr val="dk1"/>
                </a:solidFill>
                <a:latin typeface="Corbel"/>
                <a:ea typeface="Corbel"/>
                <a:cs typeface="Corbel"/>
                <a:sym typeface="Corbel"/>
              </a:rPr>
              <a:t>Report data to the USDA grant to ensure funding for future programming! </a:t>
            </a:r>
            <a:endParaRPr sz="2497" b="0" i="0" u="none" strike="noStrike" cap="none">
              <a:solidFill>
                <a:schemeClr val="dk1"/>
              </a:solidFill>
              <a:latin typeface="Corbel"/>
              <a:ea typeface="Corbel"/>
              <a:cs typeface="Corbel"/>
              <a:sym typeface="Corbel"/>
            </a:endParaRPr>
          </a:p>
        </p:txBody>
      </p:sp>
    </p:spTree>
  </p:cSld>
  <p:clrMapOvr>
    <a:masterClrMapping/>
  </p:clrMapOvr>
  <p:transition spd="slow">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97" name="Shape 497"/>
          <p:cNvSpPr txBox="1">
            <a:spLocks noGrp="1"/>
          </p:cNvSpPr>
          <p:nvPr>
            <p:ph type="title"/>
          </p:nvPr>
        </p:nvSpPr>
        <p:spPr>
          <a:xfrm>
            <a:off x="301752" y="228600"/>
            <a:ext cx="8534400" cy="758952"/>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88A44E"/>
              </a:buClr>
              <a:buFont typeface="Corbel"/>
              <a:buNone/>
            </a:pPr>
            <a:r>
              <a:rPr lang="en-US" sz="4000" b="1" i="0" u="none" strike="noStrike" cap="none">
                <a:solidFill>
                  <a:srgbClr val="88A44E"/>
                </a:solidFill>
                <a:latin typeface="Corbel"/>
                <a:ea typeface="Corbel"/>
                <a:cs typeface="Corbel"/>
                <a:sym typeface="Corbel"/>
              </a:rPr>
              <a:t>What is the teacher’s role?</a:t>
            </a:r>
            <a:endParaRPr sz="4000" b="1" i="0" u="none" strike="noStrike" cap="none">
              <a:solidFill>
                <a:srgbClr val="88A44E"/>
              </a:solidFill>
              <a:latin typeface="Corbel"/>
              <a:ea typeface="Corbel"/>
              <a:cs typeface="Corbel"/>
              <a:sym typeface="Corbel"/>
            </a:endParaRPr>
          </a:p>
        </p:txBody>
      </p:sp>
      <p:sp>
        <p:nvSpPr>
          <p:cNvPr id="498" name="Shape 498"/>
          <p:cNvSpPr txBox="1">
            <a:spLocks noGrp="1"/>
          </p:cNvSpPr>
          <p:nvPr>
            <p:ph type="body" idx="1"/>
          </p:nvPr>
        </p:nvSpPr>
        <p:spPr>
          <a:xfrm>
            <a:off x="301752" y="1527048"/>
            <a:ext cx="8503920" cy="4572000"/>
          </a:xfrm>
          <a:prstGeom prst="rect">
            <a:avLst/>
          </a:prstGeom>
          <a:noFill/>
          <a:ln>
            <a:noFill/>
          </a:ln>
        </p:spPr>
        <p:txBody>
          <a:bodyPr wrap="square" lIns="91425" tIns="45700" rIns="91425" bIns="45700" anchor="t" anchorCtr="0">
            <a:noAutofit/>
          </a:bodyPr>
          <a:lstStyle/>
          <a:p>
            <a:pPr marL="274320" marR="0" lvl="0" indent="-274320" algn="l" rtl="0">
              <a:lnSpc>
                <a:spcPct val="90000"/>
              </a:lnSpc>
              <a:spcBef>
                <a:spcPts val="0"/>
              </a:spcBef>
              <a:spcAft>
                <a:spcPts val="0"/>
              </a:spcAft>
              <a:buClr>
                <a:schemeClr val="accent1"/>
              </a:buClr>
              <a:buSzPts val="2295"/>
              <a:buFont typeface="Noto Sans Symbols"/>
              <a:buChar char="●"/>
            </a:pPr>
            <a:r>
              <a:rPr lang="en-US" sz="2700" b="0" i="0" u="none" strike="noStrike" cap="none">
                <a:solidFill>
                  <a:schemeClr val="dk1"/>
                </a:solidFill>
                <a:latin typeface="Corbel"/>
                <a:ea typeface="Corbel"/>
                <a:cs typeface="Corbel"/>
                <a:sym typeface="Corbel"/>
              </a:rPr>
              <a:t>Report class demographics to site manager BEFORE starting the program</a:t>
            </a:r>
            <a:endParaRPr/>
          </a:p>
          <a:p>
            <a:pPr marL="274320" marR="0" lvl="0" indent="-274320" algn="l" rtl="0">
              <a:lnSpc>
                <a:spcPct val="90000"/>
              </a:lnSpc>
              <a:spcBef>
                <a:spcPts val="1540"/>
              </a:spcBef>
              <a:spcAft>
                <a:spcPts val="0"/>
              </a:spcAft>
              <a:buClr>
                <a:schemeClr val="accent1"/>
              </a:buClr>
              <a:buSzPts val="2295"/>
              <a:buFont typeface="Noto Sans Symbols"/>
              <a:buChar char="●"/>
            </a:pPr>
            <a:r>
              <a:rPr lang="en-US" sz="2700" b="0" i="0" u="none" strike="noStrike" cap="none">
                <a:solidFill>
                  <a:schemeClr val="dk1"/>
                </a:solidFill>
                <a:latin typeface="Corbel"/>
                <a:ea typeface="Corbel"/>
                <a:cs typeface="Corbel"/>
                <a:sym typeface="Corbel"/>
              </a:rPr>
              <a:t>Report the month and date you plan on doing each lesson to site manager BEFORE starting the program</a:t>
            </a:r>
            <a:endParaRPr/>
          </a:p>
          <a:p>
            <a:pPr marL="274320" marR="0" lvl="0" indent="-274320" algn="l" rtl="0">
              <a:lnSpc>
                <a:spcPct val="90000"/>
              </a:lnSpc>
              <a:spcBef>
                <a:spcPts val="1540"/>
              </a:spcBef>
              <a:spcAft>
                <a:spcPts val="0"/>
              </a:spcAft>
              <a:buClr>
                <a:schemeClr val="accent1"/>
              </a:buClr>
              <a:buSzPts val="2295"/>
              <a:buFont typeface="Noto Sans Symbols"/>
              <a:buChar char="●"/>
            </a:pPr>
            <a:r>
              <a:rPr lang="en-US" sz="2700" b="0" i="0" u="none" strike="noStrike" cap="none">
                <a:solidFill>
                  <a:schemeClr val="dk1"/>
                </a:solidFill>
                <a:latin typeface="Corbel"/>
                <a:ea typeface="Corbel"/>
                <a:cs typeface="Corbel"/>
                <a:sym typeface="Corbel"/>
              </a:rPr>
              <a:t>Deliver each of the 10 lessons by reading the book and discussing its health messages </a:t>
            </a:r>
            <a:endParaRPr/>
          </a:p>
          <a:p>
            <a:pPr marL="548640" marR="0" lvl="1" indent="-281940" algn="l" rtl="0">
              <a:lnSpc>
                <a:spcPct val="90000"/>
              </a:lnSpc>
              <a:spcBef>
                <a:spcPts val="1440"/>
              </a:spcBef>
              <a:spcAft>
                <a:spcPts val="0"/>
              </a:spcAft>
              <a:buClr>
                <a:schemeClr val="accent2"/>
              </a:buClr>
              <a:buSzPts val="1540"/>
              <a:buFont typeface="Noto Sans Symbols"/>
              <a:buChar char="○"/>
            </a:pPr>
            <a:r>
              <a:rPr lang="en-US" sz="2200" b="0" i="0" u="none" strike="noStrike" cap="none">
                <a:solidFill>
                  <a:schemeClr val="dk2"/>
                </a:solidFill>
                <a:latin typeface="Corbel"/>
                <a:ea typeface="Corbel"/>
                <a:cs typeface="Corbel"/>
                <a:sym typeface="Corbel"/>
              </a:rPr>
              <a:t>Use the example activities to provide food experiences, physical activities, and crafts, or create your own activities! </a:t>
            </a:r>
            <a:endParaRPr/>
          </a:p>
          <a:p>
            <a:pPr marL="274320" marR="0" lvl="0" indent="-274320" algn="l" rtl="0">
              <a:lnSpc>
                <a:spcPct val="90000"/>
              </a:lnSpc>
              <a:spcBef>
                <a:spcPts val="1540"/>
              </a:spcBef>
              <a:spcAft>
                <a:spcPts val="0"/>
              </a:spcAft>
              <a:buClr>
                <a:schemeClr val="accent1"/>
              </a:buClr>
              <a:buSzPts val="2295"/>
              <a:buFont typeface="Noto Sans Symbols"/>
              <a:buChar char="●"/>
            </a:pPr>
            <a:r>
              <a:rPr lang="en-US" sz="2700" b="0" i="0" u="none" strike="noStrike" cap="none">
                <a:solidFill>
                  <a:schemeClr val="dk1"/>
                </a:solidFill>
                <a:latin typeface="Corbel"/>
                <a:ea typeface="Corbel"/>
                <a:cs typeface="Corbel"/>
                <a:sym typeface="Corbel"/>
              </a:rPr>
              <a:t>Send each student home with a parent newsletter for 5 of the 10 lessons </a:t>
            </a:r>
            <a:endParaRPr sz="2700" b="0" i="0" u="none" strike="noStrike" cap="none">
              <a:solidFill>
                <a:schemeClr val="dk1"/>
              </a:solidFill>
              <a:latin typeface="Corbel"/>
              <a:ea typeface="Corbel"/>
              <a:cs typeface="Corbel"/>
              <a:sym typeface="Corbel"/>
            </a:endParaRPr>
          </a:p>
        </p:txBody>
      </p:sp>
    </p:spTree>
  </p:cSld>
  <p:clrMapOvr>
    <a:masterClrMapping/>
  </p:clrMapOvr>
  <p:transition spd="slow">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02"/>
        <p:cNvGrpSpPr/>
        <p:nvPr/>
      </p:nvGrpSpPr>
      <p:grpSpPr>
        <a:xfrm>
          <a:off x="0" y="0"/>
          <a:ext cx="0" cy="0"/>
          <a:chOff x="0" y="0"/>
          <a:chExt cx="0" cy="0"/>
        </a:xfrm>
      </p:grpSpPr>
      <p:pic>
        <p:nvPicPr>
          <p:cNvPr id="503" name="Shape 503"/>
          <p:cNvPicPr preferRelativeResize="0"/>
          <p:nvPr/>
        </p:nvPicPr>
        <p:blipFill rotWithShape="1">
          <a:blip r:embed="rId3">
            <a:alphaModFix/>
          </a:blip>
          <a:srcRect l="19031" t="17992" r="19551" b="10035"/>
          <a:stretch/>
        </p:blipFill>
        <p:spPr>
          <a:xfrm>
            <a:off x="2133600" y="457200"/>
            <a:ext cx="6554665" cy="4800600"/>
          </a:xfrm>
          <a:prstGeom prst="rect">
            <a:avLst/>
          </a:prstGeom>
          <a:noFill/>
          <a:ln w="38100" cap="sq" cmpd="sng">
            <a:solidFill>
              <a:srgbClr val="000000"/>
            </a:solidFill>
            <a:prstDash val="solid"/>
            <a:miter lim="8000"/>
            <a:headEnd type="none" w="med" len="med"/>
            <a:tailEnd type="none" w="med" len="med"/>
          </a:ln>
          <a:effectLst>
            <a:outerShdw blurRad="50800" dist="38100" dir="2700000" algn="tl" rotWithShape="0">
              <a:srgbClr val="000000">
                <a:alpha val="42745"/>
              </a:srgbClr>
            </a:outerShdw>
          </a:effectLst>
        </p:spPr>
      </p:pic>
      <p:sp>
        <p:nvSpPr>
          <p:cNvPr id="504" name="Shape 504"/>
          <p:cNvSpPr/>
          <p:nvPr/>
        </p:nvSpPr>
        <p:spPr>
          <a:xfrm>
            <a:off x="228600" y="3962400"/>
            <a:ext cx="2971800" cy="2209800"/>
          </a:xfrm>
          <a:prstGeom prst="irregularSeal1">
            <a:avLst/>
          </a:prstGeom>
          <a:solidFill>
            <a:schemeClr val="accent1"/>
          </a:solidFill>
          <a:ln w="11425" cap="flat" cmpd="sng">
            <a:solidFill>
              <a:srgbClr val="395E89"/>
            </a:solidFill>
            <a:prstDash val="dash"/>
            <a:round/>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r>
              <a:rPr lang="en-US">
                <a:solidFill>
                  <a:schemeClr val="lt1"/>
                </a:solidFill>
                <a:latin typeface="Corbel"/>
                <a:ea typeface="Corbel"/>
                <a:cs typeface="Corbel"/>
                <a:sym typeface="Corbel"/>
              </a:rPr>
              <a:t>Agent </a:t>
            </a:r>
            <a:r>
              <a:rPr lang="en-US" sz="1400">
                <a:solidFill>
                  <a:schemeClr val="lt1"/>
                </a:solidFill>
                <a:latin typeface="Corbel"/>
                <a:ea typeface="Corbel"/>
                <a:cs typeface="Corbel"/>
                <a:sym typeface="Corbel"/>
              </a:rPr>
              <a:t>will email once  a month for lesson log</a:t>
            </a:r>
            <a:endParaRPr sz="1400">
              <a:solidFill>
                <a:schemeClr val="lt1"/>
              </a:solidFill>
              <a:latin typeface="Corbel"/>
              <a:ea typeface="Corbel"/>
              <a:cs typeface="Corbel"/>
              <a:sym typeface="Corbe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515" name="Shape 515"/>
          <p:cNvSpPr txBox="1">
            <a:spLocks noGrp="1"/>
          </p:cNvSpPr>
          <p:nvPr>
            <p:ph type="title"/>
          </p:nvPr>
        </p:nvSpPr>
        <p:spPr>
          <a:xfrm>
            <a:off x="301752" y="228600"/>
            <a:ext cx="8534400" cy="758952"/>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88A44E"/>
              </a:buClr>
              <a:buFont typeface="Corbel"/>
              <a:buNone/>
            </a:pPr>
            <a:r>
              <a:rPr lang="en-US" sz="3870" b="1" i="0" u="none" strike="noStrike" cap="none">
                <a:solidFill>
                  <a:srgbClr val="88A44E"/>
                </a:solidFill>
                <a:latin typeface="Corbel"/>
                <a:ea typeface="Corbel"/>
                <a:cs typeface="Corbel"/>
                <a:sym typeface="Corbel"/>
              </a:rPr>
              <a:t/>
            </a:r>
            <a:br>
              <a:rPr lang="en-US" sz="3870" b="1" i="0" u="none" strike="noStrike" cap="none">
                <a:solidFill>
                  <a:srgbClr val="88A44E"/>
                </a:solidFill>
                <a:latin typeface="Corbel"/>
                <a:ea typeface="Corbel"/>
                <a:cs typeface="Corbel"/>
                <a:sym typeface="Corbel"/>
              </a:rPr>
            </a:br>
            <a:endParaRPr sz="3870" b="1" i="0" u="none" strike="noStrike" cap="none">
              <a:solidFill>
                <a:srgbClr val="88A44E"/>
              </a:solidFill>
              <a:latin typeface="Corbel"/>
              <a:ea typeface="Corbel"/>
              <a:cs typeface="Corbel"/>
              <a:sym typeface="Corbel"/>
            </a:endParaRPr>
          </a:p>
        </p:txBody>
      </p:sp>
      <p:pic>
        <p:nvPicPr>
          <p:cNvPr id="516" name="Shape 516" descr="MCBD07111_0000[1]"/>
          <p:cNvPicPr preferRelativeResize="0"/>
          <p:nvPr/>
        </p:nvPicPr>
        <p:blipFill rotWithShape="1">
          <a:blip r:embed="rId3">
            <a:alphaModFix/>
          </a:blip>
          <a:srcRect/>
          <a:stretch/>
        </p:blipFill>
        <p:spPr>
          <a:xfrm>
            <a:off x="5562600" y="2851447"/>
            <a:ext cx="2514600" cy="2209800"/>
          </a:xfrm>
          <a:prstGeom prst="rect">
            <a:avLst/>
          </a:prstGeom>
          <a:noFill/>
          <a:ln>
            <a:noFill/>
          </a:ln>
        </p:spPr>
      </p:pic>
      <p:sp>
        <p:nvSpPr>
          <p:cNvPr id="517" name="Shape 517"/>
          <p:cNvSpPr txBox="1"/>
          <p:nvPr/>
        </p:nvSpPr>
        <p:spPr>
          <a:xfrm>
            <a:off x="4949952" y="1828800"/>
            <a:ext cx="3886200" cy="646331"/>
          </a:xfrm>
          <a:prstGeom prst="rect">
            <a:avLst/>
          </a:prstGeom>
          <a:noFill/>
          <a:ln>
            <a:noFill/>
          </a:ln>
        </p:spPr>
        <p:txBody>
          <a:bodyPr wrap="square" lIns="91425" tIns="45700" rIns="91425" bIns="45700" anchor="t" anchorCtr="0">
            <a:noAutofit/>
          </a:bodyPr>
          <a:lstStyle/>
          <a:p>
            <a:pPr marL="285750" marR="0" lvl="0" indent="-285750" algn="l" rtl="0">
              <a:spcBef>
                <a:spcPts val="0"/>
              </a:spcBef>
              <a:spcAft>
                <a:spcPts val="0"/>
              </a:spcAft>
              <a:buClr>
                <a:schemeClr val="accent1"/>
              </a:buClr>
              <a:buSzPts val="1800"/>
              <a:buFont typeface="Arial"/>
              <a:buChar char="•"/>
            </a:pPr>
            <a:r>
              <a:rPr lang="en-US" sz="1800" b="1">
                <a:solidFill>
                  <a:schemeClr val="accent1"/>
                </a:solidFill>
                <a:latin typeface="Verdana"/>
                <a:ea typeface="Verdana"/>
                <a:cs typeface="Verdana"/>
                <a:sym typeface="Verdana"/>
              </a:rPr>
              <a:t>Agent will send a survey at the end of the year</a:t>
            </a:r>
            <a:endParaRPr sz="1800" b="1">
              <a:solidFill>
                <a:schemeClr val="accent1"/>
              </a:solidFill>
              <a:latin typeface="Verdana"/>
              <a:ea typeface="Verdana"/>
              <a:cs typeface="Verdana"/>
              <a:sym typeface="Verdana"/>
            </a:endParaRPr>
          </a:p>
        </p:txBody>
      </p:sp>
      <p:sp>
        <p:nvSpPr>
          <p:cNvPr id="518" name="Shape 518"/>
          <p:cNvSpPr txBox="1"/>
          <p:nvPr/>
        </p:nvSpPr>
        <p:spPr>
          <a:xfrm>
            <a:off x="1929626" y="464332"/>
            <a:ext cx="5278652" cy="523220"/>
          </a:xfrm>
          <a:prstGeom prst="rect">
            <a:avLst/>
          </a:prstGeom>
          <a:noFill/>
          <a:ln>
            <a:noFill/>
          </a:ln>
        </p:spPr>
        <p:txBody>
          <a:bodyPr wrap="square" lIns="91425" tIns="45700" rIns="91425" bIns="45700" anchor="t" anchorCtr="0">
            <a:noAutofit/>
          </a:bodyPr>
          <a:lstStyle/>
          <a:p>
            <a:pPr marL="0" marR="0" lvl="0" indent="0" algn="ctr" rtl="0">
              <a:spcBef>
                <a:spcPts val="0"/>
              </a:spcBef>
              <a:spcAft>
                <a:spcPts val="0"/>
              </a:spcAft>
              <a:buNone/>
            </a:pPr>
            <a:r>
              <a:rPr lang="en-US" sz="2800" b="1">
                <a:solidFill>
                  <a:srgbClr val="7030A0"/>
                </a:solidFill>
                <a:latin typeface="Corbel"/>
                <a:ea typeface="Corbel"/>
                <a:cs typeface="Corbel"/>
                <a:sym typeface="Corbel"/>
              </a:rPr>
              <a:t>End of  Year Evaluation </a:t>
            </a:r>
            <a:endParaRPr sz="2800" b="1">
              <a:solidFill>
                <a:srgbClr val="7030A0"/>
              </a:solidFill>
              <a:latin typeface="Corbel"/>
              <a:ea typeface="Corbel"/>
              <a:cs typeface="Corbel"/>
              <a:sym typeface="Corbel"/>
            </a:endParaRPr>
          </a:p>
        </p:txBody>
      </p:sp>
      <p:pic>
        <p:nvPicPr>
          <p:cNvPr id="519" name="Shape 519"/>
          <p:cNvPicPr preferRelativeResize="0"/>
          <p:nvPr/>
        </p:nvPicPr>
        <p:blipFill rotWithShape="1">
          <a:blip r:embed="rId4">
            <a:alphaModFix/>
          </a:blip>
          <a:srcRect l="22856" t="12667" r="37143" b="4285"/>
          <a:stretch/>
        </p:blipFill>
        <p:spPr>
          <a:xfrm>
            <a:off x="609600" y="1600200"/>
            <a:ext cx="3532772" cy="4584192"/>
          </a:xfrm>
          <a:prstGeom prst="rect">
            <a:avLst/>
          </a:prstGeom>
          <a:noFill/>
          <a:ln w="38100" cap="sq" cmpd="sng">
            <a:solidFill>
              <a:srgbClr val="000000"/>
            </a:solidFill>
            <a:prstDash val="solid"/>
            <a:miter lim="8000"/>
            <a:headEnd type="none" w="med" len="med"/>
            <a:tailEnd type="none" w="med" len="med"/>
          </a:ln>
          <a:effectLst>
            <a:outerShdw blurRad="50800" dist="38100" dir="2700000" algn="tl" rotWithShape="0">
              <a:srgbClr val="000000">
                <a:alpha val="42745"/>
              </a:srgbClr>
            </a:outerShdw>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23"/>
        <p:cNvGrpSpPr/>
        <p:nvPr/>
      </p:nvGrpSpPr>
      <p:grpSpPr>
        <a:xfrm>
          <a:off x="0" y="0"/>
          <a:ext cx="0" cy="0"/>
          <a:chOff x="0" y="0"/>
          <a:chExt cx="0" cy="0"/>
        </a:xfrm>
      </p:grpSpPr>
      <p:sp>
        <p:nvSpPr>
          <p:cNvPr id="524" name="Shape 524"/>
          <p:cNvSpPr txBox="1">
            <a:spLocks noGrp="1"/>
          </p:cNvSpPr>
          <p:nvPr>
            <p:ph type="body" idx="1"/>
          </p:nvPr>
        </p:nvSpPr>
        <p:spPr>
          <a:xfrm>
            <a:off x="301752" y="1524000"/>
            <a:ext cx="4040188" cy="732974"/>
          </a:xfrm>
          <a:prstGeom prst="rect">
            <a:avLst/>
          </a:prstGeom>
          <a:noFill/>
          <a:ln>
            <a:noFill/>
          </a:ln>
          <a:effectLst>
            <a:outerShdw blurRad="50800" dist="25400" dir="5400000" rotWithShape="0">
              <a:srgbClr val="000000">
                <a:alpha val="34901"/>
              </a:srgbClr>
            </a:outerShdw>
          </a:effectLst>
        </p:spPr>
        <p:txBody>
          <a:bodyPr wrap="square" lIns="91425" tIns="45700" rIns="91425" bIns="45700" anchor="ctr" anchorCtr="0">
            <a:noAutofit/>
          </a:bodyPr>
          <a:lstStyle/>
          <a:p>
            <a:pPr marL="0" marR="0" lvl="0" indent="0" algn="l" rtl="0">
              <a:spcBef>
                <a:spcPts val="0"/>
              </a:spcBef>
              <a:spcAft>
                <a:spcPts val="0"/>
              </a:spcAft>
              <a:buClr>
                <a:schemeClr val="accent1"/>
              </a:buClr>
              <a:buFont typeface="Noto Sans Symbols"/>
              <a:buNone/>
            </a:pPr>
            <a:r>
              <a:rPr lang="en-US" sz="2200" b="1" i="0" u="none" strike="noStrike" cap="none">
                <a:solidFill>
                  <a:srgbClr val="FFFFFF"/>
                </a:solidFill>
                <a:latin typeface="Corbel"/>
                <a:ea typeface="Corbel"/>
                <a:cs typeface="Corbel"/>
                <a:sym typeface="Corbel"/>
              </a:rPr>
              <a:t>Facebook </a:t>
            </a:r>
            <a:endParaRPr sz="2200" b="1" i="0" u="none" strike="noStrike" cap="none">
              <a:solidFill>
                <a:srgbClr val="FFFFFF"/>
              </a:solidFill>
              <a:latin typeface="Corbel"/>
              <a:ea typeface="Corbel"/>
              <a:cs typeface="Corbel"/>
              <a:sym typeface="Corbel"/>
            </a:endParaRPr>
          </a:p>
        </p:txBody>
      </p:sp>
      <p:sp>
        <p:nvSpPr>
          <p:cNvPr id="525" name="Shape 525"/>
          <p:cNvSpPr txBox="1">
            <a:spLocks noGrp="1"/>
          </p:cNvSpPr>
          <p:nvPr>
            <p:ph type="body" idx="2"/>
          </p:nvPr>
        </p:nvSpPr>
        <p:spPr>
          <a:xfrm>
            <a:off x="4791330" y="1524000"/>
            <a:ext cx="4041775" cy="731520"/>
          </a:xfrm>
          <a:prstGeom prst="rect">
            <a:avLst/>
          </a:prstGeom>
          <a:noFill/>
          <a:ln>
            <a:noFill/>
          </a:ln>
          <a:effectLst>
            <a:outerShdw blurRad="50800" dist="25400" dir="5400000" rotWithShape="0">
              <a:srgbClr val="000000">
                <a:alpha val="34901"/>
              </a:srgbClr>
            </a:outerShdw>
          </a:effectLst>
        </p:spPr>
        <p:txBody>
          <a:bodyPr wrap="square" lIns="91425" tIns="45700" rIns="91425" bIns="45700" anchor="ctr" anchorCtr="0">
            <a:noAutofit/>
          </a:bodyPr>
          <a:lstStyle/>
          <a:p>
            <a:pPr marL="0" marR="0" lvl="0" indent="0" algn="l" rtl="0">
              <a:spcBef>
                <a:spcPts val="0"/>
              </a:spcBef>
              <a:spcAft>
                <a:spcPts val="0"/>
              </a:spcAft>
              <a:buClr>
                <a:schemeClr val="accent1"/>
              </a:buClr>
              <a:buFont typeface="Noto Sans Symbols"/>
              <a:buNone/>
            </a:pPr>
            <a:r>
              <a:rPr lang="en-US" sz="2200" b="1" i="0" u="none" strike="noStrike" cap="none">
                <a:solidFill>
                  <a:schemeClr val="dk1"/>
                </a:solidFill>
                <a:latin typeface="Corbel"/>
                <a:ea typeface="Corbel"/>
                <a:cs typeface="Corbel"/>
                <a:sym typeface="Corbel"/>
              </a:rPr>
              <a:t>E-Newsletter </a:t>
            </a:r>
            <a:endParaRPr sz="2200" b="1" i="0" u="none" strike="noStrike" cap="none">
              <a:solidFill>
                <a:schemeClr val="dk1"/>
              </a:solidFill>
              <a:latin typeface="Corbel"/>
              <a:ea typeface="Corbel"/>
              <a:cs typeface="Corbel"/>
              <a:sym typeface="Corbel"/>
            </a:endParaRPr>
          </a:p>
        </p:txBody>
      </p:sp>
      <p:sp>
        <p:nvSpPr>
          <p:cNvPr id="526" name="Shape 526"/>
          <p:cNvSpPr txBox="1">
            <a:spLocks noGrp="1"/>
          </p:cNvSpPr>
          <p:nvPr>
            <p:ph type="body" idx="3"/>
          </p:nvPr>
        </p:nvSpPr>
        <p:spPr>
          <a:xfrm>
            <a:off x="301752" y="2471383"/>
            <a:ext cx="4041648" cy="3818404"/>
          </a:xfrm>
          <a:prstGeom prst="rect">
            <a:avLst/>
          </a:prstGeom>
          <a:noFill/>
          <a:ln>
            <a:noFill/>
          </a:ln>
        </p:spPr>
        <p:txBody>
          <a:bodyPr wrap="square" lIns="91425" tIns="45700" rIns="91425" bIns="45700" anchor="t" anchorCtr="0">
            <a:noAutofit/>
          </a:bodyPr>
          <a:lstStyle/>
          <a:p>
            <a:pPr marL="274320" marR="0" lvl="0" indent="-274320" algn="l" rtl="0">
              <a:spcBef>
                <a:spcPts val="0"/>
              </a:spcBef>
              <a:spcAft>
                <a:spcPts val="0"/>
              </a:spcAft>
              <a:buClr>
                <a:schemeClr val="accent1"/>
              </a:buClr>
              <a:buSzPts val="2295"/>
              <a:buFont typeface="Noto Sans Symbols"/>
              <a:buChar char="●"/>
            </a:pPr>
            <a:r>
              <a:rPr lang="en-US" sz="2700" b="0" i="0" u="none" strike="noStrike" cap="none">
                <a:solidFill>
                  <a:schemeClr val="dk1"/>
                </a:solidFill>
                <a:latin typeface="Corbel"/>
                <a:ea typeface="Corbel"/>
                <a:cs typeface="Corbel"/>
                <a:sym typeface="Corbel"/>
              </a:rPr>
              <a:t>‘Like’ me! </a:t>
            </a:r>
            <a:endParaRPr sz="2700" b="0" i="0" u="none" strike="noStrike" cap="none">
              <a:solidFill>
                <a:schemeClr val="dk1"/>
              </a:solidFill>
              <a:latin typeface="Corbel"/>
              <a:ea typeface="Corbel"/>
              <a:cs typeface="Corbel"/>
              <a:sym typeface="Corbel"/>
            </a:endParaRPr>
          </a:p>
        </p:txBody>
      </p:sp>
      <p:sp>
        <p:nvSpPr>
          <p:cNvPr id="527" name="Shape 527"/>
          <p:cNvSpPr txBox="1">
            <a:spLocks noGrp="1"/>
          </p:cNvSpPr>
          <p:nvPr>
            <p:ph type="body" idx="4"/>
          </p:nvPr>
        </p:nvSpPr>
        <p:spPr>
          <a:xfrm>
            <a:off x="4800600" y="2471383"/>
            <a:ext cx="4038600" cy="3822192"/>
          </a:xfrm>
          <a:prstGeom prst="rect">
            <a:avLst/>
          </a:prstGeom>
          <a:noFill/>
          <a:ln>
            <a:noFill/>
          </a:ln>
        </p:spPr>
        <p:txBody>
          <a:bodyPr wrap="square" lIns="91425" tIns="45700" rIns="91425" bIns="45700" anchor="t" anchorCtr="0">
            <a:noAutofit/>
          </a:bodyPr>
          <a:lstStyle/>
          <a:p>
            <a:pPr marL="274320" marR="0" lvl="0" indent="-274320" algn="l" rtl="0">
              <a:spcBef>
                <a:spcPts val="0"/>
              </a:spcBef>
              <a:spcAft>
                <a:spcPts val="0"/>
              </a:spcAft>
              <a:buClr>
                <a:schemeClr val="accent1"/>
              </a:buClr>
              <a:buSzPts val="2295"/>
              <a:buFont typeface="Noto Sans Symbols"/>
              <a:buChar char="●"/>
            </a:pPr>
            <a:r>
              <a:rPr lang="en-US"/>
              <a:t>Improve your nutrition savvy</a:t>
            </a:r>
            <a:endParaRPr/>
          </a:p>
          <a:p>
            <a:pPr marL="548640" marR="0" lvl="1" indent="-281940" algn="l" rtl="0">
              <a:spcBef>
                <a:spcPts val="440"/>
              </a:spcBef>
              <a:spcAft>
                <a:spcPts val="0"/>
              </a:spcAft>
              <a:buClr>
                <a:schemeClr val="accent2"/>
              </a:buClr>
              <a:buSzPts val="1540"/>
              <a:buFont typeface="Noto Sans Symbols"/>
              <a:buChar char="○"/>
            </a:pPr>
            <a:r>
              <a:rPr lang="en-US">
                <a:solidFill>
                  <a:schemeClr val="accent1"/>
                </a:solidFill>
              </a:rPr>
              <a:t>Fun E-newsletter with nutrition and health tips </a:t>
            </a:r>
            <a:r>
              <a:rPr lang="en-US" sz="2200" b="0" i="0" u="none" strike="noStrike" cap="none">
                <a:solidFill>
                  <a:schemeClr val="accent1"/>
                </a:solidFill>
                <a:latin typeface="Corbel"/>
                <a:ea typeface="Corbel"/>
                <a:cs typeface="Corbel"/>
                <a:sym typeface="Corbel"/>
              </a:rPr>
              <a:t> </a:t>
            </a:r>
            <a:endParaRPr/>
          </a:p>
          <a:p>
            <a:pPr marL="548640" marR="0" lvl="1" indent="-281940" algn="l" rtl="0">
              <a:spcBef>
                <a:spcPts val="440"/>
              </a:spcBef>
              <a:spcAft>
                <a:spcPts val="0"/>
              </a:spcAft>
              <a:buClr>
                <a:schemeClr val="accent2"/>
              </a:buClr>
              <a:buSzPts val="1540"/>
              <a:buFont typeface="Noto Sans Symbols"/>
              <a:buChar char="○"/>
            </a:pPr>
            <a:r>
              <a:rPr lang="en-US">
                <a:solidFill>
                  <a:schemeClr val="accent1"/>
                </a:solidFill>
              </a:rPr>
              <a:t>Easy on your budget recipe ideas </a:t>
            </a:r>
            <a:endParaRPr>
              <a:solidFill>
                <a:schemeClr val="accent1"/>
              </a:solidFill>
            </a:endParaRPr>
          </a:p>
          <a:p>
            <a:pPr marL="548640" marR="0" lvl="1" indent="-281940" algn="l" rtl="0">
              <a:spcBef>
                <a:spcPts val="440"/>
              </a:spcBef>
              <a:spcAft>
                <a:spcPts val="0"/>
              </a:spcAft>
              <a:buClr>
                <a:schemeClr val="accent2"/>
              </a:buClr>
              <a:buSzPts val="1540"/>
              <a:buFont typeface="Noto Sans Symbols"/>
              <a:buChar char="○"/>
            </a:pPr>
            <a:r>
              <a:rPr lang="en-US">
                <a:solidFill>
                  <a:schemeClr val="accent1"/>
                </a:solidFill>
              </a:rPr>
              <a:t>Delivered every week. </a:t>
            </a:r>
            <a:endParaRPr/>
          </a:p>
        </p:txBody>
      </p:sp>
      <p:sp>
        <p:nvSpPr>
          <p:cNvPr id="528" name="Shape 528"/>
          <p:cNvSpPr txBox="1">
            <a:spLocks noGrp="1"/>
          </p:cNvSpPr>
          <p:nvPr>
            <p:ph type="title"/>
          </p:nvPr>
        </p:nvSpPr>
        <p:spPr>
          <a:xfrm>
            <a:off x="301752" y="228600"/>
            <a:ext cx="8534400" cy="758952"/>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7030A0"/>
              </a:buClr>
              <a:buFont typeface="Corbel"/>
              <a:buNone/>
            </a:pPr>
            <a:r>
              <a:rPr lang="en-US" sz="3300" b="1" i="0" u="none" strike="noStrike" cap="none">
                <a:solidFill>
                  <a:srgbClr val="7030A0"/>
                </a:solidFill>
                <a:latin typeface="Corbel"/>
                <a:ea typeface="Corbel"/>
                <a:cs typeface="Corbel"/>
                <a:sym typeface="Corbel"/>
              </a:rPr>
              <a:t>Let’s stay connected! </a:t>
            </a:r>
            <a:endParaRPr sz="3300" b="1" i="0" u="none" strike="noStrike" cap="none">
              <a:solidFill>
                <a:srgbClr val="7030A0"/>
              </a:solidFill>
              <a:latin typeface="Corbel"/>
              <a:ea typeface="Corbel"/>
              <a:cs typeface="Corbel"/>
              <a:sym typeface="Corbel"/>
            </a:endParaRPr>
          </a:p>
        </p:txBody>
      </p:sp>
      <p:sp>
        <p:nvSpPr>
          <p:cNvPr id="529" name="Shape 529"/>
          <p:cNvSpPr/>
          <p:nvPr/>
        </p:nvSpPr>
        <p:spPr>
          <a:xfrm>
            <a:off x="381000" y="2971800"/>
            <a:ext cx="3733800" cy="923330"/>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None/>
            </a:pPr>
            <a:endParaRPr sz="1800" dirty="0">
              <a:solidFill>
                <a:schemeClr val="dk1"/>
              </a:solidFill>
              <a:latin typeface="Corbel"/>
              <a:ea typeface="Corbel"/>
              <a:cs typeface="Corbel"/>
              <a:sym typeface="Corbe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9779" y="3128448"/>
            <a:ext cx="3784134" cy="1533363"/>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34"/>
        <p:cNvGrpSpPr/>
        <p:nvPr/>
      </p:nvGrpSpPr>
      <p:grpSpPr>
        <a:xfrm>
          <a:off x="0" y="0"/>
          <a:ext cx="0" cy="0"/>
          <a:chOff x="0" y="0"/>
          <a:chExt cx="0" cy="0"/>
        </a:xfrm>
      </p:grpSpPr>
      <p:sp>
        <p:nvSpPr>
          <p:cNvPr id="535" name="Shape 535"/>
          <p:cNvSpPr txBox="1">
            <a:spLocks noGrp="1"/>
          </p:cNvSpPr>
          <p:nvPr>
            <p:ph type="body" idx="1"/>
          </p:nvPr>
        </p:nvSpPr>
        <p:spPr>
          <a:xfrm>
            <a:off x="301752" y="1524000"/>
            <a:ext cx="4040188" cy="732974"/>
          </a:xfrm>
          <a:prstGeom prst="rect">
            <a:avLst/>
          </a:prstGeom>
          <a:noFill/>
          <a:ln>
            <a:noFill/>
          </a:ln>
          <a:effectLst>
            <a:outerShdw blurRad="50800" dist="25400" dir="5400000" rotWithShape="0">
              <a:srgbClr val="000000">
                <a:alpha val="34901"/>
              </a:srgbClr>
            </a:outerShdw>
          </a:effectLst>
        </p:spPr>
        <p:txBody>
          <a:bodyPr wrap="square" lIns="91425" tIns="45700" rIns="91425" bIns="45700" anchor="ctr" anchorCtr="0">
            <a:noAutofit/>
          </a:bodyPr>
          <a:lstStyle/>
          <a:p>
            <a:pPr marL="0" marR="0" lvl="0" indent="0" algn="l" rtl="0">
              <a:spcBef>
                <a:spcPts val="0"/>
              </a:spcBef>
              <a:spcAft>
                <a:spcPts val="0"/>
              </a:spcAft>
              <a:buClr>
                <a:schemeClr val="accent1"/>
              </a:buClr>
              <a:buFont typeface="Noto Sans Symbols"/>
              <a:buNone/>
            </a:pPr>
            <a:r>
              <a:rPr lang="en-US" sz="2200" b="1" i="0" u="none" strike="noStrike" cap="none">
                <a:solidFill>
                  <a:srgbClr val="FFFFFF"/>
                </a:solidFill>
                <a:latin typeface="Corbel"/>
                <a:ea typeface="Corbel"/>
                <a:cs typeface="Corbel"/>
                <a:sym typeface="Corbel"/>
              </a:rPr>
              <a:t>Reporting </a:t>
            </a:r>
            <a:endParaRPr sz="2200" b="1" i="0" u="none" strike="noStrike" cap="none">
              <a:solidFill>
                <a:srgbClr val="FFFFFF"/>
              </a:solidFill>
              <a:latin typeface="Corbel"/>
              <a:ea typeface="Corbel"/>
              <a:cs typeface="Corbel"/>
              <a:sym typeface="Corbel"/>
            </a:endParaRPr>
          </a:p>
        </p:txBody>
      </p:sp>
      <p:sp>
        <p:nvSpPr>
          <p:cNvPr id="536" name="Shape 536"/>
          <p:cNvSpPr txBox="1">
            <a:spLocks noGrp="1"/>
          </p:cNvSpPr>
          <p:nvPr>
            <p:ph type="body" idx="2"/>
          </p:nvPr>
        </p:nvSpPr>
        <p:spPr>
          <a:xfrm>
            <a:off x="4791330" y="1524000"/>
            <a:ext cx="4041775" cy="731520"/>
          </a:xfrm>
          <a:prstGeom prst="rect">
            <a:avLst/>
          </a:prstGeom>
          <a:noFill/>
          <a:ln>
            <a:noFill/>
          </a:ln>
          <a:effectLst>
            <a:outerShdw blurRad="50800" dist="25400" dir="5400000" rotWithShape="0">
              <a:srgbClr val="000000">
                <a:alpha val="34901"/>
              </a:srgbClr>
            </a:outerShdw>
          </a:effectLst>
        </p:spPr>
        <p:txBody>
          <a:bodyPr wrap="square" lIns="91425" tIns="45700" rIns="91425" bIns="45700" anchor="ctr" anchorCtr="0">
            <a:noAutofit/>
          </a:bodyPr>
          <a:lstStyle/>
          <a:p>
            <a:pPr marL="0" marR="0" lvl="0" indent="0" algn="l" rtl="0">
              <a:spcBef>
                <a:spcPts val="0"/>
              </a:spcBef>
              <a:spcAft>
                <a:spcPts val="0"/>
              </a:spcAft>
              <a:buClr>
                <a:schemeClr val="accent1"/>
              </a:buClr>
              <a:buFont typeface="Noto Sans Symbols"/>
              <a:buNone/>
            </a:pPr>
            <a:r>
              <a:rPr lang="en-US" sz="2200" b="1" i="0" u="none" strike="noStrike" cap="none">
                <a:solidFill>
                  <a:schemeClr val="dk1"/>
                </a:solidFill>
                <a:latin typeface="Corbel"/>
                <a:ea typeface="Corbel"/>
                <a:cs typeface="Corbel"/>
                <a:sym typeface="Corbel"/>
              </a:rPr>
              <a:t>Paperwork </a:t>
            </a:r>
            <a:endParaRPr sz="2200" b="1" i="0" u="none" strike="noStrike" cap="none">
              <a:solidFill>
                <a:schemeClr val="dk1"/>
              </a:solidFill>
              <a:latin typeface="Corbel"/>
              <a:ea typeface="Corbel"/>
              <a:cs typeface="Corbel"/>
              <a:sym typeface="Corbel"/>
            </a:endParaRPr>
          </a:p>
        </p:txBody>
      </p:sp>
      <p:sp>
        <p:nvSpPr>
          <p:cNvPr id="537" name="Shape 537"/>
          <p:cNvSpPr txBox="1">
            <a:spLocks noGrp="1"/>
          </p:cNvSpPr>
          <p:nvPr>
            <p:ph type="body" idx="3"/>
          </p:nvPr>
        </p:nvSpPr>
        <p:spPr>
          <a:xfrm>
            <a:off x="301752" y="2471383"/>
            <a:ext cx="4041648" cy="3818404"/>
          </a:xfrm>
          <a:prstGeom prst="rect">
            <a:avLst/>
          </a:prstGeom>
          <a:noFill/>
          <a:ln>
            <a:noFill/>
          </a:ln>
        </p:spPr>
        <p:txBody>
          <a:bodyPr wrap="square" lIns="91425" tIns="45700" rIns="91425" bIns="45700" anchor="t" anchorCtr="0">
            <a:noAutofit/>
          </a:bodyPr>
          <a:lstStyle/>
          <a:p>
            <a:pPr marL="274320" marR="0" lvl="0" indent="-274320" algn="l" rtl="0">
              <a:spcBef>
                <a:spcPts val="0"/>
              </a:spcBef>
              <a:spcAft>
                <a:spcPts val="0"/>
              </a:spcAft>
              <a:buClr>
                <a:schemeClr val="accent1"/>
              </a:buClr>
              <a:buSzPts val="2295"/>
              <a:buFont typeface="Noto Sans Symbols"/>
              <a:buChar char="●"/>
            </a:pPr>
            <a:r>
              <a:rPr lang="en-US" sz="2700" b="0" i="0" u="none" strike="noStrike" cap="none">
                <a:solidFill>
                  <a:schemeClr val="dk1"/>
                </a:solidFill>
                <a:latin typeface="Corbel"/>
                <a:ea typeface="Corbel"/>
                <a:cs typeface="Corbel"/>
                <a:sym typeface="Corbel"/>
              </a:rPr>
              <a:t>Agent will e-mail on the 1</a:t>
            </a:r>
            <a:r>
              <a:rPr lang="en-US" sz="2700" b="0" i="0" u="none" strike="noStrike" cap="none" baseline="30000">
                <a:solidFill>
                  <a:schemeClr val="dk1"/>
                </a:solidFill>
                <a:latin typeface="Corbel"/>
                <a:ea typeface="Corbel"/>
                <a:cs typeface="Corbel"/>
                <a:sym typeface="Corbel"/>
              </a:rPr>
              <a:t>st</a:t>
            </a:r>
            <a:r>
              <a:rPr lang="en-US" sz="2700" b="0" i="0" u="none" strike="noStrike" cap="none">
                <a:solidFill>
                  <a:schemeClr val="dk1"/>
                </a:solidFill>
                <a:latin typeface="Corbel"/>
                <a:ea typeface="Corbel"/>
                <a:cs typeface="Corbel"/>
                <a:sym typeface="Corbel"/>
              </a:rPr>
              <a:t> and 15</a:t>
            </a:r>
            <a:r>
              <a:rPr lang="en-US" sz="2700" b="0" i="0" u="none" strike="noStrike" cap="none" baseline="30000">
                <a:solidFill>
                  <a:schemeClr val="dk1"/>
                </a:solidFill>
                <a:latin typeface="Corbel"/>
                <a:ea typeface="Corbel"/>
                <a:cs typeface="Corbel"/>
                <a:sym typeface="Corbel"/>
              </a:rPr>
              <a:t>th</a:t>
            </a:r>
            <a:r>
              <a:rPr lang="en-US" sz="2700" b="0" i="0" u="none" strike="noStrike" cap="none">
                <a:solidFill>
                  <a:schemeClr val="dk1"/>
                </a:solidFill>
                <a:latin typeface="Corbel"/>
                <a:ea typeface="Corbel"/>
                <a:cs typeface="Corbel"/>
                <a:sym typeface="Corbel"/>
              </a:rPr>
              <a:t> of each month, please respond</a:t>
            </a:r>
            <a:endParaRPr/>
          </a:p>
          <a:p>
            <a:pPr marL="548640" marR="0" lvl="1" indent="-281940" algn="l" rtl="0">
              <a:spcBef>
                <a:spcPts val="440"/>
              </a:spcBef>
              <a:spcAft>
                <a:spcPts val="0"/>
              </a:spcAft>
              <a:buClr>
                <a:schemeClr val="accent2"/>
              </a:buClr>
              <a:buSzPts val="1540"/>
              <a:buFont typeface="Noto Sans Symbols"/>
              <a:buChar char="○"/>
            </a:pPr>
            <a:r>
              <a:rPr lang="en-US" sz="2200" b="0" i="0" u="none" strike="noStrike" cap="none">
                <a:solidFill>
                  <a:schemeClr val="accent1"/>
                </a:solidFill>
                <a:latin typeface="Corbel"/>
                <a:ea typeface="Corbel"/>
                <a:cs typeface="Corbel"/>
                <a:sym typeface="Corbel"/>
              </a:rPr>
              <a:t>Name of group/grade</a:t>
            </a:r>
            <a:endParaRPr/>
          </a:p>
          <a:p>
            <a:pPr marL="548640" marR="0" lvl="1" indent="-281940" algn="l" rtl="0">
              <a:spcBef>
                <a:spcPts val="440"/>
              </a:spcBef>
              <a:spcAft>
                <a:spcPts val="0"/>
              </a:spcAft>
              <a:buClr>
                <a:schemeClr val="accent2"/>
              </a:buClr>
              <a:buSzPts val="1540"/>
              <a:buFont typeface="Noto Sans Symbols"/>
              <a:buChar char="○"/>
            </a:pPr>
            <a:r>
              <a:rPr lang="en-US" sz="2200" b="0" i="0" u="none" strike="noStrike" cap="none">
                <a:solidFill>
                  <a:schemeClr val="accent1"/>
                </a:solidFill>
                <a:latin typeface="Corbel"/>
                <a:ea typeface="Corbel"/>
                <a:cs typeface="Corbel"/>
                <a:sym typeface="Corbel"/>
              </a:rPr>
              <a:t>Lesson Taught </a:t>
            </a:r>
            <a:endParaRPr/>
          </a:p>
          <a:p>
            <a:pPr marL="548640" marR="0" lvl="1" indent="-281940" algn="l" rtl="0">
              <a:spcBef>
                <a:spcPts val="440"/>
              </a:spcBef>
              <a:spcAft>
                <a:spcPts val="0"/>
              </a:spcAft>
              <a:buClr>
                <a:schemeClr val="accent2"/>
              </a:buClr>
              <a:buSzPts val="1540"/>
              <a:buFont typeface="Noto Sans Symbols"/>
              <a:buChar char="○"/>
            </a:pPr>
            <a:r>
              <a:rPr lang="en-US" sz="2200" b="0" i="0" u="none" strike="noStrike" cap="none">
                <a:solidFill>
                  <a:schemeClr val="accent1"/>
                </a:solidFill>
                <a:latin typeface="Corbel"/>
                <a:ea typeface="Corbel"/>
                <a:cs typeface="Corbel"/>
                <a:sym typeface="Corbel"/>
              </a:rPr>
              <a:t>Date Taught </a:t>
            </a:r>
            <a:endParaRPr/>
          </a:p>
          <a:p>
            <a:pPr marL="548640" marR="0" lvl="1" indent="-281940" algn="l" rtl="0">
              <a:spcBef>
                <a:spcPts val="440"/>
              </a:spcBef>
              <a:spcAft>
                <a:spcPts val="0"/>
              </a:spcAft>
              <a:buClr>
                <a:schemeClr val="accent2"/>
              </a:buClr>
              <a:buSzPts val="1540"/>
              <a:buFont typeface="Noto Sans Symbols"/>
              <a:buChar char="○"/>
            </a:pPr>
            <a:r>
              <a:rPr lang="en-US" sz="2200" b="0" i="0" u="none" strike="noStrike" cap="none">
                <a:solidFill>
                  <a:schemeClr val="accent1"/>
                </a:solidFill>
                <a:latin typeface="Corbel"/>
                <a:ea typeface="Corbel"/>
                <a:cs typeface="Corbel"/>
                <a:sym typeface="Corbel"/>
              </a:rPr>
              <a:t>Duration </a:t>
            </a:r>
            <a:endParaRPr sz="2200" b="0" i="0" u="none" strike="noStrike" cap="none">
              <a:solidFill>
                <a:schemeClr val="accent1"/>
              </a:solidFill>
              <a:latin typeface="Corbel"/>
              <a:ea typeface="Corbel"/>
              <a:cs typeface="Corbel"/>
              <a:sym typeface="Corbel"/>
            </a:endParaRPr>
          </a:p>
        </p:txBody>
      </p:sp>
      <p:sp>
        <p:nvSpPr>
          <p:cNvPr id="538" name="Shape 538"/>
          <p:cNvSpPr txBox="1">
            <a:spLocks noGrp="1"/>
          </p:cNvSpPr>
          <p:nvPr>
            <p:ph type="body" idx="4"/>
          </p:nvPr>
        </p:nvSpPr>
        <p:spPr>
          <a:xfrm>
            <a:off x="4800600" y="2471383"/>
            <a:ext cx="4038600" cy="3822192"/>
          </a:xfrm>
          <a:prstGeom prst="rect">
            <a:avLst/>
          </a:prstGeom>
          <a:noFill/>
          <a:ln>
            <a:noFill/>
          </a:ln>
        </p:spPr>
        <p:txBody>
          <a:bodyPr wrap="square" lIns="91425" tIns="45700" rIns="91425" bIns="45700" anchor="t" anchorCtr="0">
            <a:noAutofit/>
          </a:bodyPr>
          <a:lstStyle/>
          <a:p>
            <a:pPr marL="274320" marR="0" lvl="0" indent="-274320" algn="l" rtl="0">
              <a:lnSpc>
                <a:spcPct val="90000"/>
              </a:lnSpc>
              <a:spcBef>
                <a:spcPts val="0"/>
              </a:spcBef>
              <a:spcAft>
                <a:spcPts val="0"/>
              </a:spcAft>
              <a:buClr>
                <a:schemeClr val="accent1"/>
              </a:buClr>
              <a:buSzPts val="2295"/>
              <a:buFont typeface="Noto Sans Symbols"/>
              <a:buChar char="●"/>
            </a:pPr>
            <a:r>
              <a:rPr lang="en-US" sz="2700" b="0" i="0" u="none" strike="noStrike" cap="none" dirty="0">
                <a:solidFill>
                  <a:schemeClr val="dk1"/>
                </a:solidFill>
                <a:latin typeface="Corbel"/>
                <a:ea typeface="Corbel"/>
                <a:cs typeface="Corbel"/>
                <a:sym typeface="Corbel"/>
              </a:rPr>
              <a:t>Turn in Volunteer Form – </a:t>
            </a:r>
            <a:r>
              <a:rPr lang="en-US" sz="2700" b="0" i="0" u="none" strike="noStrike" cap="none" dirty="0">
                <a:solidFill>
                  <a:schemeClr val="accent1"/>
                </a:solidFill>
                <a:latin typeface="Corbel"/>
                <a:ea typeface="Corbel"/>
                <a:cs typeface="Corbel"/>
                <a:sym typeface="Corbel"/>
              </a:rPr>
              <a:t>Today</a:t>
            </a:r>
            <a:r>
              <a:rPr lang="en-US" sz="2700" b="0" i="0" u="none" strike="noStrike" cap="none" dirty="0">
                <a:solidFill>
                  <a:schemeClr val="dk1"/>
                </a:solidFill>
                <a:latin typeface="Corbel"/>
                <a:ea typeface="Corbel"/>
                <a:cs typeface="Corbel"/>
                <a:sym typeface="Corbel"/>
              </a:rPr>
              <a:t> </a:t>
            </a:r>
            <a:endParaRPr dirty="0"/>
          </a:p>
          <a:p>
            <a:pPr marL="274320" marR="0" lvl="0" indent="-274320" algn="l" rtl="0">
              <a:lnSpc>
                <a:spcPct val="90000"/>
              </a:lnSpc>
              <a:spcBef>
                <a:spcPts val="540"/>
              </a:spcBef>
              <a:spcAft>
                <a:spcPts val="0"/>
              </a:spcAft>
              <a:buClr>
                <a:schemeClr val="accent1"/>
              </a:buClr>
              <a:buSzPts val="2295"/>
              <a:buFont typeface="Noto Sans Symbols"/>
              <a:buChar char="●"/>
            </a:pPr>
            <a:r>
              <a:rPr lang="en-US" sz="2700" b="0" i="0" u="none" strike="noStrike" cap="none" dirty="0">
                <a:solidFill>
                  <a:schemeClr val="dk1"/>
                </a:solidFill>
                <a:latin typeface="Corbel"/>
                <a:ea typeface="Corbel"/>
                <a:cs typeface="Corbel"/>
                <a:sym typeface="Corbel"/>
              </a:rPr>
              <a:t>Group Log– </a:t>
            </a:r>
            <a:r>
              <a:rPr lang="en-US" sz="2700" b="0" i="0" u="none" strike="noStrike" cap="none" dirty="0">
                <a:solidFill>
                  <a:schemeClr val="accent1"/>
                </a:solidFill>
                <a:latin typeface="Corbel"/>
                <a:ea typeface="Corbel"/>
                <a:cs typeface="Corbel"/>
                <a:sym typeface="Corbel"/>
              </a:rPr>
              <a:t>ASAP</a:t>
            </a:r>
            <a:r>
              <a:rPr lang="en-US" sz="2700" b="0" i="0" u="none" strike="noStrike" cap="none" dirty="0">
                <a:solidFill>
                  <a:schemeClr val="dk1"/>
                </a:solidFill>
                <a:latin typeface="Corbel"/>
                <a:ea typeface="Corbel"/>
                <a:cs typeface="Corbel"/>
                <a:sym typeface="Corbel"/>
              </a:rPr>
              <a:t> </a:t>
            </a:r>
            <a:endParaRPr dirty="0"/>
          </a:p>
          <a:p>
            <a:pPr marL="274320" marR="0" lvl="0" indent="-274320" algn="l" rtl="0">
              <a:lnSpc>
                <a:spcPct val="90000"/>
              </a:lnSpc>
              <a:spcBef>
                <a:spcPts val="540"/>
              </a:spcBef>
              <a:spcAft>
                <a:spcPts val="0"/>
              </a:spcAft>
              <a:buClr>
                <a:schemeClr val="accent1"/>
              </a:buClr>
              <a:buSzPts val="2295"/>
              <a:buFont typeface="Noto Sans Symbols"/>
              <a:buChar char="●"/>
            </a:pPr>
            <a:r>
              <a:rPr lang="en-US" sz="2700" b="0" i="0" u="none" strike="noStrike" cap="none" dirty="0">
                <a:solidFill>
                  <a:schemeClr val="dk1"/>
                </a:solidFill>
                <a:latin typeface="Corbel"/>
                <a:ea typeface="Corbel"/>
                <a:cs typeface="Corbel"/>
                <a:sym typeface="Corbel"/>
              </a:rPr>
              <a:t>Teacher Observation</a:t>
            </a:r>
            <a:endParaRPr dirty="0"/>
          </a:p>
          <a:p>
            <a:pPr marL="548640" marR="0" lvl="1" indent="-281940" algn="l" rtl="0">
              <a:lnSpc>
                <a:spcPct val="90000"/>
              </a:lnSpc>
              <a:spcBef>
                <a:spcPts val="440"/>
              </a:spcBef>
              <a:spcAft>
                <a:spcPts val="0"/>
              </a:spcAft>
              <a:buClr>
                <a:schemeClr val="accent2"/>
              </a:buClr>
              <a:buSzPts val="1540"/>
              <a:buFont typeface="Noto Sans Symbols"/>
              <a:buChar char="○"/>
            </a:pPr>
            <a:r>
              <a:rPr lang="en-US" sz="2200" b="0" i="0" u="none" strike="noStrike" cap="none" dirty="0">
                <a:solidFill>
                  <a:schemeClr val="dk2"/>
                </a:solidFill>
                <a:latin typeface="Corbel"/>
                <a:ea typeface="Corbel"/>
                <a:cs typeface="Corbel"/>
                <a:sym typeface="Corbel"/>
              </a:rPr>
              <a:t>End of Year  </a:t>
            </a:r>
            <a:endParaRPr dirty="0"/>
          </a:p>
          <a:p>
            <a:pPr marL="274320" marR="0" lvl="0" indent="-274320" algn="l" rtl="0">
              <a:lnSpc>
                <a:spcPct val="90000"/>
              </a:lnSpc>
              <a:spcBef>
                <a:spcPts val="540"/>
              </a:spcBef>
              <a:spcAft>
                <a:spcPts val="0"/>
              </a:spcAft>
              <a:buClr>
                <a:schemeClr val="accent1"/>
              </a:buClr>
              <a:buSzPts val="2295"/>
              <a:buFont typeface="Noto Sans Symbols"/>
              <a:buChar char="●"/>
            </a:pPr>
            <a:r>
              <a:rPr lang="en-US" sz="2700" b="0" i="0" u="none" strike="noStrike" cap="none" dirty="0" smtClean="0">
                <a:solidFill>
                  <a:schemeClr val="dk1"/>
                </a:solidFill>
                <a:latin typeface="Corbel"/>
                <a:ea typeface="Corbel"/>
                <a:cs typeface="Corbel"/>
                <a:sym typeface="Corbel"/>
              </a:rPr>
              <a:t>Observation </a:t>
            </a:r>
            <a:endParaRPr dirty="0"/>
          </a:p>
          <a:p>
            <a:pPr marL="548640" marR="0" lvl="1" indent="-281940" algn="l" rtl="0">
              <a:lnSpc>
                <a:spcPct val="90000"/>
              </a:lnSpc>
              <a:spcBef>
                <a:spcPts val="440"/>
              </a:spcBef>
              <a:spcAft>
                <a:spcPts val="0"/>
              </a:spcAft>
              <a:buClr>
                <a:schemeClr val="accent2"/>
              </a:buClr>
              <a:buSzPts val="1540"/>
              <a:buFont typeface="Noto Sans Symbols"/>
              <a:buChar char="○"/>
            </a:pPr>
            <a:r>
              <a:rPr lang="en-US" dirty="0" smtClean="0"/>
              <a:t>A time that’s good fo</a:t>
            </a:r>
            <a:r>
              <a:rPr lang="en-US" dirty="0" smtClean="0"/>
              <a:t>r you</a:t>
            </a:r>
            <a:endParaRPr dirty="0"/>
          </a:p>
          <a:p>
            <a:pPr marL="274320" marR="0" lvl="0" indent="-274320" algn="l" rtl="0">
              <a:lnSpc>
                <a:spcPct val="90000"/>
              </a:lnSpc>
              <a:spcBef>
                <a:spcPts val="540"/>
              </a:spcBef>
              <a:spcAft>
                <a:spcPts val="0"/>
              </a:spcAft>
              <a:buClr>
                <a:schemeClr val="accent1"/>
              </a:buClr>
              <a:buSzPts val="2295"/>
              <a:buFont typeface="Noto Sans Symbols"/>
              <a:buChar char="●"/>
            </a:pPr>
            <a:r>
              <a:rPr lang="en-US" sz="2700" b="0" i="0" u="none" strike="noStrike" cap="none" dirty="0" smtClean="0">
                <a:solidFill>
                  <a:schemeClr val="dk1"/>
                </a:solidFill>
                <a:latin typeface="Corbel"/>
                <a:ea typeface="Corbel"/>
                <a:cs typeface="Corbel"/>
                <a:sym typeface="Corbel"/>
              </a:rPr>
              <a:t>MLA </a:t>
            </a:r>
            <a:endParaRPr dirty="0"/>
          </a:p>
          <a:p>
            <a:pPr marL="548640" marR="0" lvl="1" indent="-281940" algn="l" rtl="0">
              <a:lnSpc>
                <a:spcPct val="90000"/>
              </a:lnSpc>
              <a:spcBef>
                <a:spcPts val="440"/>
              </a:spcBef>
              <a:spcAft>
                <a:spcPts val="0"/>
              </a:spcAft>
              <a:buClr>
                <a:schemeClr val="accent2"/>
              </a:buClr>
              <a:buSzPts val="1540"/>
              <a:buFont typeface="Noto Sans Symbols"/>
              <a:buChar char="○"/>
            </a:pPr>
            <a:r>
              <a:rPr lang="en-US" sz="2200" b="0" i="0" u="none" strike="noStrike" cap="none" dirty="0">
                <a:solidFill>
                  <a:schemeClr val="accent1"/>
                </a:solidFill>
                <a:latin typeface="Corbel"/>
                <a:ea typeface="Corbel"/>
                <a:cs typeface="Corbel"/>
                <a:sym typeface="Corbel"/>
              </a:rPr>
              <a:t>Material Loans Agreement</a:t>
            </a:r>
            <a:endParaRPr sz="2200" b="0" i="0" u="none" strike="noStrike" cap="none" dirty="0">
              <a:solidFill>
                <a:schemeClr val="accent1"/>
              </a:solidFill>
              <a:latin typeface="Corbel"/>
              <a:ea typeface="Corbel"/>
              <a:cs typeface="Corbel"/>
              <a:sym typeface="Corbel"/>
            </a:endParaRPr>
          </a:p>
        </p:txBody>
      </p:sp>
      <p:sp>
        <p:nvSpPr>
          <p:cNvPr id="539" name="Shape 539"/>
          <p:cNvSpPr txBox="1">
            <a:spLocks noGrp="1"/>
          </p:cNvSpPr>
          <p:nvPr>
            <p:ph type="title"/>
          </p:nvPr>
        </p:nvSpPr>
        <p:spPr>
          <a:xfrm>
            <a:off x="301752" y="228600"/>
            <a:ext cx="8534400" cy="758952"/>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7030A0"/>
              </a:buClr>
              <a:buFont typeface="Corbel"/>
              <a:buNone/>
            </a:pPr>
            <a:r>
              <a:rPr lang="en-US" sz="3300" b="1" i="0" u="none" strike="noStrike" cap="none">
                <a:solidFill>
                  <a:srgbClr val="7030A0"/>
                </a:solidFill>
                <a:latin typeface="Corbel"/>
                <a:ea typeface="Corbel"/>
                <a:cs typeface="Corbel"/>
                <a:sym typeface="Corbel"/>
              </a:rPr>
              <a:t>Wrap Up </a:t>
            </a:r>
            <a:endParaRPr sz="3300" b="1" i="0" u="none" strike="noStrike" cap="none">
              <a:solidFill>
                <a:srgbClr val="7030A0"/>
              </a:solidFill>
              <a:latin typeface="Corbel"/>
              <a:ea typeface="Corbel"/>
              <a:cs typeface="Corbel"/>
              <a:sym typeface="Corbe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43"/>
        <p:cNvGrpSpPr/>
        <p:nvPr/>
      </p:nvGrpSpPr>
      <p:grpSpPr>
        <a:xfrm>
          <a:off x="0" y="0"/>
          <a:ext cx="0" cy="0"/>
          <a:chOff x="0" y="0"/>
          <a:chExt cx="0" cy="0"/>
        </a:xfrm>
      </p:grpSpPr>
      <p:sp>
        <p:nvSpPr>
          <p:cNvPr id="544" name="Shape 544"/>
          <p:cNvSpPr txBox="1">
            <a:spLocks noGrp="1"/>
          </p:cNvSpPr>
          <p:nvPr>
            <p:ph type="title"/>
          </p:nvPr>
        </p:nvSpPr>
        <p:spPr>
          <a:xfrm>
            <a:off x="0" y="228600"/>
            <a:ext cx="9144000" cy="758952"/>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7030A0"/>
              </a:buClr>
              <a:buFont typeface="Corbel"/>
              <a:buNone/>
            </a:pPr>
            <a:r>
              <a:rPr lang="en-US" sz="3300" b="1" i="0" u="none" strike="noStrike" cap="none">
                <a:solidFill>
                  <a:srgbClr val="7030A0"/>
                </a:solidFill>
                <a:latin typeface="Corbel"/>
                <a:ea typeface="Corbel"/>
                <a:cs typeface="Corbel"/>
                <a:sym typeface="Corbel"/>
              </a:rPr>
              <a:t>Questions? </a:t>
            </a:r>
            <a:endParaRPr sz="3300" b="1" i="0" u="none" strike="noStrike" cap="none">
              <a:solidFill>
                <a:srgbClr val="7030A0"/>
              </a:solidFill>
              <a:latin typeface="Corbel"/>
              <a:ea typeface="Corbel"/>
              <a:cs typeface="Corbel"/>
              <a:sym typeface="Corbel"/>
            </a:endParaRPr>
          </a:p>
        </p:txBody>
      </p:sp>
      <p:grpSp>
        <p:nvGrpSpPr>
          <p:cNvPr id="545" name="Shape 545"/>
          <p:cNvGrpSpPr/>
          <p:nvPr/>
        </p:nvGrpSpPr>
        <p:grpSpPr>
          <a:xfrm>
            <a:off x="507470" y="4798967"/>
            <a:ext cx="8343233" cy="689219"/>
            <a:chOff x="462630" y="5650706"/>
            <a:chExt cx="8343233" cy="689219"/>
          </a:xfrm>
        </p:grpSpPr>
        <p:pic>
          <p:nvPicPr>
            <p:cNvPr id="546" name="Shape 546"/>
            <p:cNvPicPr preferRelativeResize="0"/>
            <p:nvPr/>
          </p:nvPicPr>
          <p:blipFill rotWithShape="1">
            <a:blip r:embed="rId3">
              <a:alphaModFix/>
            </a:blip>
            <a:srcRect/>
            <a:stretch/>
          </p:blipFill>
          <p:spPr>
            <a:xfrm>
              <a:off x="462630" y="5733500"/>
              <a:ext cx="957262" cy="606425"/>
            </a:xfrm>
            <a:prstGeom prst="rect">
              <a:avLst/>
            </a:prstGeom>
            <a:noFill/>
            <a:ln>
              <a:noFill/>
            </a:ln>
          </p:spPr>
        </p:pic>
        <p:pic>
          <p:nvPicPr>
            <p:cNvPr id="547" name="Shape 547" descr="http://www.intra.ext.vt.edu/marketing/images/VCE-Vector-Folder/VCE-Horz-Vector/VCE-HClrLogo.jpg"/>
            <p:cNvPicPr preferRelativeResize="0"/>
            <p:nvPr/>
          </p:nvPicPr>
          <p:blipFill rotWithShape="1">
            <a:blip r:embed="rId4">
              <a:alphaModFix/>
            </a:blip>
            <a:srcRect/>
            <a:stretch/>
          </p:blipFill>
          <p:spPr>
            <a:xfrm>
              <a:off x="2590800" y="5911708"/>
              <a:ext cx="3997325" cy="412750"/>
            </a:xfrm>
            <a:prstGeom prst="rect">
              <a:avLst/>
            </a:prstGeom>
            <a:noFill/>
            <a:ln>
              <a:noFill/>
            </a:ln>
          </p:spPr>
        </p:pic>
        <p:pic>
          <p:nvPicPr>
            <p:cNvPr id="548" name="Shape 548"/>
            <p:cNvPicPr preferRelativeResize="0"/>
            <p:nvPr/>
          </p:nvPicPr>
          <p:blipFill rotWithShape="1">
            <a:blip r:embed="rId5">
              <a:alphaModFix/>
            </a:blip>
            <a:srcRect/>
            <a:stretch/>
          </p:blipFill>
          <p:spPr>
            <a:xfrm>
              <a:off x="8153400" y="5650706"/>
              <a:ext cx="652463" cy="681037"/>
            </a:xfrm>
            <a:prstGeom prst="rect">
              <a:avLst/>
            </a:prstGeom>
            <a:noFill/>
            <a:ln>
              <a:noFill/>
            </a:ln>
          </p:spPr>
        </p:pic>
      </p:grpSp>
      <p:sp>
        <p:nvSpPr>
          <p:cNvPr id="549" name="Shape 549"/>
          <p:cNvSpPr txBox="1"/>
          <p:nvPr/>
        </p:nvSpPr>
        <p:spPr>
          <a:xfrm>
            <a:off x="-23751" y="2057400"/>
            <a:ext cx="9167751" cy="2308324"/>
          </a:xfrm>
          <a:prstGeom prst="rect">
            <a:avLst/>
          </a:prstGeom>
          <a:noFill/>
          <a:ln>
            <a:noFill/>
          </a:ln>
        </p:spPr>
        <p:txBody>
          <a:bodyPr wrap="square" lIns="91425" tIns="45700" rIns="91425" bIns="45700" anchor="t" anchorCtr="0">
            <a:noAutofit/>
          </a:bodyPr>
          <a:lstStyle/>
          <a:p>
            <a:pPr marL="0" marR="0" lvl="0" indent="0" algn="ctr" rtl="0">
              <a:spcBef>
                <a:spcPts val="0"/>
              </a:spcBef>
              <a:spcAft>
                <a:spcPts val="0"/>
              </a:spcAft>
              <a:buNone/>
            </a:pPr>
            <a:r>
              <a:rPr lang="en-US" sz="1800" b="1" dirty="0" smtClean="0">
                <a:solidFill>
                  <a:schemeClr val="dk1"/>
                </a:solidFill>
                <a:latin typeface="Corbel"/>
                <a:ea typeface="Corbel"/>
                <a:cs typeface="Corbel"/>
                <a:sym typeface="Corbel"/>
              </a:rPr>
              <a:t>Kimberly</a:t>
            </a:r>
            <a:endParaRPr sz="1800" dirty="0">
              <a:solidFill>
                <a:schemeClr val="dk1"/>
              </a:solidFill>
              <a:latin typeface="Corbel"/>
              <a:ea typeface="Corbel"/>
              <a:cs typeface="Corbel"/>
              <a:sym typeface="Corbel"/>
            </a:endParaRPr>
          </a:p>
          <a:p>
            <a:pPr marL="0" marR="0" lvl="0" indent="0" algn="ctr" rtl="0">
              <a:spcBef>
                <a:spcPts val="0"/>
              </a:spcBef>
              <a:spcAft>
                <a:spcPts val="0"/>
              </a:spcAft>
              <a:buNone/>
            </a:pPr>
            <a:r>
              <a:rPr lang="en-US" sz="1800" dirty="0">
                <a:solidFill>
                  <a:schemeClr val="dk1"/>
                </a:solidFill>
                <a:latin typeface="Corbel"/>
                <a:ea typeface="Corbel"/>
                <a:cs typeface="Corbel"/>
                <a:sym typeface="Corbel"/>
              </a:rPr>
              <a:t>FCS SNAP-Ed Extension Agent</a:t>
            </a:r>
            <a:endParaRPr sz="1800" dirty="0">
              <a:solidFill>
                <a:schemeClr val="dk1"/>
              </a:solidFill>
              <a:latin typeface="Corbel"/>
              <a:ea typeface="Corbel"/>
              <a:cs typeface="Corbel"/>
              <a:sym typeface="Corbel"/>
            </a:endParaRPr>
          </a:p>
          <a:p>
            <a:pPr marL="0" marR="0" lvl="0" indent="0" algn="ctr" rtl="0">
              <a:spcBef>
                <a:spcPts val="0"/>
              </a:spcBef>
              <a:spcAft>
                <a:spcPts val="0"/>
              </a:spcAft>
              <a:buNone/>
            </a:pPr>
            <a:r>
              <a:rPr lang="en-US" sz="1800" dirty="0">
                <a:solidFill>
                  <a:schemeClr val="dk1"/>
                </a:solidFill>
                <a:latin typeface="Corbel"/>
                <a:ea typeface="Corbel"/>
                <a:cs typeface="Corbel"/>
                <a:sym typeface="Corbel"/>
              </a:rPr>
              <a:t>Virginia Cooperative Extension</a:t>
            </a:r>
            <a:endParaRPr dirty="0"/>
          </a:p>
          <a:p>
            <a:pPr marL="0" marR="0" lvl="0" indent="0" algn="ctr" rtl="0">
              <a:spcBef>
                <a:spcPts val="0"/>
              </a:spcBef>
              <a:spcAft>
                <a:spcPts val="0"/>
              </a:spcAft>
              <a:buNone/>
            </a:pPr>
            <a:r>
              <a:rPr lang="en-US" sz="1800" dirty="0" smtClean="0">
                <a:solidFill>
                  <a:schemeClr val="dk1"/>
                </a:solidFill>
                <a:latin typeface="Corbel"/>
                <a:sym typeface="Corbel"/>
              </a:rPr>
              <a:t>Isle of Wight Extension Office</a:t>
            </a:r>
            <a:endParaRPr dirty="0"/>
          </a:p>
          <a:p>
            <a:pPr marL="0" marR="0" lvl="0" indent="0" algn="ctr" rtl="0">
              <a:spcBef>
                <a:spcPts val="0"/>
              </a:spcBef>
              <a:spcAft>
                <a:spcPts val="0"/>
              </a:spcAft>
              <a:buNone/>
            </a:pPr>
            <a:r>
              <a:rPr lang="en-US" sz="1800" dirty="0" smtClean="0">
                <a:solidFill>
                  <a:schemeClr val="dk1"/>
                </a:solidFill>
                <a:latin typeface="Corbel"/>
                <a:ea typeface="Corbel"/>
                <a:cs typeface="Corbel"/>
                <a:sym typeface="Corbel"/>
              </a:rPr>
              <a:t>17100 Monument Circle</a:t>
            </a:r>
            <a:endParaRPr sz="1800" dirty="0">
              <a:solidFill>
                <a:schemeClr val="dk1"/>
              </a:solidFill>
              <a:latin typeface="Corbel"/>
              <a:ea typeface="Corbel"/>
              <a:cs typeface="Corbel"/>
              <a:sym typeface="Corbel"/>
            </a:endParaRPr>
          </a:p>
          <a:p>
            <a:pPr marL="0" marR="0" lvl="0" indent="0" algn="ctr" rtl="0">
              <a:spcBef>
                <a:spcPts val="0"/>
              </a:spcBef>
              <a:spcAft>
                <a:spcPts val="0"/>
              </a:spcAft>
              <a:buNone/>
            </a:pPr>
            <a:r>
              <a:rPr lang="en-US" sz="1800" dirty="0" smtClean="0">
                <a:solidFill>
                  <a:schemeClr val="dk1"/>
                </a:solidFill>
                <a:latin typeface="Corbel"/>
                <a:ea typeface="Corbel"/>
                <a:cs typeface="Corbel"/>
                <a:sym typeface="Corbel"/>
              </a:rPr>
              <a:t>Isle of Wight</a:t>
            </a:r>
            <a:r>
              <a:rPr lang="en-US" sz="1800" dirty="0" smtClean="0">
                <a:solidFill>
                  <a:schemeClr val="dk1"/>
                </a:solidFill>
                <a:latin typeface="Corbel"/>
                <a:ea typeface="Corbel"/>
                <a:cs typeface="Corbel"/>
                <a:sym typeface="Corbel"/>
              </a:rPr>
              <a:t>, </a:t>
            </a:r>
            <a:r>
              <a:rPr lang="en-US" sz="1800" dirty="0">
                <a:solidFill>
                  <a:schemeClr val="dk1"/>
                </a:solidFill>
                <a:latin typeface="Corbel"/>
                <a:ea typeface="Corbel"/>
                <a:cs typeface="Corbel"/>
                <a:sym typeface="Corbel"/>
              </a:rPr>
              <a:t>VA </a:t>
            </a:r>
            <a:r>
              <a:rPr lang="en-US" sz="1800" dirty="0" smtClean="0">
                <a:solidFill>
                  <a:schemeClr val="dk1"/>
                </a:solidFill>
                <a:latin typeface="Corbel"/>
                <a:ea typeface="Corbel"/>
                <a:cs typeface="Corbel"/>
                <a:sym typeface="Corbel"/>
              </a:rPr>
              <a:t>23397</a:t>
            </a:r>
            <a:endParaRPr sz="1800" dirty="0">
              <a:solidFill>
                <a:schemeClr val="dk1"/>
              </a:solidFill>
              <a:latin typeface="Corbel"/>
              <a:ea typeface="Corbel"/>
              <a:cs typeface="Corbel"/>
              <a:sym typeface="Corbel"/>
            </a:endParaRPr>
          </a:p>
          <a:p>
            <a:pPr marL="0" marR="0" lvl="0" indent="0" algn="ctr" rtl="0">
              <a:spcBef>
                <a:spcPts val="0"/>
              </a:spcBef>
              <a:spcAft>
                <a:spcPts val="0"/>
              </a:spcAft>
              <a:buNone/>
            </a:pPr>
            <a:r>
              <a:rPr lang="en-US" sz="1800" dirty="0">
                <a:solidFill>
                  <a:schemeClr val="dk1"/>
                </a:solidFill>
                <a:latin typeface="Corbel"/>
                <a:ea typeface="Corbel"/>
                <a:cs typeface="Corbel"/>
                <a:sym typeface="Corbel"/>
              </a:rPr>
              <a:t>Office: </a:t>
            </a:r>
            <a:r>
              <a:rPr lang="en-US" sz="1800" dirty="0" smtClean="0">
                <a:solidFill>
                  <a:schemeClr val="dk1"/>
                </a:solidFill>
                <a:latin typeface="Corbel"/>
                <a:ea typeface="Corbel"/>
                <a:cs typeface="Corbel"/>
                <a:sym typeface="Corbel"/>
              </a:rPr>
              <a:t>757-357-9610</a:t>
            </a:r>
            <a:endParaRPr dirty="0"/>
          </a:p>
          <a:p>
            <a:pPr marL="0" marR="0" lvl="0" indent="0" algn="ctr" rtl="0">
              <a:spcBef>
                <a:spcPts val="0"/>
              </a:spcBef>
              <a:spcAft>
                <a:spcPts val="0"/>
              </a:spcAft>
              <a:buNone/>
            </a:pPr>
            <a:r>
              <a:rPr lang="en-US" sz="1800" u="sng" dirty="0" smtClean="0">
                <a:solidFill>
                  <a:schemeClr val="hlink"/>
                </a:solidFill>
                <a:latin typeface="Corbel"/>
                <a:ea typeface="Corbel"/>
                <a:cs typeface="Corbel"/>
                <a:sym typeface="Corbel"/>
                <a:hlinkClick r:id="rId6"/>
              </a:rPr>
              <a:t>kimh822</a:t>
            </a:r>
            <a:r>
              <a:rPr lang="en-US" sz="1800" u="sng" dirty="0" smtClean="0">
                <a:solidFill>
                  <a:schemeClr val="hlink"/>
                </a:solidFill>
                <a:latin typeface="Corbel"/>
                <a:ea typeface="Corbel"/>
                <a:cs typeface="Corbel"/>
                <a:sym typeface="Corbel"/>
                <a:hlinkClick r:id="rId6"/>
              </a:rPr>
              <a:t>@vt.edu</a:t>
            </a:r>
            <a:r>
              <a:rPr lang="en-US" sz="1800" dirty="0" smtClean="0">
                <a:solidFill>
                  <a:schemeClr val="dk1"/>
                </a:solidFill>
                <a:latin typeface="Corbel"/>
                <a:ea typeface="Corbel"/>
                <a:cs typeface="Corbel"/>
                <a:sym typeface="Corbel"/>
              </a:rPr>
              <a:t> </a:t>
            </a:r>
            <a:endParaRPr sz="1800" dirty="0">
              <a:solidFill>
                <a:schemeClr val="dk1"/>
              </a:solidFill>
              <a:latin typeface="Corbel"/>
              <a:ea typeface="Corbel"/>
              <a:cs typeface="Corbel"/>
              <a:sym typeface="Corbe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54"/>
        <p:cNvGrpSpPr/>
        <p:nvPr/>
      </p:nvGrpSpPr>
      <p:grpSpPr>
        <a:xfrm>
          <a:off x="0" y="0"/>
          <a:ext cx="0" cy="0"/>
          <a:chOff x="0" y="0"/>
          <a:chExt cx="0" cy="0"/>
        </a:xfrm>
      </p:grpSpPr>
      <p:sp>
        <p:nvSpPr>
          <p:cNvPr id="555" name="Shape 555"/>
          <p:cNvSpPr txBox="1">
            <a:spLocks noGrp="1"/>
          </p:cNvSpPr>
          <p:nvPr>
            <p:ph type="title" idx="4294967295"/>
          </p:nvPr>
        </p:nvSpPr>
        <p:spPr>
          <a:xfrm>
            <a:off x="0" y="379413"/>
            <a:ext cx="9144000" cy="1066800"/>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chemeClr val="accent4"/>
              </a:buClr>
              <a:buFont typeface="Corbel"/>
              <a:buNone/>
            </a:pPr>
            <a:r>
              <a:rPr lang="en-US" sz="7200" b="1" i="0" u="none" strike="noStrike" cap="none">
                <a:solidFill>
                  <a:schemeClr val="accent4"/>
                </a:solidFill>
                <a:latin typeface="Corbel"/>
                <a:ea typeface="Corbel"/>
                <a:cs typeface="Corbel"/>
                <a:sym typeface="Corbel"/>
              </a:rPr>
              <a:t>Thank you!</a:t>
            </a:r>
            <a:endParaRPr sz="7200" b="1" i="0" u="none" strike="noStrike" cap="none">
              <a:solidFill>
                <a:schemeClr val="accent4"/>
              </a:solidFill>
              <a:latin typeface="Corbel"/>
              <a:ea typeface="Corbel"/>
              <a:cs typeface="Corbel"/>
              <a:sym typeface="Corbel"/>
            </a:endParaRPr>
          </a:p>
        </p:txBody>
      </p:sp>
      <p:sp>
        <p:nvSpPr>
          <p:cNvPr id="556" name="Shape 556"/>
          <p:cNvSpPr txBox="1">
            <a:spLocks noGrp="1"/>
          </p:cNvSpPr>
          <p:nvPr>
            <p:ph type="body" idx="4294967295"/>
          </p:nvPr>
        </p:nvSpPr>
        <p:spPr>
          <a:xfrm>
            <a:off x="0" y="3352800"/>
            <a:ext cx="9144000" cy="1925638"/>
          </a:xfrm>
          <a:prstGeom prst="rect">
            <a:avLst/>
          </a:prstGeom>
          <a:noFill/>
          <a:ln>
            <a:noFill/>
          </a:ln>
        </p:spPr>
        <p:txBody>
          <a:bodyPr wrap="square" lIns="91425" tIns="45700" rIns="91425" bIns="45700" anchor="t" anchorCtr="0">
            <a:noAutofit/>
          </a:bodyPr>
          <a:lstStyle/>
          <a:p>
            <a:pPr marL="274320" marR="0" lvl="0" indent="-274320" algn="ctr" rtl="0">
              <a:spcBef>
                <a:spcPts val="0"/>
              </a:spcBef>
              <a:spcAft>
                <a:spcPts val="0"/>
              </a:spcAft>
              <a:buClr>
                <a:schemeClr val="accent1"/>
              </a:buClr>
              <a:buFont typeface="Noto Sans Symbols"/>
              <a:buNone/>
            </a:pPr>
            <a:r>
              <a:rPr lang="en-US" sz="2400" b="1" i="0" u="none" strike="noStrike" cap="none">
                <a:solidFill>
                  <a:srgbClr val="953734"/>
                </a:solidFill>
                <a:latin typeface="Corbel"/>
                <a:ea typeface="Corbel"/>
                <a:cs typeface="Corbel"/>
                <a:sym typeface="Corbel"/>
              </a:rPr>
              <a:t>Family Nutrition Program’s ability</a:t>
            </a:r>
            <a:endParaRPr/>
          </a:p>
          <a:p>
            <a:pPr marL="274320" marR="0" lvl="0" indent="-274320" algn="ctr" rtl="0">
              <a:spcBef>
                <a:spcPts val="480"/>
              </a:spcBef>
              <a:spcAft>
                <a:spcPts val="0"/>
              </a:spcAft>
              <a:buClr>
                <a:schemeClr val="accent1"/>
              </a:buClr>
              <a:buFont typeface="Noto Sans Symbols"/>
              <a:buNone/>
            </a:pPr>
            <a:r>
              <a:rPr lang="en-US" sz="2400" b="1" i="0" u="none" strike="noStrike" cap="none">
                <a:solidFill>
                  <a:srgbClr val="953734"/>
                </a:solidFill>
                <a:latin typeface="Corbel"/>
                <a:ea typeface="Corbel"/>
                <a:cs typeface="Corbel"/>
                <a:sym typeface="Corbel"/>
              </a:rPr>
              <a:t>to teach our children healthy choices</a:t>
            </a:r>
            <a:endParaRPr/>
          </a:p>
          <a:p>
            <a:pPr marL="274320" marR="0" lvl="0" indent="-274320" algn="ctr" rtl="0">
              <a:spcBef>
                <a:spcPts val="480"/>
              </a:spcBef>
              <a:spcAft>
                <a:spcPts val="0"/>
              </a:spcAft>
              <a:buClr>
                <a:schemeClr val="accent1"/>
              </a:buClr>
              <a:buFont typeface="Noto Sans Symbols"/>
              <a:buNone/>
            </a:pPr>
            <a:r>
              <a:rPr lang="en-US" sz="2400" b="1" i="0" u="none" strike="noStrike" cap="none">
                <a:solidFill>
                  <a:srgbClr val="953734"/>
                </a:solidFill>
                <a:latin typeface="Corbel"/>
                <a:ea typeface="Corbel"/>
                <a:cs typeface="Corbel"/>
                <a:sym typeface="Corbel"/>
              </a:rPr>
              <a:t>depends on caring teachers/volunteers like </a:t>
            </a:r>
            <a:endParaRPr/>
          </a:p>
          <a:p>
            <a:pPr marL="274320" marR="0" lvl="0" indent="-274320" algn="ctr" rtl="0">
              <a:spcBef>
                <a:spcPts val="480"/>
              </a:spcBef>
              <a:spcAft>
                <a:spcPts val="0"/>
              </a:spcAft>
              <a:buClr>
                <a:schemeClr val="accent1"/>
              </a:buClr>
              <a:buFont typeface="Noto Sans Symbols"/>
              <a:buNone/>
            </a:pPr>
            <a:r>
              <a:rPr lang="en-US" sz="2400" b="1" i="0" u="none" strike="noStrike" cap="none">
                <a:solidFill>
                  <a:srgbClr val="953734"/>
                </a:solidFill>
                <a:latin typeface="Corbel"/>
                <a:ea typeface="Corbel"/>
                <a:cs typeface="Corbel"/>
                <a:sym typeface="Corbel"/>
              </a:rPr>
              <a:t>YOU!</a:t>
            </a:r>
            <a:endParaRPr sz="2400" b="1" i="0" u="none" strike="noStrike" cap="none">
              <a:solidFill>
                <a:srgbClr val="953734"/>
              </a:solidFill>
              <a:latin typeface="Corbel"/>
              <a:ea typeface="Corbel"/>
              <a:cs typeface="Corbel"/>
              <a:sym typeface="Corbel"/>
            </a:endParaRPr>
          </a:p>
        </p:txBody>
      </p:sp>
      <p:pic>
        <p:nvPicPr>
          <p:cNvPr id="557" name="Shape 557" descr="Corners is a fun and engaging exercise that is the perfect kick off to ..."/>
          <p:cNvPicPr preferRelativeResize="0"/>
          <p:nvPr/>
        </p:nvPicPr>
        <p:blipFill rotWithShape="1">
          <a:blip r:embed="rId3">
            <a:alphaModFix/>
          </a:blip>
          <a:srcRect/>
          <a:stretch/>
        </p:blipFill>
        <p:spPr>
          <a:xfrm>
            <a:off x="685800" y="1600200"/>
            <a:ext cx="7534656" cy="1375776"/>
          </a:xfrm>
          <a:prstGeom prst="rect">
            <a:avLst/>
          </a:prstGeom>
          <a:noFill/>
          <a:ln>
            <a:noFill/>
          </a:ln>
        </p:spPr>
      </p:pic>
      <p:pic>
        <p:nvPicPr>
          <p:cNvPr id="558" name="Shape 558" descr="C:\Documents and Settings\Owner\Local Settings\Temporary Internet Files\Content.IE5\KPY7C9U3\dglxasset[1].aspx"/>
          <p:cNvPicPr preferRelativeResize="0"/>
          <p:nvPr/>
        </p:nvPicPr>
        <p:blipFill rotWithShape="1">
          <a:blip r:embed="rId4">
            <a:alphaModFix/>
          </a:blip>
          <a:srcRect/>
          <a:stretch/>
        </p:blipFill>
        <p:spPr>
          <a:xfrm>
            <a:off x="3640226" y="5298943"/>
            <a:ext cx="1845259" cy="897026"/>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62"/>
        <p:cNvGrpSpPr/>
        <p:nvPr/>
      </p:nvGrpSpPr>
      <p:grpSpPr>
        <a:xfrm>
          <a:off x="0" y="0"/>
          <a:ext cx="0" cy="0"/>
          <a:chOff x="0" y="0"/>
          <a:chExt cx="0" cy="0"/>
        </a:xfrm>
      </p:grpSpPr>
      <p:sp>
        <p:nvSpPr>
          <p:cNvPr id="563" name="Shape 563"/>
          <p:cNvSpPr/>
          <p:nvPr/>
        </p:nvSpPr>
        <p:spPr>
          <a:xfrm>
            <a:off x="647700" y="533400"/>
            <a:ext cx="7924800" cy="5181600"/>
          </a:xfrm>
          <a:prstGeom prst="roundRect">
            <a:avLst>
              <a:gd name="adj" fmla="val 16667"/>
            </a:avLst>
          </a:prstGeom>
          <a:solidFill>
            <a:schemeClr val="lt1"/>
          </a:solidFill>
          <a:ln>
            <a:noFill/>
          </a:ln>
        </p:spPr>
        <p:txBody>
          <a:bodyPr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64" name="Shape 564"/>
          <p:cNvSpPr/>
          <p:nvPr/>
        </p:nvSpPr>
        <p:spPr>
          <a:xfrm>
            <a:off x="838200" y="2286000"/>
            <a:ext cx="7342775" cy="3981090"/>
          </a:xfrm>
          <a:prstGeom prst="rect">
            <a:avLst/>
          </a:prstGeom>
          <a:noFill/>
          <a:ln>
            <a:noFill/>
          </a:ln>
        </p:spPr>
        <p:txBody>
          <a:bodyPr wrap="square" lIns="91425" tIns="45700" rIns="91425" bIns="45700" anchor="t" anchorCtr="0">
            <a:noAutofit/>
          </a:bodyPr>
          <a:lstStyle/>
          <a:p>
            <a:pPr marL="0" marR="0" lvl="0" indent="0" algn="just" rtl="0">
              <a:lnSpc>
                <a:spcPct val="115000"/>
              </a:lnSpc>
              <a:spcBef>
                <a:spcPts val="0"/>
              </a:spcBef>
              <a:spcAft>
                <a:spcPts val="0"/>
              </a:spcAft>
              <a:buNone/>
            </a:pPr>
            <a:r>
              <a:rPr lang="en-US" sz="1200">
                <a:solidFill>
                  <a:srgbClr val="000000"/>
                </a:solidFill>
                <a:latin typeface="Calibri"/>
                <a:ea typeface="Calibri"/>
                <a:cs typeface="Calibri"/>
                <a:sym typeface="Calibri"/>
              </a:rPr>
              <a:t>The U.S. Department of Agriculture (USDA) is an equal opportunity provider and employer. This material is funded by USDA’s Supplemental Nutrition Assistance Program – SNAP which provides nutrition assistance to people with low income. It can help you buy nutritious foods for a better diet. To find out more, contact your county or city Department of Social Services or to locate your county office call toll-free: 1-800-552-3431 (M-F 8:15-5:00, except holidays). By calling your local DSS office, you can get other useful information about services.</a:t>
            </a:r>
            <a:endParaRPr sz="1000">
              <a:solidFill>
                <a:srgbClr val="000000"/>
              </a:solidFill>
              <a:latin typeface="Calibri"/>
              <a:ea typeface="Calibri"/>
              <a:cs typeface="Calibri"/>
              <a:sym typeface="Calibri"/>
            </a:endParaRPr>
          </a:p>
          <a:p>
            <a:pPr marL="0" marR="0" lvl="0" indent="0" algn="just" rtl="0">
              <a:lnSpc>
                <a:spcPct val="115000"/>
              </a:lnSpc>
              <a:spcBef>
                <a:spcPts val="1000"/>
              </a:spcBef>
              <a:spcAft>
                <a:spcPts val="0"/>
              </a:spcAft>
              <a:buNone/>
            </a:pPr>
            <a:endParaRPr sz="5400">
              <a:solidFill>
                <a:srgbClr val="000000"/>
              </a:solidFill>
              <a:latin typeface="Calibri"/>
              <a:ea typeface="Calibri"/>
              <a:cs typeface="Calibri"/>
              <a:sym typeface="Calibri"/>
            </a:endParaRPr>
          </a:p>
          <a:p>
            <a:pPr marL="0" marR="0" lvl="0" indent="0" algn="just" rtl="0">
              <a:lnSpc>
                <a:spcPct val="115000"/>
              </a:lnSpc>
              <a:spcBef>
                <a:spcPts val="1000"/>
              </a:spcBef>
              <a:spcAft>
                <a:spcPts val="0"/>
              </a:spcAft>
              <a:buNone/>
            </a:pPr>
            <a:endParaRPr sz="1200">
              <a:solidFill>
                <a:srgbClr val="000000"/>
              </a:solidFill>
              <a:latin typeface="Calibri"/>
              <a:ea typeface="Calibri"/>
              <a:cs typeface="Calibri"/>
              <a:sym typeface="Calibri"/>
            </a:endParaRPr>
          </a:p>
          <a:p>
            <a:pPr marL="0" marR="0" lvl="0" indent="0" algn="just" rtl="0">
              <a:lnSpc>
                <a:spcPct val="115000"/>
              </a:lnSpc>
              <a:spcBef>
                <a:spcPts val="1000"/>
              </a:spcBef>
              <a:spcAft>
                <a:spcPts val="0"/>
              </a:spcAft>
              <a:buNone/>
            </a:pPr>
            <a:r>
              <a:rPr lang="en-US" sz="1200">
                <a:solidFill>
                  <a:srgbClr val="000000"/>
                </a:solidFill>
                <a:latin typeface="Calibri"/>
                <a:ea typeface="Calibri"/>
                <a:cs typeface="Calibri"/>
                <a:sym typeface="Calibri"/>
              </a:rPr>
              <a:t>Virginia Cooperative Extension programs and employment are open to all, regardless of race, color, national origin, sex, religion, age, disability, political beliefs, sexual orientation, genetic information, marital, family, or veteran status, or any other basis protected by law. An equal opportunity/affirmative action employer. Issued in furtherance of Cooperative Extension work, Virginia Polytechnic Institute and State University, Virginia State University, and the U.S. Department of Agriculture cooperating. Edwin J. Jones, Director, Virginia Cooperative Extension, Virginia Tech, Blacksburg; Jewel E. Hairston, Administrator, 1890 Extension Program, Virginia State, Petersburg.</a:t>
            </a:r>
            <a:endParaRPr sz="5400">
              <a:solidFill>
                <a:srgbClr val="000000"/>
              </a:solidFill>
              <a:latin typeface="Calibri"/>
              <a:ea typeface="Calibri"/>
              <a:cs typeface="Calibri"/>
              <a:sym typeface="Calibri"/>
            </a:endParaRPr>
          </a:p>
        </p:txBody>
      </p:sp>
      <p:pic>
        <p:nvPicPr>
          <p:cNvPr id="565" name="Shape 565"/>
          <p:cNvPicPr preferRelativeResize="0"/>
          <p:nvPr/>
        </p:nvPicPr>
        <p:blipFill rotWithShape="1">
          <a:blip r:embed="rId3">
            <a:alphaModFix/>
          </a:blip>
          <a:srcRect/>
          <a:stretch/>
        </p:blipFill>
        <p:spPr>
          <a:xfrm>
            <a:off x="3395472" y="732213"/>
            <a:ext cx="2331720" cy="1477587"/>
          </a:xfrm>
          <a:prstGeom prst="rect">
            <a:avLst/>
          </a:prstGeom>
          <a:noFill/>
          <a:ln w="88900" cap="flat" cmpd="sng">
            <a:solidFill>
              <a:schemeClr val="lt1"/>
            </a:solidFill>
            <a:prstDash val="solid"/>
            <a:round/>
            <a:headEnd type="none" w="med" len="med"/>
            <a:tailEnd type="none" w="med" len="med"/>
          </a:ln>
        </p:spPr>
      </p:pic>
      <p:pic>
        <p:nvPicPr>
          <p:cNvPr id="566" name="Shape 566" descr="http://www.intra.ext.vt.edu/marketing/images/VCE-Vector-Folder/VCE-Vertical-Vector/VCE-ClrLogo.jpg"/>
          <p:cNvPicPr preferRelativeResize="0"/>
          <p:nvPr/>
        </p:nvPicPr>
        <p:blipFill rotWithShape="1">
          <a:blip r:embed="rId4">
            <a:alphaModFix/>
          </a:blip>
          <a:srcRect/>
          <a:stretch/>
        </p:blipFill>
        <p:spPr>
          <a:xfrm>
            <a:off x="3276600" y="3779032"/>
            <a:ext cx="2607686" cy="102156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Shape 268"/>
          <p:cNvSpPr txBox="1">
            <a:spLocks noGrp="1"/>
          </p:cNvSpPr>
          <p:nvPr>
            <p:ph type="title"/>
          </p:nvPr>
        </p:nvSpPr>
        <p:spPr>
          <a:xfrm>
            <a:off x="722313" y="533400"/>
            <a:ext cx="7772400" cy="1524000"/>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FFFFFF"/>
              </a:buClr>
              <a:buFont typeface="Corbel"/>
              <a:buNone/>
            </a:pPr>
            <a:r>
              <a:rPr lang="en-US" sz="4200" b="1" i="0" u="none" strike="noStrike" cap="none">
                <a:solidFill>
                  <a:srgbClr val="FFFFFF"/>
                </a:solidFill>
                <a:latin typeface="Corbel"/>
                <a:ea typeface="Corbel"/>
                <a:cs typeface="Corbel"/>
                <a:sym typeface="Corbel"/>
              </a:rPr>
              <a:t>LEAP Curriculum</a:t>
            </a:r>
            <a:endParaRPr sz="4200" b="1" i="0" u="none" strike="noStrike" cap="none">
              <a:solidFill>
                <a:srgbClr val="FFFFFF"/>
              </a:solidFill>
              <a:latin typeface="Corbel"/>
              <a:ea typeface="Corbel"/>
              <a:cs typeface="Corbel"/>
              <a:sym typeface="Corbel"/>
            </a:endParaRPr>
          </a:p>
        </p:txBody>
      </p:sp>
      <p:pic>
        <p:nvPicPr>
          <p:cNvPr id="269" name="Shape 269" descr="leap logo with arched type copy 2"/>
          <p:cNvPicPr preferRelativeResize="0"/>
          <p:nvPr/>
        </p:nvPicPr>
        <p:blipFill rotWithShape="1">
          <a:blip r:embed="rId3">
            <a:alphaModFix/>
          </a:blip>
          <a:srcRect/>
          <a:stretch/>
        </p:blipFill>
        <p:spPr>
          <a:xfrm>
            <a:off x="1903413" y="2667000"/>
            <a:ext cx="5410200" cy="2818547"/>
          </a:xfrm>
          <a:prstGeom prst="rect">
            <a:avLst/>
          </a:prstGeom>
          <a:noFill/>
          <a:ln w="38100" cap="flat" cmpd="sng">
            <a:solidFill>
              <a:srgbClr val="00B0F0"/>
            </a:solidFill>
            <a:prstDash val="solid"/>
            <a:round/>
            <a:headEnd type="none" w="med" len="med"/>
            <a:tailEnd type="none" w="med" len="med"/>
          </a:ln>
        </p:spPr>
      </p:pic>
      <p:sp>
        <p:nvSpPr>
          <p:cNvPr id="270" name="Shape 270"/>
          <p:cNvSpPr txBox="1"/>
          <p:nvPr/>
        </p:nvSpPr>
        <p:spPr>
          <a:xfrm>
            <a:off x="455613" y="5095662"/>
            <a:ext cx="8305800" cy="1328928"/>
          </a:xfrm>
          <a:prstGeom prst="rect">
            <a:avLst/>
          </a:prstGeom>
          <a:noFill/>
          <a:ln>
            <a:noFill/>
          </a:ln>
        </p:spPr>
        <p:txBody>
          <a:bodyPr wrap="square" lIns="91425" tIns="45700" rIns="91425" bIns="45700" anchor="t" anchorCtr="0">
            <a:noAutofit/>
          </a:bodyPr>
          <a:lstStyle/>
          <a:p>
            <a:pPr marL="274320" marR="0" lvl="0" indent="-274320" algn="l" rtl="0">
              <a:lnSpc>
                <a:spcPct val="90000"/>
              </a:lnSpc>
              <a:spcBef>
                <a:spcPts val="0"/>
              </a:spcBef>
              <a:spcAft>
                <a:spcPts val="0"/>
              </a:spcAft>
              <a:buClr>
                <a:schemeClr val="accent1"/>
              </a:buClr>
              <a:buFont typeface="Noto Sans Symbols"/>
              <a:buNone/>
            </a:pPr>
            <a:r>
              <a:rPr lang="en-US" sz="2590" b="1" i="1">
                <a:solidFill>
                  <a:srgbClr val="F21504"/>
                </a:solidFill>
                <a:latin typeface="Corbel"/>
                <a:ea typeface="Corbel"/>
                <a:cs typeface="Corbel"/>
                <a:sym typeface="Corbel"/>
              </a:rPr>
              <a:t>   </a:t>
            </a:r>
            <a:endParaRPr/>
          </a:p>
          <a:p>
            <a:pPr marL="274320" marR="0" lvl="0" indent="-274320" algn="ctr" rtl="0">
              <a:lnSpc>
                <a:spcPct val="90000"/>
              </a:lnSpc>
              <a:spcBef>
                <a:spcPts val="518"/>
              </a:spcBef>
              <a:spcAft>
                <a:spcPts val="0"/>
              </a:spcAft>
              <a:buClr>
                <a:schemeClr val="accent1"/>
              </a:buClr>
              <a:buFont typeface="Noto Sans Symbols"/>
              <a:buNone/>
            </a:pPr>
            <a:r>
              <a:rPr lang="en-US" sz="2590" b="1" i="1">
                <a:solidFill>
                  <a:schemeClr val="accent1"/>
                </a:solidFill>
                <a:latin typeface="Corbel"/>
                <a:ea typeface="Corbel"/>
                <a:cs typeface="Corbel"/>
                <a:sym typeface="Corbel"/>
              </a:rPr>
              <a:t>FNP curriculum that targets children </a:t>
            </a:r>
            <a:br>
              <a:rPr lang="en-US" sz="2590" b="1" i="1">
                <a:solidFill>
                  <a:schemeClr val="accent1"/>
                </a:solidFill>
                <a:latin typeface="Corbel"/>
                <a:ea typeface="Corbel"/>
                <a:cs typeface="Corbel"/>
                <a:sym typeface="Corbel"/>
              </a:rPr>
            </a:br>
            <a:r>
              <a:rPr lang="en-US" sz="2590" b="1" i="1">
                <a:solidFill>
                  <a:schemeClr val="accent1"/>
                </a:solidFill>
                <a:latin typeface="Corbel"/>
                <a:ea typeface="Corbel"/>
                <a:cs typeface="Corbel"/>
                <a:sym typeface="Corbel"/>
              </a:rPr>
              <a:t>3 to 5 years of age and their families.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Shape 276"/>
          <p:cNvSpPr txBox="1">
            <a:spLocks noGrp="1"/>
          </p:cNvSpPr>
          <p:nvPr>
            <p:ph type="title" idx="4294967295"/>
          </p:nvPr>
        </p:nvSpPr>
        <p:spPr>
          <a:xfrm>
            <a:off x="1981200" y="645750"/>
            <a:ext cx="2774700" cy="759000"/>
          </a:xfrm>
          <a:prstGeom prst="rect">
            <a:avLst/>
          </a:prstGeom>
          <a:noFill/>
          <a:ln>
            <a:noFill/>
          </a:ln>
        </p:spPr>
        <p:txBody>
          <a:bodyPr wrap="square" lIns="91425" tIns="45700" rIns="91425" bIns="45700" anchor="b" anchorCtr="0">
            <a:noAutofit/>
          </a:bodyPr>
          <a:lstStyle/>
          <a:p>
            <a:pPr marL="0" marR="0" lvl="0" indent="0" algn="l" rtl="0">
              <a:spcBef>
                <a:spcPts val="0"/>
              </a:spcBef>
              <a:spcAft>
                <a:spcPts val="0"/>
              </a:spcAft>
              <a:buClr>
                <a:srgbClr val="7030A0"/>
              </a:buClr>
              <a:buFont typeface="Corbel"/>
              <a:buNone/>
            </a:pPr>
            <a:r>
              <a:rPr lang="en-US" sz="4000" b="1" i="0" u="none" strike="noStrike" cap="none">
                <a:solidFill>
                  <a:srgbClr val="7030A0"/>
                </a:solidFill>
                <a:latin typeface="Corbel"/>
                <a:ea typeface="Corbel"/>
                <a:cs typeface="Corbel"/>
                <a:sym typeface="Corbel"/>
              </a:rPr>
              <a:t>Literacy</a:t>
            </a:r>
            <a:endParaRPr/>
          </a:p>
        </p:txBody>
      </p:sp>
      <p:pic>
        <p:nvPicPr>
          <p:cNvPr id="277" name="Shape 277"/>
          <p:cNvPicPr preferRelativeResize="0"/>
          <p:nvPr/>
        </p:nvPicPr>
        <p:blipFill rotWithShape="1">
          <a:blip r:embed="rId3">
            <a:alphaModFix/>
          </a:blip>
          <a:srcRect l="1412" r="77434"/>
          <a:stretch/>
        </p:blipFill>
        <p:spPr>
          <a:xfrm>
            <a:off x="777550" y="447453"/>
            <a:ext cx="762000" cy="1155600"/>
          </a:xfrm>
          <a:prstGeom prst="rect">
            <a:avLst/>
          </a:prstGeom>
          <a:noFill/>
          <a:ln>
            <a:noFill/>
          </a:ln>
        </p:spPr>
      </p:pic>
      <p:sp>
        <p:nvSpPr>
          <p:cNvPr id="278" name="Shape 278"/>
          <p:cNvSpPr/>
          <p:nvPr/>
        </p:nvSpPr>
        <p:spPr>
          <a:xfrm>
            <a:off x="5332850" y="1963575"/>
            <a:ext cx="3990708" cy="3319758"/>
          </a:xfrm>
          <a:prstGeom prst="irregularSeal2">
            <a:avLst/>
          </a:prstGeom>
          <a:solidFill>
            <a:schemeClr val="accent1"/>
          </a:solidFill>
          <a:ln w="11425" cap="flat" cmpd="sng">
            <a:solidFill>
              <a:srgbClr val="395E89"/>
            </a:solidFill>
            <a:prstDash val="dash"/>
            <a:round/>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r>
              <a:rPr lang="en-US" sz="2000" i="1">
                <a:solidFill>
                  <a:schemeClr val="lt1"/>
                </a:solidFill>
                <a:latin typeface="Corbel"/>
                <a:ea typeface="Corbel"/>
                <a:cs typeface="Corbel"/>
                <a:sym typeface="Corbel"/>
              </a:rPr>
              <a:t>What do you do to make reading fun for children?</a:t>
            </a:r>
            <a:endParaRPr sz="2000">
              <a:solidFill>
                <a:schemeClr val="lt1"/>
              </a:solidFill>
              <a:latin typeface="Corbel"/>
              <a:ea typeface="Corbel"/>
              <a:cs typeface="Corbel"/>
              <a:sym typeface="Corbel"/>
            </a:endParaRPr>
          </a:p>
        </p:txBody>
      </p:sp>
      <p:sp>
        <p:nvSpPr>
          <p:cNvPr id="279" name="Shape 279"/>
          <p:cNvSpPr/>
          <p:nvPr/>
        </p:nvSpPr>
        <p:spPr>
          <a:xfrm>
            <a:off x="5126225" y="645750"/>
            <a:ext cx="3799500" cy="990600"/>
          </a:xfrm>
          <a:prstGeom prst="rect">
            <a:avLst/>
          </a:prstGeom>
          <a:noFill/>
          <a:ln>
            <a:noFill/>
          </a:ln>
        </p:spPr>
        <p:txBody>
          <a:bodyPr wrap="square" lIns="91425" tIns="45700" rIns="91425" bIns="45700" anchor="t" anchorCtr="0">
            <a:noAutofit/>
          </a:bodyPr>
          <a:lstStyle/>
          <a:p>
            <a:pPr marL="0" marR="0" lvl="0" indent="0" algn="ctr" rtl="0">
              <a:spcBef>
                <a:spcPts val="0"/>
              </a:spcBef>
              <a:spcAft>
                <a:spcPts val="0"/>
              </a:spcAft>
              <a:buClr>
                <a:schemeClr val="accent4"/>
              </a:buClr>
              <a:buFont typeface="Corbel"/>
              <a:buNone/>
            </a:pPr>
            <a:r>
              <a:rPr lang="en-US" sz="1800" b="1" i="1">
                <a:solidFill>
                  <a:schemeClr val="accent4"/>
                </a:solidFill>
                <a:latin typeface="Corbel"/>
                <a:ea typeface="Corbel"/>
                <a:cs typeface="Corbel"/>
                <a:sym typeface="Corbel"/>
              </a:rPr>
              <a:t>Reading to young children is the single most important factor in  academic success</a:t>
            </a:r>
            <a:endParaRPr/>
          </a:p>
        </p:txBody>
      </p:sp>
      <p:pic>
        <p:nvPicPr>
          <p:cNvPr id="280" name="Shape 280"/>
          <p:cNvPicPr preferRelativeResize="0"/>
          <p:nvPr/>
        </p:nvPicPr>
        <p:blipFill rotWithShape="1">
          <a:blip r:embed="rId4">
            <a:alphaModFix/>
          </a:blip>
          <a:srcRect l="23172" r="55156"/>
          <a:stretch/>
        </p:blipFill>
        <p:spPr>
          <a:xfrm>
            <a:off x="746800" y="1757400"/>
            <a:ext cx="823500" cy="1219200"/>
          </a:xfrm>
          <a:prstGeom prst="rect">
            <a:avLst/>
          </a:prstGeom>
          <a:noFill/>
          <a:ln>
            <a:noFill/>
          </a:ln>
        </p:spPr>
      </p:pic>
      <p:pic>
        <p:nvPicPr>
          <p:cNvPr id="281" name="Shape 281"/>
          <p:cNvPicPr preferRelativeResize="0"/>
          <p:nvPr/>
        </p:nvPicPr>
        <p:blipFill rotWithShape="1">
          <a:blip r:embed="rId5">
            <a:alphaModFix/>
          </a:blip>
          <a:srcRect l="46826" r="29329"/>
          <a:stretch/>
        </p:blipFill>
        <p:spPr>
          <a:xfrm>
            <a:off x="790450" y="3281399"/>
            <a:ext cx="736200" cy="990600"/>
          </a:xfrm>
          <a:prstGeom prst="rect">
            <a:avLst/>
          </a:prstGeom>
          <a:noFill/>
          <a:ln>
            <a:noFill/>
          </a:ln>
        </p:spPr>
      </p:pic>
      <p:pic>
        <p:nvPicPr>
          <p:cNvPr id="282" name="Shape 282" descr="leap logo with arched type copy 2"/>
          <p:cNvPicPr preferRelativeResize="0"/>
          <p:nvPr/>
        </p:nvPicPr>
        <p:blipFill rotWithShape="1">
          <a:blip r:embed="rId6">
            <a:alphaModFix/>
          </a:blip>
          <a:srcRect l="70907" t="38392" r="5455" b="16237"/>
          <a:stretch/>
        </p:blipFill>
        <p:spPr>
          <a:xfrm>
            <a:off x="790450" y="4653010"/>
            <a:ext cx="990600" cy="990600"/>
          </a:xfrm>
          <a:prstGeom prst="rect">
            <a:avLst/>
          </a:prstGeom>
          <a:noFill/>
          <a:ln>
            <a:noFill/>
          </a:ln>
        </p:spPr>
      </p:pic>
      <p:sp>
        <p:nvSpPr>
          <p:cNvPr id="283" name="Shape 283"/>
          <p:cNvSpPr txBox="1">
            <a:spLocks noGrp="1"/>
          </p:cNvSpPr>
          <p:nvPr>
            <p:ph type="title" idx="4294967295"/>
          </p:nvPr>
        </p:nvSpPr>
        <p:spPr>
          <a:xfrm>
            <a:off x="1981200" y="1963575"/>
            <a:ext cx="2775000" cy="759000"/>
          </a:xfrm>
          <a:prstGeom prst="rect">
            <a:avLst/>
          </a:prstGeom>
          <a:noFill/>
          <a:ln>
            <a:noFill/>
          </a:ln>
        </p:spPr>
        <p:txBody>
          <a:bodyPr wrap="square" lIns="91425" tIns="45700" rIns="91425" bIns="45700" anchor="b" anchorCtr="0">
            <a:noAutofit/>
          </a:bodyPr>
          <a:lstStyle/>
          <a:p>
            <a:pPr marL="0" marR="0" lvl="0" indent="0" algn="l" rtl="0">
              <a:spcBef>
                <a:spcPts val="0"/>
              </a:spcBef>
              <a:spcAft>
                <a:spcPts val="0"/>
              </a:spcAft>
              <a:buClr>
                <a:srgbClr val="7030A0"/>
              </a:buClr>
              <a:buFont typeface="Corbel"/>
              <a:buNone/>
            </a:pPr>
            <a:r>
              <a:rPr lang="en-US" sz="4000" b="1" i="0" u="none" strike="noStrike" cap="none">
                <a:solidFill>
                  <a:srgbClr val="7030A0"/>
                </a:solidFill>
                <a:latin typeface="Corbel"/>
                <a:ea typeface="Corbel"/>
                <a:cs typeface="Corbel"/>
                <a:sym typeface="Corbel"/>
              </a:rPr>
              <a:t>Eating</a:t>
            </a:r>
            <a:endParaRPr/>
          </a:p>
        </p:txBody>
      </p:sp>
      <p:sp>
        <p:nvSpPr>
          <p:cNvPr id="284" name="Shape 284"/>
          <p:cNvSpPr txBox="1">
            <a:spLocks noGrp="1"/>
          </p:cNvSpPr>
          <p:nvPr>
            <p:ph type="title" idx="4294967295"/>
          </p:nvPr>
        </p:nvSpPr>
        <p:spPr>
          <a:xfrm>
            <a:off x="1981200" y="3308300"/>
            <a:ext cx="2678700" cy="759000"/>
          </a:xfrm>
          <a:prstGeom prst="rect">
            <a:avLst/>
          </a:prstGeom>
          <a:noFill/>
          <a:ln>
            <a:noFill/>
          </a:ln>
        </p:spPr>
        <p:txBody>
          <a:bodyPr wrap="square" lIns="91425" tIns="45700" rIns="91425" bIns="45700" anchor="b" anchorCtr="0">
            <a:noAutofit/>
          </a:bodyPr>
          <a:lstStyle/>
          <a:p>
            <a:pPr marL="0" marR="0" lvl="0" indent="0" algn="l" rtl="0">
              <a:spcBef>
                <a:spcPts val="0"/>
              </a:spcBef>
              <a:spcAft>
                <a:spcPts val="0"/>
              </a:spcAft>
              <a:buClr>
                <a:srgbClr val="7030A0"/>
              </a:buClr>
              <a:buFont typeface="Corbel"/>
              <a:buNone/>
            </a:pPr>
            <a:r>
              <a:rPr lang="en-US" sz="4000" b="1" i="0" u="none" strike="noStrike" cap="none">
                <a:solidFill>
                  <a:srgbClr val="7030A0"/>
                </a:solidFill>
                <a:latin typeface="Corbel"/>
                <a:ea typeface="Corbel"/>
                <a:cs typeface="Corbel"/>
                <a:sym typeface="Corbel"/>
              </a:rPr>
              <a:t>Activity </a:t>
            </a:r>
            <a:endParaRPr sz="4000" b="1" i="0" u="none" strike="noStrike" cap="none">
              <a:solidFill>
                <a:srgbClr val="7030A0"/>
              </a:solidFill>
              <a:latin typeface="Corbel"/>
              <a:ea typeface="Corbel"/>
              <a:cs typeface="Corbel"/>
              <a:sym typeface="Corbel"/>
            </a:endParaRPr>
          </a:p>
        </p:txBody>
      </p:sp>
      <p:sp>
        <p:nvSpPr>
          <p:cNvPr id="285" name="Shape 285"/>
          <p:cNvSpPr txBox="1"/>
          <p:nvPr/>
        </p:nvSpPr>
        <p:spPr>
          <a:xfrm>
            <a:off x="1981200" y="4653025"/>
            <a:ext cx="3799500" cy="879000"/>
          </a:xfrm>
          <a:prstGeom prst="rect">
            <a:avLst/>
          </a:prstGeom>
          <a:noFill/>
          <a:ln>
            <a:noFill/>
          </a:ln>
        </p:spPr>
        <p:txBody>
          <a:bodyPr wrap="square" lIns="91425" tIns="91425" rIns="91425" bIns="91425" anchor="ctr" anchorCtr="0">
            <a:noAutofit/>
          </a:bodyPr>
          <a:lstStyle/>
          <a:p>
            <a:pPr marL="0" lvl="0" indent="0" rtl="0">
              <a:spcBef>
                <a:spcPts val="0"/>
              </a:spcBef>
              <a:spcAft>
                <a:spcPts val="0"/>
              </a:spcAft>
              <a:buNone/>
            </a:pPr>
            <a:r>
              <a:rPr lang="en-US" sz="4000" b="1">
                <a:solidFill>
                  <a:srgbClr val="7030A0"/>
                </a:solidFill>
                <a:latin typeface="Corbel"/>
                <a:ea typeface="Corbel"/>
                <a:cs typeface="Corbel"/>
                <a:sym typeface="Corbel"/>
              </a:rPr>
              <a:t>for Preschool</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Shape 290"/>
          <p:cNvSpPr txBox="1">
            <a:spLocks noGrp="1"/>
          </p:cNvSpPr>
          <p:nvPr>
            <p:ph type="title"/>
          </p:nvPr>
        </p:nvSpPr>
        <p:spPr>
          <a:xfrm>
            <a:off x="301752" y="228600"/>
            <a:ext cx="8534400" cy="758952"/>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88A44E"/>
              </a:buClr>
              <a:buFont typeface="Corbel"/>
              <a:buNone/>
            </a:pPr>
            <a:r>
              <a:rPr lang="en-US" sz="3300" b="1" i="0" u="none" strike="noStrike" cap="none">
                <a:solidFill>
                  <a:srgbClr val="88A44E"/>
                </a:solidFill>
                <a:latin typeface="Corbel"/>
                <a:ea typeface="Corbel"/>
                <a:cs typeface="Corbel"/>
                <a:sym typeface="Corbel"/>
              </a:rPr>
              <a:t>Program Goals</a:t>
            </a:r>
            <a:endParaRPr sz="3300" b="1" i="0" u="none" strike="noStrike" cap="none">
              <a:solidFill>
                <a:srgbClr val="88A44E"/>
              </a:solidFill>
              <a:latin typeface="Corbel"/>
              <a:ea typeface="Corbel"/>
              <a:cs typeface="Corbel"/>
              <a:sym typeface="Corbel"/>
            </a:endParaRPr>
          </a:p>
        </p:txBody>
      </p:sp>
      <p:sp>
        <p:nvSpPr>
          <p:cNvPr id="291" name="Shape 291"/>
          <p:cNvSpPr txBox="1">
            <a:spLocks noGrp="1"/>
          </p:cNvSpPr>
          <p:nvPr>
            <p:ph type="body" idx="1"/>
          </p:nvPr>
        </p:nvSpPr>
        <p:spPr>
          <a:xfrm>
            <a:off x="301750" y="1947600"/>
            <a:ext cx="8534400" cy="4151400"/>
          </a:xfrm>
          <a:prstGeom prst="rect">
            <a:avLst/>
          </a:prstGeom>
          <a:noFill/>
          <a:ln>
            <a:noFill/>
          </a:ln>
        </p:spPr>
        <p:txBody>
          <a:bodyPr wrap="square" lIns="91425" tIns="45700" rIns="91425" bIns="45700" anchor="t" anchorCtr="0">
            <a:noAutofit/>
          </a:bodyPr>
          <a:lstStyle/>
          <a:p>
            <a:pPr marL="274320" marR="0" lvl="0" indent="-274320" algn="l" rtl="0">
              <a:spcBef>
                <a:spcPts val="0"/>
              </a:spcBef>
              <a:spcAft>
                <a:spcPts val="0"/>
              </a:spcAft>
              <a:buClr>
                <a:schemeClr val="accent1"/>
              </a:buClr>
              <a:buSzPts val="2295"/>
              <a:buFont typeface="Noto Sans Symbols"/>
              <a:buChar char="●"/>
            </a:pPr>
            <a:r>
              <a:rPr lang="en-US" sz="2700" b="0" i="0" u="none" strike="noStrike" cap="none" dirty="0">
                <a:solidFill>
                  <a:schemeClr val="dk1"/>
                </a:solidFill>
                <a:latin typeface="Corbel"/>
                <a:ea typeface="Corbel"/>
                <a:cs typeface="Corbel"/>
                <a:sym typeface="Corbel"/>
              </a:rPr>
              <a:t>Encourage the children to try more and different fruits and vegetables</a:t>
            </a:r>
            <a:endParaRPr dirty="0"/>
          </a:p>
          <a:p>
            <a:pPr marL="274320" marR="0" lvl="0" indent="-274320" algn="l" rtl="0">
              <a:spcBef>
                <a:spcPts val="3540"/>
              </a:spcBef>
              <a:spcAft>
                <a:spcPts val="0"/>
              </a:spcAft>
              <a:buClr>
                <a:schemeClr val="accent1"/>
              </a:buClr>
              <a:buSzPts val="2295"/>
              <a:buFont typeface="Noto Sans Symbols"/>
              <a:buChar char="●"/>
            </a:pPr>
            <a:r>
              <a:rPr lang="en-US" sz="2700" b="0" i="0" u="none" strike="noStrike" cap="none" dirty="0">
                <a:solidFill>
                  <a:schemeClr val="dk1"/>
                </a:solidFill>
                <a:latin typeface="Corbel"/>
                <a:ea typeface="Corbel"/>
                <a:cs typeface="Corbel"/>
                <a:sym typeface="Corbel"/>
              </a:rPr>
              <a:t>Encourage the children to get more physical activity every day</a:t>
            </a:r>
            <a:endParaRPr dirty="0"/>
          </a:p>
          <a:p>
            <a:pPr marL="274320" marR="0" lvl="0" indent="-274320" algn="l" rtl="0">
              <a:spcBef>
                <a:spcPts val="3540"/>
              </a:spcBef>
              <a:spcAft>
                <a:spcPts val="0"/>
              </a:spcAft>
              <a:buClr>
                <a:schemeClr val="accent1"/>
              </a:buClr>
              <a:buSzPts val="2295"/>
              <a:buFont typeface="Noto Sans Symbols"/>
              <a:buChar char="●"/>
            </a:pPr>
            <a:r>
              <a:rPr lang="en-US" sz="2700" b="0" i="0" u="none" strike="noStrike" cap="none" dirty="0">
                <a:solidFill>
                  <a:schemeClr val="dk1"/>
                </a:solidFill>
                <a:latin typeface="Corbel"/>
                <a:ea typeface="Corbel"/>
                <a:cs typeface="Corbel"/>
                <a:sym typeface="Corbel"/>
              </a:rPr>
              <a:t>Encourage the children to read more</a:t>
            </a:r>
            <a:endParaRPr sz="2700" b="0" i="0" u="none" strike="noStrike" cap="none" dirty="0">
              <a:solidFill>
                <a:schemeClr val="dk1"/>
              </a:solidFill>
              <a:latin typeface="Corbel"/>
              <a:ea typeface="Corbel"/>
              <a:cs typeface="Corbel"/>
              <a:sym typeface="Corbel"/>
            </a:endParaRPr>
          </a:p>
          <a:p>
            <a:pPr marL="274320" marR="0" lvl="0" indent="-274320" algn="l" rtl="0">
              <a:spcBef>
                <a:spcPts val="3540"/>
              </a:spcBef>
              <a:spcAft>
                <a:spcPts val="0"/>
              </a:spcAft>
              <a:buClr>
                <a:schemeClr val="accent1"/>
              </a:buClr>
              <a:buSzPts val="2295"/>
              <a:buFont typeface="Noto Sans Symbols"/>
              <a:buChar char="●"/>
            </a:pPr>
            <a:r>
              <a:rPr lang="en-US" dirty="0"/>
              <a:t>Parents and </a:t>
            </a:r>
            <a:r>
              <a:rPr lang="en-US" dirty="0" smtClean="0"/>
              <a:t>newsletter</a:t>
            </a:r>
            <a:endParaRPr dirty="0"/>
          </a:p>
          <a:p>
            <a:pPr marL="274320" marR="0" lvl="0" indent="-128587" algn="l" rtl="0">
              <a:spcBef>
                <a:spcPts val="3540"/>
              </a:spcBef>
              <a:spcAft>
                <a:spcPts val="0"/>
              </a:spcAft>
              <a:buClr>
                <a:schemeClr val="accent1"/>
              </a:buClr>
              <a:buSzPts val="2295"/>
              <a:buFont typeface="Noto Sans Symbols"/>
              <a:buNone/>
            </a:pPr>
            <a:endParaRPr sz="2700" b="0" i="0" u="none" strike="noStrike" cap="none" dirty="0">
              <a:solidFill>
                <a:schemeClr val="dk1"/>
              </a:solidFill>
              <a:latin typeface="Corbel"/>
              <a:ea typeface="Corbel"/>
              <a:cs typeface="Corbel"/>
              <a:sym typeface="Corbe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Shape 296"/>
          <p:cNvSpPr txBox="1">
            <a:spLocks noGrp="1"/>
          </p:cNvSpPr>
          <p:nvPr>
            <p:ph type="title" idx="4294967295"/>
          </p:nvPr>
        </p:nvSpPr>
        <p:spPr>
          <a:xfrm>
            <a:off x="0" y="228600"/>
            <a:ext cx="8534400" cy="758825"/>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88A44E"/>
              </a:buClr>
              <a:buFont typeface="Corbel"/>
              <a:buNone/>
            </a:pPr>
            <a:r>
              <a:rPr lang="en-US" sz="4000" b="1" i="0" u="none" strike="noStrike" cap="none">
                <a:solidFill>
                  <a:srgbClr val="88A44E"/>
                </a:solidFill>
                <a:latin typeface="Corbel"/>
                <a:ea typeface="Corbel"/>
                <a:cs typeface="Corbel"/>
                <a:sym typeface="Corbel"/>
              </a:rPr>
              <a:t>Benefits of the LEAP Curriculum</a:t>
            </a:r>
            <a:endParaRPr/>
          </a:p>
        </p:txBody>
      </p:sp>
      <p:sp>
        <p:nvSpPr>
          <p:cNvPr id="297" name="Shape 297"/>
          <p:cNvSpPr txBox="1">
            <a:spLocks noGrp="1"/>
          </p:cNvSpPr>
          <p:nvPr>
            <p:ph type="body" idx="4294967295"/>
          </p:nvPr>
        </p:nvSpPr>
        <p:spPr>
          <a:xfrm>
            <a:off x="457200" y="1295400"/>
            <a:ext cx="6096000" cy="5105400"/>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Clr>
                <a:schemeClr val="accent1"/>
              </a:buClr>
              <a:buFont typeface="Noto Sans Symbols"/>
              <a:buNone/>
            </a:pPr>
            <a:r>
              <a:rPr lang="en-US" sz="2800" b="1" i="0" u="none" strike="noStrike" cap="none">
                <a:solidFill>
                  <a:schemeClr val="dk1"/>
                </a:solidFill>
                <a:latin typeface="Corbel"/>
                <a:ea typeface="Corbel"/>
                <a:cs typeface="Corbel"/>
                <a:sym typeface="Corbel"/>
              </a:rPr>
              <a:t>LEAP Lessons address three </a:t>
            </a:r>
            <a:r>
              <a:rPr lang="en-US" sz="2800" b="1"/>
              <a:t>topics</a:t>
            </a:r>
            <a:r>
              <a:rPr lang="en-US" sz="2800" b="1" i="0" u="none" strike="noStrike" cap="none">
                <a:solidFill>
                  <a:schemeClr val="dk1"/>
                </a:solidFill>
                <a:latin typeface="Corbel"/>
                <a:ea typeface="Corbel"/>
                <a:cs typeface="Corbel"/>
                <a:sym typeface="Corbel"/>
              </a:rPr>
              <a:t>: </a:t>
            </a:r>
            <a:endParaRPr sz="2800" b="1" i="0" u="none" strike="noStrike" cap="none">
              <a:solidFill>
                <a:schemeClr val="dk1"/>
              </a:solidFill>
              <a:latin typeface="Corbel"/>
              <a:ea typeface="Corbel"/>
              <a:cs typeface="Corbel"/>
              <a:sym typeface="Corbel"/>
            </a:endParaRPr>
          </a:p>
          <a:p>
            <a:pPr marL="548640" marR="0" lvl="1" indent="-281940" algn="l" rtl="0">
              <a:spcBef>
                <a:spcPts val="400"/>
              </a:spcBef>
              <a:spcAft>
                <a:spcPts val="0"/>
              </a:spcAft>
              <a:buClr>
                <a:schemeClr val="accent2"/>
              </a:buClr>
              <a:buSzPts val="1400"/>
              <a:buFont typeface="Noto Sans Symbols"/>
              <a:buChar char="○"/>
            </a:pPr>
            <a:r>
              <a:rPr lang="en-US" sz="2000" b="1"/>
              <a:t>L</a:t>
            </a:r>
            <a:r>
              <a:rPr lang="en-US" sz="2000" b="1" i="0" u="none" strike="noStrike" cap="none">
                <a:solidFill>
                  <a:schemeClr val="dk2"/>
                </a:solidFill>
                <a:latin typeface="Corbel"/>
                <a:ea typeface="Corbel"/>
                <a:cs typeface="Corbel"/>
                <a:sym typeface="Corbel"/>
              </a:rPr>
              <a:t>iteracy</a:t>
            </a:r>
            <a:endParaRPr/>
          </a:p>
          <a:p>
            <a:pPr marL="548640" marR="0" lvl="1" indent="-281940" algn="l" rtl="0">
              <a:spcBef>
                <a:spcPts val="400"/>
              </a:spcBef>
              <a:spcAft>
                <a:spcPts val="0"/>
              </a:spcAft>
              <a:buClr>
                <a:schemeClr val="accent2"/>
              </a:buClr>
              <a:buSzPts val="1400"/>
              <a:buFont typeface="Noto Sans Symbols"/>
              <a:buChar char="○"/>
            </a:pPr>
            <a:r>
              <a:rPr lang="en-US" sz="2000" b="1"/>
              <a:t>A</a:t>
            </a:r>
            <a:r>
              <a:rPr lang="en-US" sz="2000" b="1" i="0" u="none" strike="noStrike" cap="none">
                <a:solidFill>
                  <a:schemeClr val="dk2"/>
                </a:solidFill>
                <a:latin typeface="Corbel"/>
                <a:ea typeface="Corbel"/>
                <a:cs typeface="Corbel"/>
                <a:sym typeface="Corbel"/>
              </a:rPr>
              <a:t>ctivity levels</a:t>
            </a:r>
            <a:endParaRPr/>
          </a:p>
          <a:p>
            <a:pPr marL="548640" marR="0" lvl="1" indent="-281940" algn="l" rtl="0">
              <a:spcBef>
                <a:spcPts val="400"/>
              </a:spcBef>
              <a:spcAft>
                <a:spcPts val="0"/>
              </a:spcAft>
              <a:buClr>
                <a:schemeClr val="accent2"/>
              </a:buClr>
              <a:buSzPts val="1400"/>
              <a:buFont typeface="Noto Sans Symbols"/>
              <a:buChar char="○"/>
            </a:pPr>
            <a:r>
              <a:rPr lang="en-US" sz="2000" b="1"/>
              <a:t>H</a:t>
            </a:r>
            <a:r>
              <a:rPr lang="en-US" sz="2000" b="1" i="0" u="none" strike="noStrike" cap="none">
                <a:solidFill>
                  <a:schemeClr val="dk2"/>
                </a:solidFill>
                <a:latin typeface="Corbel"/>
                <a:ea typeface="Corbel"/>
                <a:cs typeface="Corbel"/>
                <a:sym typeface="Corbel"/>
              </a:rPr>
              <a:t>ealthy food choices</a:t>
            </a:r>
            <a:br>
              <a:rPr lang="en-US" sz="2000" b="1" i="0" u="none" strike="noStrike" cap="none">
                <a:solidFill>
                  <a:schemeClr val="dk2"/>
                </a:solidFill>
                <a:latin typeface="Corbel"/>
                <a:ea typeface="Corbel"/>
                <a:cs typeface="Corbel"/>
                <a:sym typeface="Corbel"/>
              </a:rPr>
            </a:br>
            <a:endParaRPr sz="2000" b="1" i="0" u="none" strike="noStrike" cap="none">
              <a:solidFill>
                <a:schemeClr val="dk2"/>
              </a:solidFill>
              <a:latin typeface="Corbel"/>
              <a:ea typeface="Corbel"/>
              <a:cs typeface="Corbel"/>
              <a:sym typeface="Corbel"/>
            </a:endParaRPr>
          </a:p>
          <a:p>
            <a:pPr marL="0" marR="0" lvl="0" indent="0" algn="l" rtl="0">
              <a:spcBef>
                <a:spcPts val="560"/>
              </a:spcBef>
              <a:spcAft>
                <a:spcPts val="0"/>
              </a:spcAft>
              <a:buClr>
                <a:schemeClr val="accent1"/>
              </a:buClr>
              <a:buFont typeface="Noto Sans Symbols"/>
              <a:buNone/>
            </a:pPr>
            <a:r>
              <a:rPr lang="en-US" sz="2800" b="1" i="0" u="none" strike="noStrike" cap="none">
                <a:solidFill>
                  <a:schemeClr val="dk1"/>
                </a:solidFill>
                <a:latin typeface="Corbel"/>
                <a:ea typeface="Corbel"/>
                <a:cs typeface="Corbel"/>
                <a:sym typeface="Corbel"/>
              </a:rPr>
              <a:t>Easy to Teach Program</a:t>
            </a:r>
            <a:endParaRPr/>
          </a:p>
          <a:p>
            <a:pPr marL="548640" marR="0" lvl="1" indent="-281940" algn="l" rtl="0">
              <a:spcBef>
                <a:spcPts val="400"/>
              </a:spcBef>
              <a:spcAft>
                <a:spcPts val="0"/>
              </a:spcAft>
              <a:buClr>
                <a:schemeClr val="accent2"/>
              </a:buClr>
              <a:buSzPts val="1400"/>
              <a:buFont typeface="Noto Sans Symbols"/>
              <a:buChar char="○"/>
            </a:pPr>
            <a:r>
              <a:rPr lang="en-US" sz="2000" b="1" i="0" u="none" strike="noStrike" cap="none">
                <a:solidFill>
                  <a:schemeClr val="dk2"/>
                </a:solidFill>
                <a:latin typeface="Corbel"/>
                <a:ea typeface="Corbel"/>
                <a:cs typeface="Corbel"/>
                <a:sym typeface="Corbel"/>
              </a:rPr>
              <a:t>Facilitator Guide</a:t>
            </a:r>
            <a:endParaRPr/>
          </a:p>
          <a:p>
            <a:pPr marL="548640" marR="0" lvl="1" indent="-281940" algn="l" rtl="0">
              <a:spcBef>
                <a:spcPts val="400"/>
              </a:spcBef>
              <a:spcAft>
                <a:spcPts val="0"/>
              </a:spcAft>
              <a:buClr>
                <a:schemeClr val="accent2"/>
              </a:buClr>
              <a:buSzPts val="1400"/>
              <a:buFont typeface="Noto Sans Symbols"/>
              <a:buChar char="○"/>
            </a:pPr>
            <a:r>
              <a:rPr lang="en-US" sz="2000" b="1" i="0" u="none" strike="noStrike" cap="none">
                <a:solidFill>
                  <a:schemeClr val="dk2"/>
                </a:solidFill>
                <a:latin typeface="Corbel"/>
                <a:ea typeface="Corbel"/>
                <a:cs typeface="Corbel"/>
                <a:sym typeface="Corbel"/>
              </a:rPr>
              <a:t>Age appropriate books</a:t>
            </a:r>
            <a:endParaRPr sz="2000" b="1" i="0" u="none" strike="noStrike" cap="none">
              <a:solidFill>
                <a:schemeClr val="dk2"/>
              </a:solidFill>
              <a:latin typeface="Corbel"/>
              <a:ea typeface="Corbel"/>
              <a:cs typeface="Corbel"/>
              <a:sym typeface="Corbel"/>
            </a:endParaRPr>
          </a:p>
          <a:p>
            <a:pPr marL="548640" marR="0" lvl="1" indent="-281940" algn="l" rtl="0">
              <a:spcBef>
                <a:spcPts val="400"/>
              </a:spcBef>
              <a:spcAft>
                <a:spcPts val="0"/>
              </a:spcAft>
              <a:buClr>
                <a:schemeClr val="accent2"/>
              </a:buClr>
              <a:buSzPts val="1400"/>
              <a:buFont typeface="Noto Sans Symbols"/>
              <a:buChar char="○"/>
            </a:pPr>
            <a:r>
              <a:rPr lang="en-US" sz="2000" b="1" i="0" u="none" strike="noStrike" cap="none">
                <a:solidFill>
                  <a:schemeClr val="dk2"/>
                </a:solidFill>
                <a:latin typeface="Corbel"/>
                <a:ea typeface="Corbel"/>
                <a:cs typeface="Corbel"/>
                <a:sym typeface="Corbel"/>
              </a:rPr>
              <a:t>Reinforcement Activities</a:t>
            </a:r>
            <a:endParaRPr/>
          </a:p>
          <a:p>
            <a:pPr marL="548640" marR="0" lvl="1" indent="-281940" algn="l" rtl="0">
              <a:spcBef>
                <a:spcPts val="400"/>
              </a:spcBef>
              <a:spcAft>
                <a:spcPts val="0"/>
              </a:spcAft>
              <a:buClr>
                <a:schemeClr val="accent2"/>
              </a:buClr>
              <a:buSzPts val="1400"/>
              <a:buFont typeface="Noto Sans Symbols"/>
              <a:buChar char="○"/>
            </a:pPr>
            <a:r>
              <a:rPr lang="en-US" sz="2000" b="1" i="0" u="none" strike="noStrike" cap="none">
                <a:solidFill>
                  <a:schemeClr val="dk2"/>
                </a:solidFill>
                <a:latin typeface="Corbel"/>
                <a:ea typeface="Corbel"/>
                <a:cs typeface="Corbel"/>
                <a:sym typeface="Corbel"/>
              </a:rPr>
              <a:t>Family Newsletter</a:t>
            </a:r>
            <a:endParaRPr sz="2000" b="1" i="0" u="none" strike="noStrike" cap="none">
              <a:solidFill>
                <a:schemeClr val="dk2"/>
              </a:solidFill>
              <a:latin typeface="Corbel"/>
              <a:ea typeface="Corbel"/>
              <a:cs typeface="Corbel"/>
              <a:sym typeface="Corbel"/>
            </a:endParaRPr>
          </a:p>
          <a:p>
            <a:pPr marL="548640" marR="0" lvl="1" indent="-197485" algn="l" rtl="0">
              <a:spcBef>
                <a:spcPts val="380"/>
              </a:spcBef>
              <a:spcAft>
                <a:spcPts val="0"/>
              </a:spcAft>
              <a:buClr>
                <a:schemeClr val="accent2"/>
              </a:buClr>
              <a:buSzPts val="1330"/>
              <a:buFont typeface="Noto Sans Symbols"/>
              <a:buNone/>
            </a:pPr>
            <a:endParaRPr sz="1900" b="1" i="0" u="none" strike="noStrike" cap="none">
              <a:solidFill>
                <a:schemeClr val="dk2"/>
              </a:solidFill>
              <a:latin typeface="Corbel"/>
              <a:ea typeface="Corbel"/>
              <a:cs typeface="Corbel"/>
              <a:sym typeface="Corbel"/>
            </a:endParaRPr>
          </a:p>
        </p:txBody>
      </p:sp>
      <p:pic>
        <p:nvPicPr>
          <p:cNvPr id="298" name="Shape 298" descr="MCj03907580000[1]"/>
          <p:cNvPicPr preferRelativeResize="0"/>
          <p:nvPr/>
        </p:nvPicPr>
        <p:blipFill rotWithShape="1">
          <a:blip r:embed="rId3">
            <a:alphaModFix/>
          </a:blip>
          <a:srcRect/>
          <a:stretch/>
        </p:blipFill>
        <p:spPr>
          <a:xfrm>
            <a:off x="6324600" y="1905000"/>
            <a:ext cx="2415396" cy="32004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Shape 304"/>
          <p:cNvSpPr txBox="1">
            <a:spLocks noGrp="1"/>
          </p:cNvSpPr>
          <p:nvPr>
            <p:ph type="body" idx="1"/>
          </p:nvPr>
        </p:nvSpPr>
        <p:spPr>
          <a:xfrm>
            <a:off x="364966" y="2895600"/>
            <a:ext cx="4088284" cy="3547324"/>
          </a:xfrm>
          <a:prstGeom prst="rect">
            <a:avLst/>
          </a:prstGeom>
          <a:noFill/>
          <a:ln>
            <a:noFill/>
          </a:ln>
        </p:spPr>
        <p:txBody>
          <a:bodyPr wrap="square" lIns="91425" tIns="45700" rIns="91425" bIns="45700" anchor="t" anchorCtr="0">
            <a:noAutofit/>
          </a:bodyPr>
          <a:lstStyle/>
          <a:p>
            <a:pPr marL="731520" marR="0" lvl="1" indent="-464819" algn="l" rtl="0">
              <a:lnSpc>
                <a:spcPct val="80000"/>
              </a:lnSpc>
              <a:spcBef>
                <a:spcPts val="0"/>
              </a:spcBef>
              <a:spcAft>
                <a:spcPts val="0"/>
              </a:spcAft>
              <a:buClr>
                <a:schemeClr val="accent2"/>
              </a:buClr>
              <a:buSzPts val="1904"/>
              <a:buFont typeface="Noto Sans Symbols"/>
              <a:buChar char="✓"/>
            </a:pPr>
            <a:r>
              <a:rPr lang="en-US" sz="2720" b="0" i="0" u="none" strike="noStrike" cap="none">
                <a:solidFill>
                  <a:srgbClr val="262626"/>
                </a:solidFill>
                <a:latin typeface="Corbel"/>
                <a:ea typeface="Corbel"/>
                <a:cs typeface="Corbel"/>
                <a:sym typeface="Corbel"/>
              </a:rPr>
              <a:t>The book</a:t>
            </a:r>
            <a:endParaRPr/>
          </a:p>
          <a:p>
            <a:pPr marL="731520" marR="0" lvl="1" indent="-464819" algn="l" rtl="0">
              <a:lnSpc>
                <a:spcPct val="80000"/>
              </a:lnSpc>
              <a:spcBef>
                <a:spcPts val="1544"/>
              </a:spcBef>
              <a:spcAft>
                <a:spcPts val="0"/>
              </a:spcAft>
              <a:buClr>
                <a:schemeClr val="accent2"/>
              </a:buClr>
              <a:buSzPts val="1904"/>
              <a:buFont typeface="Noto Sans Symbols"/>
              <a:buChar char="✓"/>
            </a:pPr>
            <a:r>
              <a:rPr lang="en-US" sz="2720" b="0" i="0" u="none" strike="noStrike" cap="none">
                <a:solidFill>
                  <a:srgbClr val="262626"/>
                </a:solidFill>
                <a:latin typeface="Corbel"/>
                <a:ea typeface="Corbel"/>
                <a:cs typeface="Corbel"/>
                <a:sym typeface="Corbel"/>
              </a:rPr>
              <a:t>A food experience</a:t>
            </a:r>
            <a:endParaRPr/>
          </a:p>
          <a:p>
            <a:pPr marL="731520" marR="0" lvl="1" indent="-464819" algn="l" rtl="0">
              <a:lnSpc>
                <a:spcPct val="80000"/>
              </a:lnSpc>
              <a:spcBef>
                <a:spcPts val="1544"/>
              </a:spcBef>
              <a:spcAft>
                <a:spcPts val="0"/>
              </a:spcAft>
              <a:buClr>
                <a:schemeClr val="accent2"/>
              </a:buClr>
              <a:buSzPts val="1904"/>
              <a:buFont typeface="Noto Sans Symbols"/>
              <a:buChar char="✓"/>
            </a:pPr>
            <a:r>
              <a:rPr lang="en-US" sz="2720" b="0" i="0" u="none" strike="noStrike" cap="none">
                <a:solidFill>
                  <a:srgbClr val="262626"/>
                </a:solidFill>
                <a:latin typeface="Corbel"/>
                <a:ea typeface="Corbel"/>
                <a:cs typeface="Corbel"/>
                <a:sym typeface="Corbel"/>
              </a:rPr>
              <a:t>Craft idea (optional)</a:t>
            </a:r>
            <a:endParaRPr/>
          </a:p>
          <a:p>
            <a:pPr marL="731520" marR="0" lvl="1" indent="-464819" algn="l" rtl="0">
              <a:lnSpc>
                <a:spcPct val="80000"/>
              </a:lnSpc>
              <a:spcBef>
                <a:spcPts val="1544"/>
              </a:spcBef>
              <a:spcAft>
                <a:spcPts val="0"/>
              </a:spcAft>
              <a:buClr>
                <a:schemeClr val="accent2"/>
              </a:buClr>
              <a:buSzPts val="1904"/>
              <a:buFont typeface="Noto Sans Symbols"/>
              <a:buChar char="✓"/>
            </a:pPr>
            <a:r>
              <a:rPr lang="en-US" sz="2720" b="0" i="0" u="none" strike="noStrike" cap="none">
                <a:solidFill>
                  <a:srgbClr val="262626"/>
                </a:solidFill>
                <a:latin typeface="Corbel"/>
                <a:ea typeface="Corbel"/>
                <a:cs typeface="Corbel"/>
                <a:sym typeface="Corbel"/>
              </a:rPr>
              <a:t>Parent Newsletter</a:t>
            </a:r>
            <a:endParaRPr sz="2720" b="0" i="0" u="none" strike="noStrike" cap="none">
              <a:solidFill>
                <a:srgbClr val="262626"/>
              </a:solidFill>
              <a:latin typeface="Corbel"/>
              <a:ea typeface="Corbel"/>
              <a:cs typeface="Corbel"/>
              <a:sym typeface="Corbel"/>
            </a:endParaRPr>
          </a:p>
          <a:p>
            <a:pPr marL="0" marR="0" lvl="0" indent="0" algn="ctr" rtl="0">
              <a:lnSpc>
                <a:spcPct val="80000"/>
              </a:lnSpc>
              <a:spcBef>
                <a:spcPts val="1612"/>
              </a:spcBef>
              <a:spcAft>
                <a:spcPts val="0"/>
              </a:spcAft>
              <a:buClr>
                <a:schemeClr val="accent1"/>
              </a:buClr>
              <a:buFont typeface="Noto Sans Symbols"/>
              <a:buNone/>
            </a:pPr>
            <a:r>
              <a:rPr lang="en-US" sz="3060" b="1" i="0" u="none" strike="noStrike" cap="none">
                <a:solidFill>
                  <a:schemeClr val="dk2"/>
                </a:solidFill>
                <a:latin typeface="Corbel"/>
                <a:ea typeface="Corbel"/>
                <a:cs typeface="Corbel"/>
                <a:sym typeface="Corbel"/>
              </a:rPr>
              <a:t>		</a:t>
            </a:r>
            <a:endParaRPr/>
          </a:p>
          <a:p>
            <a:pPr marL="0" marR="0" lvl="0" indent="0" algn="ctr" rtl="0">
              <a:lnSpc>
                <a:spcPct val="80000"/>
              </a:lnSpc>
              <a:spcBef>
                <a:spcPts val="272"/>
              </a:spcBef>
              <a:spcAft>
                <a:spcPts val="0"/>
              </a:spcAft>
              <a:buClr>
                <a:schemeClr val="accent1"/>
              </a:buClr>
              <a:buFont typeface="Noto Sans Symbols"/>
              <a:buNone/>
            </a:pPr>
            <a:r>
              <a:rPr lang="en-US" sz="1360" b="1" i="0" u="none" strike="noStrike" cap="none">
                <a:solidFill>
                  <a:schemeClr val="dk2"/>
                </a:solidFill>
                <a:latin typeface="Corbel"/>
                <a:ea typeface="Corbel"/>
                <a:cs typeface="Corbel"/>
                <a:sym typeface="Corbel"/>
              </a:rPr>
              <a:t>		</a:t>
            </a:r>
            <a:endParaRPr sz="1360" b="1" i="0" u="none" strike="noStrike" cap="none">
              <a:solidFill>
                <a:schemeClr val="dk2"/>
              </a:solidFill>
              <a:latin typeface="Corbel"/>
              <a:ea typeface="Corbel"/>
              <a:cs typeface="Corbel"/>
              <a:sym typeface="Corbel"/>
            </a:endParaRPr>
          </a:p>
        </p:txBody>
      </p:sp>
      <p:sp>
        <p:nvSpPr>
          <p:cNvPr id="305" name="Shape 305"/>
          <p:cNvSpPr txBox="1">
            <a:spLocks noGrp="1"/>
          </p:cNvSpPr>
          <p:nvPr>
            <p:ph type="title"/>
          </p:nvPr>
        </p:nvSpPr>
        <p:spPr>
          <a:xfrm>
            <a:off x="3657600" y="694491"/>
            <a:ext cx="5410200" cy="1112099"/>
          </a:xfrm>
          <a:prstGeom prst="rect">
            <a:avLst/>
          </a:prstGeom>
          <a:noFill/>
          <a:ln>
            <a:noFill/>
          </a:ln>
        </p:spPr>
        <p:txBody>
          <a:bodyPr wrap="square" lIns="91425" tIns="45700" rIns="91425" bIns="45700" anchor="b" anchorCtr="0">
            <a:noAutofit/>
          </a:bodyPr>
          <a:lstStyle/>
          <a:p>
            <a:pPr marL="0" marR="0" lvl="0" indent="0" algn="ctr" rtl="0">
              <a:spcBef>
                <a:spcPts val="0"/>
              </a:spcBef>
              <a:spcAft>
                <a:spcPts val="0"/>
              </a:spcAft>
              <a:buClr>
                <a:srgbClr val="7030A0"/>
              </a:buClr>
              <a:buFont typeface="Corbel"/>
              <a:buNone/>
            </a:pPr>
            <a:r>
              <a:rPr lang="en-US" sz="4000" b="1" i="0" u="none" strike="noStrike" cap="none">
                <a:solidFill>
                  <a:srgbClr val="7030A0"/>
                </a:solidFill>
                <a:latin typeface="Corbel"/>
                <a:ea typeface="Corbel"/>
                <a:cs typeface="Corbel"/>
                <a:sym typeface="Corbel"/>
              </a:rPr>
              <a:t>Lessons Include</a:t>
            </a:r>
            <a:endParaRPr sz="4000" b="1" i="0" u="none" strike="noStrike" cap="none">
              <a:solidFill>
                <a:srgbClr val="7030A0"/>
              </a:solidFill>
              <a:latin typeface="Corbel"/>
              <a:ea typeface="Corbel"/>
              <a:cs typeface="Corbel"/>
              <a:sym typeface="Corbel"/>
            </a:endParaRPr>
          </a:p>
        </p:txBody>
      </p:sp>
      <p:pic>
        <p:nvPicPr>
          <p:cNvPr id="306" name="Shape 306" descr="leap logo with arched type copy 2"/>
          <p:cNvPicPr preferRelativeResize="0"/>
          <p:nvPr/>
        </p:nvPicPr>
        <p:blipFill rotWithShape="1">
          <a:blip r:embed="rId3">
            <a:alphaModFix/>
          </a:blip>
          <a:srcRect l="5452" t="38390" r="5455" b="16240"/>
          <a:stretch/>
        </p:blipFill>
        <p:spPr>
          <a:xfrm>
            <a:off x="838200" y="1009355"/>
            <a:ext cx="3371551" cy="894493"/>
          </a:xfrm>
          <a:prstGeom prst="rect">
            <a:avLst/>
          </a:prstGeom>
          <a:noFill/>
          <a:ln w="38100" cap="flat" cmpd="sng">
            <a:solidFill>
              <a:srgbClr val="00B0F0"/>
            </a:solidFill>
            <a:prstDash val="solid"/>
            <a:round/>
            <a:headEnd type="none" w="med" len="med"/>
            <a:tailEnd type="none" w="med" len="med"/>
          </a:ln>
        </p:spPr>
      </p:pic>
      <p:pic>
        <p:nvPicPr>
          <p:cNvPr id="307" name="Shape 307" descr="The Gigantic Turnip">
            <a:hlinkClick r:id="rId4"/>
          </p:cNvPr>
          <p:cNvPicPr preferRelativeResize="0"/>
          <p:nvPr/>
        </p:nvPicPr>
        <p:blipFill rotWithShape="1">
          <a:blip r:embed="rId5">
            <a:alphaModFix/>
          </a:blip>
          <a:srcRect/>
          <a:stretch/>
        </p:blipFill>
        <p:spPr>
          <a:xfrm rot="294617">
            <a:off x="5140415" y="2636836"/>
            <a:ext cx="1411421" cy="1657350"/>
          </a:xfrm>
          <a:prstGeom prst="rect">
            <a:avLst/>
          </a:prstGeom>
          <a:noFill/>
          <a:ln>
            <a:noFill/>
          </a:ln>
        </p:spPr>
      </p:pic>
      <p:pic>
        <p:nvPicPr>
          <p:cNvPr id="308" name="Shape 308" descr="C:\Users\mmauer\AppData\Local\Microsoft\Windows\Temporary Internet Files\Content.IE5\BE2H8SNW\MC900215789[1].wmf"/>
          <p:cNvPicPr preferRelativeResize="0"/>
          <p:nvPr/>
        </p:nvPicPr>
        <p:blipFill rotWithShape="1">
          <a:blip r:embed="rId6">
            <a:alphaModFix/>
          </a:blip>
          <a:srcRect/>
          <a:stretch/>
        </p:blipFill>
        <p:spPr>
          <a:xfrm>
            <a:off x="4926309" y="4425316"/>
            <a:ext cx="1839632" cy="1595256"/>
          </a:xfrm>
          <a:prstGeom prst="rect">
            <a:avLst/>
          </a:prstGeom>
          <a:noFill/>
          <a:ln>
            <a:noFill/>
          </a:ln>
        </p:spPr>
      </p:pic>
      <p:pic>
        <p:nvPicPr>
          <p:cNvPr id="309" name="Shape 309"/>
          <p:cNvPicPr preferRelativeResize="0"/>
          <p:nvPr/>
        </p:nvPicPr>
        <p:blipFill rotWithShape="1">
          <a:blip r:embed="rId7">
            <a:alphaModFix/>
          </a:blip>
          <a:srcRect r="62740" b="31941"/>
          <a:stretch/>
        </p:blipFill>
        <p:spPr>
          <a:xfrm rot="296097">
            <a:off x="7229268" y="2571243"/>
            <a:ext cx="1385009" cy="1581122"/>
          </a:xfrm>
          <a:prstGeom prst="rect">
            <a:avLst/>
          </a:prstGeom>
          <a:noFill/>
          <a:ln>
            <a:noFill/>
          </a:ln>
        </p:spPr>
      </p:pic>
      <p:pic>
        <p:nvPicPr>
          <p:cNvPr id="310" name="Shape 310"/>
          <p:cNvPicPr preferRelativeResize="0"/>
          <p:nvPr/>
        </p:nvPicPr>
        <p:blipFill rotWithShape="1">
          <a:blip r:embed="rId8">
            <a:alphaModFix/>
          </a:blip>
          <a:srcRect/>
          <a:stretch/>
        </p:blipFill>
        <p:spPr>
          <a:xfrm rot="-379032">
            <a:off x="7324034" y="4355064"/>
            <a:ext cx="1195476" cy="1611569"/>
          </a:xfrm>
          <a:prstGeom prst="rect">
            <a:avLst/>
          </a:prstGeom>
          <a:noFill/>
          <a:ln w="25400" cap="flat" cmpd="sng">
            <a:solidFill>
              <a:schemeClr val="dk1"/>
            </a:solidFill>
            <a:prstDash val="solid"/>
            <a:round/>
            <a:headEnd type="none" w="med" len="med"/>
            <a:tailEnd type="none" w="med" len="me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Shape 315"/>
          <p:cNvSpPr txBox="1">
            <a:spLocks noGrp="1"/>
          </p:cNvSpPr>
          <p:nvPr>
            <p:ph type="title"/>
          </p:nvPr>
        </p:nvSpPr>
        <p:spPr>
          <a:xfrm>
            <a:off x="228600" y="838200"/>
            <a:ext cx="2590800" cy="533400"/>
          </a:xfrm>
          <a:prstGeom prst="rect">
            <a:avLst/>
          </a:prstGeom>
          <a:noFill/>
          <a:ln>
            <a:noFill/>
          </a:ln>
        </p:spPr>
        <p:txBody>
          <a:bodyPr wrap="square" lIns="91425" tIns="45700" rIns="91425" bIns="45700" anchor="b" anchorCtr="0">
            <a:noAutofit/>
          </a:bodyPr>
          <a:lstStyle/>
          <a:p>
            <a:pPr marL="0" marR="0" lvl="0" indent="0" algn="l" rtl="0">
              <a:spcBef>
                <a:spcPts val="0"/>
              </a:spcBef>
              <a:spcAft>
                <a:spcPts val="0"/>
              </a:spcAft>
              <a:buClr>
                <a:srgbClr val="0C0C0C"/>
              </a:buClr>
              <a:buFont typeface="Corbel"/>
              <a:buNone/>
            </a:pPr>
            <a:r>
              <a:rPr lang="en-US" sz="2400" b="1" i="0" u="none" strike="noStrike" cap="none">
                <a:solidFill>
                  <a:srgbClr val="0C0C0C"/>
                </a:solidFill>
                <a:latin typeface="Corbel"/>
                <a:ea typeface="Corbel"/>
                <a:cs typeface="Corbel"/>
                <a:sym typeface="Corbel"/>
              </a:rPr>
              <a:t>Facilitator’s Guide</a:t>
            </a:r>
            <a:endParaRPr/>
          </a:p>
        </p:txBody>
      </p:sp>
      <p:sp>
        <p:nvSpPr>
          <p:cNvPr id="316" name="Shape 316"/>
          <p:cNvSpPr txBox="1">
            <a:spLocks noGrp="1"/>
          </p:cNvSpPr>
          <p:nvPr>
            <p:ph type="body" idx="1"/>
          </p:nvPr>
        </p:nvSpPr>
        <p:spPr>
          <a:xfrm>
            <a:off x="381000" y="1676400"/>
            <a:ext cx="2438400" cy="4495800"/>
          </a:xfrm>
          <a:prstGeom prst="rect">
            <a:avLst/>
          </a:prstGeom>
          <a:noFill/>
          <a:ln>
            <a:noFill/>
          </a:ln>
        </p:spPr>
        <p:txBody>
          <a:bodyPr wrap="square" lIns="91425" tIns="45700" rIns="91425" bIns="45700" anchor="t" anchorCtr="0">
            <a:noAutofit/>
          </a:bodyPr>
          <a:lstStyle/>
          <a:p>
            <a:pPr marL="0" marR="0" lvl="0" indent="0" algn="l" rtl="0">
              <a:lnSpc>
                <a:spcPct val="90000"/>
              </a:lnSpc>
              <a:spcBef>
                <a:spcPts val="0"/>
              </a:spcBef>
              <a:spcAft>
                <a:spcPts val="0"/>
              </a:spcAft>
              <a:buClr>
                <a:schemeClr val="accent1"/>
              </a:buClr>
              <a:buFont typeface="Noto Sans Symbols"/>
              <a:buNone/>
            </a:pPr>
            <a:r>
              <a:rPr lang="en-US" sz="1800" b="0" i="0" u="none" strike="noStrike" cap="none">
                <a:solidFill>
                  <a:srgbClr val="FFFFFF"/>
                </a:solidFill>
                <a:latin typeface="Corbel"/>
                <a:ea typeface="Corbel"/>
                <a:cs typeface="Corbel"/>
                <a:sym typeface="Corbel"/>
              </a:rPr>
              <a:t>Suggested book</a:t>
            </a:r>
            <a:endParaRPr/>
          </a:p>
          <a:p>
            <a:pPr marL="0" marR="0" lvl="0" indent="0" algn="l" rtl="0">
              <a:lnSpc>
                <a:spcPct val="90000"/>
              </a:lnSpc>
              <a:spcBef>
                <a:spcPts val="1560"/>
              </a:spcBef>
              <a:spcAft>
                <a:spcPts val="0"/>
              </a:spcAft>
              <a:buClr>
                <a:schemeClr val="accent1"/>
              </a:buClr>
              <a:buFont typeface="Noto Sans Symbols"/>
              <a:buNone/>
            </a:pPr>
            <a:r>
              <a:rPr lang="en-US" sz="1800" b="0" i="0" u="none" strike="noStrike" cap="none">
                <a:solidFill>
                  <a:srgbClr val="FFFFFF"/>
                </a:solidFill>
                <a:latin typeface="Corbel"/>
                <a:ea typeface="Corbel"/>
                <a:cs typeface="Corbel"/>
                <a:sym typeface="Corbel"/>
              </a:rPr>
              <a:t>Brief Summary</a:t>
            </a:r>
            <a:endParaRPr/>
          </a:p>
          <a:p>
            <a:pPr marL="0" marR="0" lvl="0" indent="0" algn="l" rtl="0">
              <a:lnSpc>
                <a:spcPct val="90000"/>
              </a:lnSpc>
              <a:spcBef>
                <a:spcPts val="1560"/>
              </a:spcBef>
              <a:spcAft>
                <a:spcPts val="0"/>
              </a:spcAft>
              <a:buClr>
                <a:schemeClr val="accent1"/>
              </a:buClr>
              <a:buFont typeface="Noto Sans Symbols"/>
              <a:buNone/>
            </a:pPr>
            <a:r>
              <a:rPr lang="en-US" sz="1800" b="0" i="0" u="none" strike="noStrike" cap="none">
                <a:solidFill>
                  <a:srgbClr val="FFFFFF"/>
                </a:solidFill>
                <a:latin typeface="Corbel"/>
                <a:ea typeface="Corbel"/>
                <a:cs typeface="Corbel"/>
                <a:sym typeface="Corbel"/>
              </a:rPr>
              <a:t>Concepts </a:t>
            </a:r>
            <a:endParaRPr/>
          </a:p>
          <a:p>
            <a:pPr marL="0" marR="0" lvl="0" indent="0" algn="l" rtl="0">
              <a:lnSpc>
                <a:spcPct val="90000"/>
              </a:lnSpc>
              <a:spcBef>
                <a:spcPts val="1560"/>
              </a:spcBef>
              <a:spcAft>
                <a:spcPts val="0"/>
              </a:spcAft>
              <a:buClr>
                <a:schemeClr val="accent1"/>
              </a:buClr>
              <a:buFont typeface="Noto Sans Symbols"/>
              <a:buNone/>
            </a:pPr>
            <a:r>
              <a:rPr lang="en-US" sz="1800" b="0" i="0" u="none" strike="noStrike" cap="none">
                <a:solidFill>
                  <a:srgbClr val="FFFFFF"/>
                </a:solidFill>
                <a:latin typeface="Corbel"/>
                <a:ea typeface="Corbel"/>
                <a:cs typeface="Corbel"/>
                <a:sym typeface="Corbel"/>
              </a:rPr>
              <a:t>Objectives </a:t>
            </a:r>
            <a:endParaRPr/>
          </a:p>
          <a:p>
            <a:pPr marL="0" marR="0" lvl="0" indent="0" algn="l" rtl="0">
              <a:lnSpc>
                <a:spcPct val="90000"/>
              </a:lnSpc>
              <a:spcBef>
                <a:spcPts val="1560"/>
              </a:spcBef>
              <a:spcAft>
                <a:spcPts val="0"/>
              </a:spcAft>
              <a:buClr>
                <a:schemeClr val="accent1"/>
              </a:buClr>
              <a:buFont typeface="Noto Sans Symbols"/>
              <a:buNone/>
            </a:pPr>
            <a:r>
              <a:rPr lang="en-US" sz="1800" b="0" i="0" u="none" strike="noStrike" cap="none">
                <a:solidFill>
                  <a:srgbClr val="FFFFFF"/>
                </a:solidFill>
                <a:latin typeface="Corbel"/>
                <a:ea typeface="Corbel"/>
                <a:cs typeface="Corbel"/>
                <a:sym typeface="Corbel"/>
              </a:rPr>
              <a:t>Suggestions for Facilitator</a:t>
            </a:r>
            <a:endParaRPr/>
          </a:p>
          <a:p>
            <a:pPr marL="0" marR="0" lvl="0" indent="0" algn="l" rtl="0">
              <a:lnSpc>
                <a:spcPct val="90000"/>
              </a:lnSpc>
              <a:spcBef>
                <a:spcPts val="1560"/>
              </a:spcBef>
              <a:spcAft>
                <a:spcPts val="0"/>
              </a:spcAft>
              <a:buClr>
                <a:schemeClr val="accent1"/>
              </a:buClr>
              <a:buFont typeface="Noto Sans Symbols"/>
              <a:buNone/>
            </a:pPr>
            <a:r>
              <a:rPr lang="en-US" sz="1800" b="0" i="0" u="none" strike="noStrike" cap="none">
                <a:solidFill>
                  <a:srgbClr val="FFFFFF"/>
                </a:solidFill>
                <a:latin typeface="Corbel"/>
                <a:ea typeface="Corbel"/>
                <a:cs typeface="Corbel"/>
                <a:sym typeface="Corbel"/>
              </a:rPr>
              <a:t>Discussion Questions</a:t>
            </a:r>
            <a:endParaRPr/>
          </a:p>
          <a:p>
            <a:pPr marL="0" marR="0" lvl="0" indent="0" algn="l" rtl="0">
              <a:lnSpc>
                <a:spcPct val="90000"/>
              </a:lnSpc>
              <a:spcBef>
                <a:spcPts val="1560"/>
              </a:spcBef>
              <a:spcAft>
                <a:spcPts val="0"/>
              </a:spcAft>
              <a:buClr>
                <a:schemeClr val="accent1"/>
              </a:buClr>
              <a:buFont typeface="Noto Sans Symbols"/>
              <a:buNone/>
            </a:pPr>
            <a:r>
              <a:rPr lang="en-US" sz="1800" b="0" i="0" u="none" strike="noStrike" cap="none">
                <a:solidFill>
                  <a:srgbClr val="FFFFFF"/>
                </a:solidFill>
                <a:latin typeface="Corbel"/>
                <a:ea typeface="Corbel"/>
                <a:cs typeface="Corbel"/>
                <a:sym typeface="Corbel"/>
              </a:rPr>
              <a:t>Materials Needed</a:t>
            </a:r>
            <a:endParaRPr/>
          </a:p>
          <a:p>
            <a:pPr marL="0" marR="0" lvl="0" indent="0" algn="l" rtl="0">
              <a:lnSpc>
                <a:spcPct val="90000"/>
              </a:lnSpc>
              <a:spcBef>
                <a:spcPts val="1560"/>
              </a:spcBef>
              <a:spcAft>
                <a:spcPts val="0"/>
              </a:spcAft>
              <a:buClr>
                <a:schemeClr val="accent1"/>
              </a:buClr>
              <a:buFont typeface="Noto Sans Symbols"/>
              <a:buNone/>
            </a:pPr>
            <a:r>
              <a:rPr lang="en-US" sz="1800" b="0" i="0" u="none" strike="noStrike" cap="none">
                <a:solidFill>
                  <a:srgbClr val="FFFFFF"/>
                </a:solidFill>
                <a:latin typeface="Corbel"/>
                <a:ea typeface="Corbel"/>
                <a:cs typeface="Corbel"/>
                <a:sym typeface="Corbel"/>
              </a:rPr>
              <a:t>Reinforcement Activities</a:t>
            </a:r>
            <a:endParaRPr/>
          </a:p>
          <a:p>
            <a:pPr marL="0" marR="0" lvl="0" indent="0" algn="l" rtl="0">
              <a:lnSpc>
                <a:spcPct val="90000"/>
              </a:lnSpc>
              <a:spcBef>
                <a:spcPts val="1560"/>
              </a:spcBef>
              <a:spcAft>
                <a:spcPts val="0"/>
              </a:spcAft>
              <a:buClr>
                <a:schemeClr val="accent1"/>
              </a:buClr>
              <a:buFont typeface="Noto Sans Symbols"/>
              <a:buNone/>
            </a:pPr>
            <a:r>
              <a:rPr lang="en-US" sz="1800" b="0" i="0" u="none" strike="noStrike" cap="none">
                <a:solidFill>
                  <a:srgbClr val="FFFFFF"/>
                </a:solidFill>
                <a:latin typeface="Corbel"/>
                <a:ea typeface="Corbel"/>
                <a:cs typeface="Corbel"/>
                <a:sym typeface="Corbel"/>
              </a:rPr>
              <a:t>Curriculum Matrix</a:t>
            </a:r>
            <a:endParaRPr/>
          </a:p>
        </p:txBody>
      </p:sp>
      <p:pic>
        <p:nvPicPr>
          <p:cNvPr id="317" name="Shape 317"/>
          <p:cNvPicPr preferRelativeResize="0"/>
          <p:nvPr/>
        </p:nvPicPr>
        <p:blipFill rotWithShape="1">
          <a:blip r:embed="rId3">
            <a:alphaModFix/>
          </a:blip>
          <a:srcRect/>
          <a:stretch/>
        </p:blipFill>
        <p:spPr>
          <a:xfrm>
            <a:off x="5360020" y="1828800"/>
            <a:ext cx="3471937" cy="4495800"/>
          </a:xfrm>
          <a:prstGeom prst="rect">
            <a:avLst/>
          </a:prstGeom>
          <a:noFill/>
          <a:ln w="9525" cap="flat" cmpd="sng">
            <a:solidFill>
              <a:schemeClr val="dk1"/>
            </a:solidFill>
            <a:prstDash val="solid"/>
            <a:round/>
            <a:headEnd type="none" w="med" len="med"/>
            <a:tailEnd type="none" w="med" len="med"/>
          </a:ln>
        </p:spPr>
      </p:pic>
      <p:pic>
        <p:nvPicPr>
          <p:cNvPr id="318" name="Shape 318"/>
          <p:cNvPicPr preferRelativeResize="0">
            <a:picLocks noGrp="1"/>
          </p:cNvPicPr>
          <p:nvPr>
            <p:ph type="body" idx="2"/>
          </p:nvPr>
        </p:nvPicPr>
        <p:blipFill rotWithShape="1">
          <a:blip r:embed="rId4">
            <a:alphaModFix/>
          </a:blip>
          <a:srcRect/>
          <a:stretch/>
        </p:blipFill>
        <p:spPr>
          <a:xfrm>
            <a:off x="3047999" y="533401"/>
            <a:ext cx="3766168" cy="4876800"/>
          </a:xfrm>
          <a:prstGeom prst="rect">
            <a:avLst/>
          </a:prstGeom>
          <a:noFill/>
          <a:ln w="9525" cap="flat" cmpd="sng">
            <a:solidFill>
              <a:schemeClr val="dk1"/>
            </a:solidFill>
            <a:prstDash val="solid"/>
            <a:round/>
            <a:headEnd type="none" w="med" len="med"/>
            <a:tailEnd type="none" w="med" len="med"/>
          </a:ln>
        </p:spPr>
      </p:pic>
    </p:spTree>
  </p:cSld>
  <p:clrMapOvr>
    <a:masterClrMapping/>
  </p:clrMapOvr>
</p:sld>
</file>

<file path=ppt/theme/theme1.xml><?xml version="1.0" encoding="utf-8"?>
<a:theme xmlns:a="http://schemas.openxmlformats.org/drawingml/2006/main" name="Civic">
  <a:themeElements>
    <a:clrScheme name="Office 2007-2010">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TotalTime>
  <Words>1844</Words>
  <Application>Microsoft Office PowerPoint</Application>
  <PresentationFormat>On-screen Show (4:3)</PresentationFormat>
  <Paragraphs>304</Paragraphs>
  <Slides>38</Slides>
  <Notes>38</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38</vt:i4>
      </vt:variant>
    </vt:vector>
  </HeadingPairs>
  <TitlesOfParts>
    <vt:vector size="45" baseType="lpstr">
      <vt:lpstr>Verdana</vt:lpstr>
      <vt:lpstr>Corbel</vt:lpstr>
      <vt:lpstr>Arial</vt:lpstr>
      <vt:lpstr>Noto Sans Symbols</vt:lpstr>
      <vt:lpstr>Calibri</vt:lpstr>
      <vt:lpstr>Civic</vt:lpstr>
      <vt:lpstr>Office Theme</vt:lpstr>
      <vt:lpstr>Partnering with Virginia’s  Family Nutrition Program </vt:lpstr>
      <vt:lpstr>Today’s Agenda EXAMPLE</vt:lpstr>
      <vt:lpstr>Why Nutrition Education </vt:lpstr>
      <vt:lpstr>LEAP Curriculum</vt:lpstr>
      <vt:lpstr>Literacy</vt:lpstr>
      <vt:lpstr>Program Goals</vt:lpstr>
      <vt:lpstr>Benefits of the LEAP Curriculum</vt:lpstr>
      <vt:lpstr>Lessons Include</vt:lpstr>
      <vt:lpstr>Facilitator’s Guide</vt:lpstr>
      <vt:lpstr>Spriggles: Activity and Exercise by Jeff &amp; Martha Gottlieb</vt:lpstr>
      <vt:lpstr> The Very Hungry Caterpillar By Eric Carle</vt:lpstr>
      <vt:lpstr> Eating the Alphabet By ?</vt:lpstr>
      <vt:lpstr> D.W., The Picky Eater By Marc Brown</vt:lpstr>
      <vt:lpstr> One Bean By Anne Rockwell</vt:lpstr>
      <vt:lpstr> Growing Vegetable Soup By Louis Ehlert</vt:lpstr>
      <vt:lpstr> The Gigantic Turnip By Aleski Tolstoy &amp; Niamh Sharkey</vt:lpstr>
      <vt:lpstr> Count on Pablo By Barbara De Rubertis</vt:lpstr>
      <vt:lpstr> Spriggles: Health And Nutrition By Jeff &amp; Martha Gottieb</vt:lpstr>
      <vt:lpstr> Those Mean Nasty Dirty Downright Disgusting but ….Invisible germs  By ??</vt:lpstr>
      <vt:lpstr>Eating</vt:lpstr>
      <vt:lpstr>Food Experience Tips</vt:lpstr>
      <vt:lpstr>Tasting etiquette</vt:lpstr>
      <vt:lpstr>Activity for Preschool</vt:lpstr>
      <vt:lpstr>LEAP Curriculum Kit for Volunteers</vt:lpstr>
      <vt:lpstr>Checklist for Leaders</vt:lpstr>
      <vt:lpstr>After each Lesson</vt:lpstr>
      <vt:lpstr>PowerPoint Presentation</vt:lpstr>
      <vt:lpstr>Implementation and Reporting</vt:lpstr>
      <vt:lpstr>A few simple steps to begin…</vt:lpstr>
      <vt:lpstr>What is the Extension Agent’s role?   </vt:lpstr>
      <vt:lpstr>What is the teacher’s role?</vt:lpstr>
      <vt:lpstr>PowerPoint Presentation</vt:lpstr>
      <vt:lpstr> </vt:lpstr>
      <vt:lpstr>Let’s stay connected! </vt:lpstr>
      <vt:lpstr>Wrap Up </vt:lpstr>
      <vt:lpstr>Questions? </vt:lpstr>
      <vt:lpstr>Thank you!</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Partnering with Virginia’s  Family Nutrition Program </dc:title>
  <dc:creator>Hoffman, Kimberly</dc:creator>
  <cp:lastModifiedBy>Hoffman, Kimberly</cp:lastModifiedBy>
  <cp:revision>4</cp:revision>
  <dcterms:modified xsi:type="dcterms:W3CDTF">2018-01-09T16:16:57Z</dcterms:modified>
</cp:coreProperties>
</file>