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57" r:id="rId4"/>
    <p:sldId id="267" r:id="rId5"/>
    <p:sldId id="260" r:id="rId6"/>
    <p:sldId id="268" r:id="rId7"/>
    <p:sldId id="275" r:id="rId8"/>
    <p:sldId id="269" r:id="rId9"/>
    <p:sldId id="272" r:id="rId10"/>
    <p:sldId id="270" r:id="rId11"/>
    <p:sldId id="264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/>
    <p:restoredTop sz="88376" autoAdjust="0"/>
  </p:normalViewPr>
  <p:slideViewPr>
    <p:cSldViewPr>
      <p:cViewPr>
        <p:scale>
          <a:sx n="85" d="100"/>
          <a:sy n="85" d="100"/>
        </p:scale>
        <p:origin x="1456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>
        <p:scale>
          <a:sx n="121" d="100"/>
          <a:sy n="121" d="100"/>
        </p:scale>
        <p:origin x="-4048" y="3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5AF29-7E4C-476D-8F56-62EBE47B9C47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87ACA-B2E9-4D3A-B870-77746134E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64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9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The three red arrows point to the yellow </a:t>
            </a:r>
            <a:r>
              <a:rPr lang="en-US" dirty="0" err="1" smtClean="0"/>
              <a:t>Zotero</a:t>
            </a:r>
            <a:r>
              <a:rPr lang="en-US" baseline="0" dirty="0" smtClean="0"/>
              <a:t> icon, the selected article </a:t>
            </a:r>
            <a:r>
              <a:rPr lang="en-US" b="1" baseline="0" dirty="0" smtClean="0"/>
              <a:t>Old concerns with new distance education research </a:t>
            </a:r>
            <a:r>
              <a:rPr lang="en-US" baseline="0" dirty="0" smtClean="0"/>
              <a:t>and </a:t>
            </a:r>
            <a:r>
              <a:rPr lang="en-US" b="1" dirty="0"/>
              <a:t>C</a:t>
            </a:r>
            <a:r>
              <a:rPr lang="en-US" b="1" baseline="0" dirty="0" smtClean="0"/>
              <a:t>reate Bibliography </a:t>
            </a:r>
            <a:r>
              <a:rPr lang="en-US" baseline="0" dirty="0" smtClean="0"/>
              <a:t>from</a:t>
            </a:r>
            <a:r>
              <a:rPr lang="en-US" b="1" baseline="0" dirty="0" smtClean="0"/>
              <a:t> </a:t>
            </a:r>
            <a:r>
              <a:rPr lang="en-US" baseline="0" dirty="0" smtClean="0"/>
              <a:t>selected item. You should see all the items highlighted by the arrows.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37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red arrows point to the yellow </a:t>
            </a:r>
            <a:r>
              <a:rPr lang="en-US" dirty="0" err="1" smtClean="0"/>
              <a:t>Zotero</a:t>
            </a:r>
            <a:r>
              <a:rPr lang="en-US" dirty="0" smtClean="0"/>
              <a:t> icon, the selected APA citation style, copy to clipboard and OK.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23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32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screen shot on this PowerPoint slide shows you what you should see after</a:t>
            </a:r>
            <a:r>
              <a:rPr lang="en-US" baseline="0" dirty="0" smtClean="0"/>
              <a:t> pasting the selected bibliography for </a:t>
            </a:r>
            <a:r>
              <a:rPr lang="en-US" b="1" baseline="0" dirty="0" smtClean="0"/>
              <a:t>Old concerns with new distant education research</a:t>
            </a:r>
            <a:r>
              <a:rPr lang="en-US" baseline="0" dirty="0" smtClean="0"/>
              <a:t> on your Word Document.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1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4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28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This PowerPoint</a:t>
            </a:r>
            <a:r>
              <a:rPr lang="en-US" baseline="0" dirty="0" smtClean="0"/>
              <a:t> slide is a screen shot of what you should see when you are creating a bibliography for </a:t>
            </a:r>
            <a:r>
              <a:rPr lang="en-US" b="1" baseline="0" dirty="0" smtClean="0"/>
              <a:t>2010 4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International Conference on Application of Information.</a:t>
            </a:r>
          </a:p>
          <a:p>
            <a:r>
              <a:rPr lang="en-US" baseline="0" dirty="0" smtClean="0"/>
              <a:t>  The red arrows highlight the steps you should see; The yellow, </a:t>
            </a:r>
            <a:r>
              <a:rPr lang="en-US" baseline="0" dirty="0" err="1" smtClean="0"/>
              <a:t>Zotero</a:t>
            </a:r>
            <a:r>
              <a:rPr lang="en-US" baseline="0" dirty="0" smtClean="0"/>
              <a:t> icon, the selected article on </a:t>
            </a:r>
            <a:r>
              <a:rPr lang="en-US" b="1" baseline="0" dirty="0" smtClean="0"/>
              <a:t>2010 4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International Conference on Application of Information </a:t>
            </a:r>
            <a:r>
              <a:rPr lang="en-US" b="0" baseline="0" dirty="0" smtClean="0"/>
              <a:t>and the highlighted</a:t>
            </a:r>
            <a:r>
              <a:rPr lang="en-US" b="1" baseline="0" dirty="0" smtClean="0"/>
              <a:t> Create Bibliography from Selected Item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94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24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This PowerPoint</a:t>
            </a:r>
            <a:r>
              <a:rPr lang="en-US" baseline="0" dirty="0" smtClean="0"/>
              <a:t> slide is a screen shot of what you should see when you are creating a bibliography for </a:t>
            </a:r>
            <a:r>
              <a:rPr lang="en-US" b="1" baseline="0" dirty="0" smtClean="0"/>
              <a:t>2010 4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International Conference on Application of Information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  The red arrows highlight the yellow </a:t>
            </a:r>
            <a:r>
              <a:rPr lang="en-US" baseline="0" dirty="0" err="1" smtClean="0"/>
              <a:t>Zotero</a:t>
            </a:r>
            <a:r>
              <a:rPr lang="en-US" baseline="0" dirty="0" smtClean="0"/>
              <a:t> icon, the </a:t>
            </a:r>
            <a:r>
              <a:rPr lang="en-US" b="1" baseline="0" dirty="0" smtClean="0"/>
              <a:t>Create Bibliography </a:t>
            </a:r>
            <a:r>
              <a:rPr lang="en-US" baseline="0" dirty="0" smtClean="0"/>
              <a:t>box, the selected citation style-APA and copy to clipboard option.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66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 The screen shot on this PowerPoint slide shows you what you should see after</a:t>
            </a:r>
            <a:r>
              <a:rPr lang="en-US" baseline="0" dirty="0" smtClean="0"/>
              <a:t> pasting the selected bibliography for </a:t>
            </a:r>
            <a:r>
              <a:rPr lang="en-US" b="1" baseline="0" dirty="0" smtClean="0"/>
              <a:t>2010 4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International Conference on Application of Information</a:t>
            </a:r>
            <a:r>
              <a:rPr lang="en-US" baseline="0" dirty="0" smtClean="0"/>
              <a:t> on your Word Document.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2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59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7ACA-B2E9-4D3A-B870-77746134EE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4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7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06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2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7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1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7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0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8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1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0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5D817-0431-4EBE-BF7F-849EA0069A14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A621-FA40-4BE2-AA38-68A877F3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924800" cy="3219451"/>
          </a:xfrm>
        </p:spPr>
        <p:txBody>
          <a:bodyPr/>
          <a:lstStyle/>
          <a:p>
            <a:r>
              <a:rPr lang="en-US" sz="4000" dirty="0" smtClean="0"/>
              <a:t>Handout on </a:t>
            </a:r>
            <a:r>
              <a:rPr lang="en-US" sz="4000" dirty="0"/>
              <a:t>C</a:t>
            </a:r>
            <a:r>
              <a:rPr lang="en-US" sz="4000" dirty="0" smtClean="0"/>
              <a:t>reating Bibliography from a Selected Item in </a:t>
            </a:r>
            <a:r>
              <a:rPr lang="en-US" sz="4000" dirty="0" err="1" smtClean="0"/>
              <a:t>Zotero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Titilola Obilade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Instructional Design for Distance Learning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November 19, 2011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7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833438"/>
            <a:ext cx="8115300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5949565" y="990600"/>
            <a:ext cx="77972" cy="4743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2509111" y="4648200"/>
            <a:ext cx="684028" cy="169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7426842" y="4490991"/>
            <a:ext cx="68757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53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4" b="5547"/>
          <a:stretch/>
        </p:blipFill>
        <p:spPr bwMode="auto">
          <a:xfrm>
            <a:off x="-152400" y="-127592"/>
            <a:ext cx="9753600" cy="6198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2133600" y="1600200"/>
            <a:ext cx="609600" cy="550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1905000" y="3694770"/>
            <a:ext cx="94971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248400" y="152592"/>
            <a:ext cx="74428" cy="550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789428" y="3810000"/>
            <a:ext cx="687572" cy="3981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7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7191" y="990601"/>
            <a:ext cx="7721009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Select Copy </a:t>
            </a:r>
            <a:r>
              <a:rPr lang="en-US" sz="2000" dirty="0">
                <a:solidFill>
                  <a:prstClr val="black"/>
                </a:solidFill>
              </a:rPr>
              <a:t>to clip board and click </a:t>
            </a:r>
            <a:r>
              <a:rPr lang="en-US" sz="2000" dirty="0" smtClean="0">
                <a:solidFill>
                  <a:prstClr val="black"/>
                </a:solidFill>
              </a:rPr>
              <a:t>OK (It </a:t>
            </a:r>
            <a:r>
              <a:rPr lang="en-US" sz="2000" dirty="0">
                <a:solidFill>
                  <a:prstClr val="black"/>
                </a:solidFill>
              </a:rPr>
              <a:t>would be on the electronic clip board of your computer so you would not see </a:t>
            </a:r>
            <a:r>
              <a:rPr lang="en-US" sz="2000" dirty="0" smtClean="0">
                <a:solidFill>
                  <a:prstClr val="black"/>
                </a:solidFill>
              </a:rPr>
              <a:t>it)</a:t>
            </a: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Open </a:t>
            </a:r>
            <a:r>
              <a:rPr lang="en-US" sz="2000" dirty="0">
                <a:solidFill>
                  <a:prstClr val="black"/>
                </a:solidFill>
              </a:rPr>
              <a:t>your Microsoft </a:t>
            </a:r>
            <a:r>
              <a:rPr lang="en-US" sz="2000" dirty="0" smtClean="0">
                <a:solidFill>
                  <a:prstClr val="black"/>
                </a:solidFill>
              </a:rPr>
              <a:t>Word Document</a:t>
            </a: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Click Control V to paste the b</a:t>
            </a:r>
            <a:r>
              <a:rPr lang="en-US" sz="2000" dirty="0" smtClean="0">
                <a:solidFill>
                  <a:prstClr val="black"/>
                </a:solidFill>
              </a:rPr>
              <a:t>ibliography of the selected item</a:t>
            </a: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Click </a:t>
            </a:r>
            <a:r>
              <a:rPr lang="en-US" sz="2000" dirty="0">
                <a:solidFill>
                  <a:prstClr val="black"/>
                </a:solidFill>
              </a:rPr>
              <a:t>Command V if you are using a Mac</a:t>
            </a:r>
            <a:r>
              <a:rPr lang="en-US" sz="2000" dirty="0" smtClean="0">
                <a:solidFill>
                  <a:prstClr val="black"/>
                </a:solidFill>
              </a:rPr>
              <a:t>. 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 paste the exported </a:t>
            </a:r>
            <a:r>
              <a:rPr lang="en-US" b="1" dirty="0" smtClean="0">
                <a:solidFill>
                  <a:schemeClr val="bg1"/>
                </a:solidFill>
              </a:rPr>
              <a:t>article</a:t>
            </a:r>
          </a:p>
          <a:p>
            <a:pPr marL="285750" indent="-285750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Click Command V if you are using a Mac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81000"/>
            <a:ext cx="780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Pasting Selected Bibliography on Microsoft Word Document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454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68" y="609600"/>
            <a:ext cx="83724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6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382000" cy="16764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Before proceeding on the handout on creating bibliography </a:t>
            </a:r>
            <a:r>
              <a:rPr lang="en-US" sz="3200" dirty="0"/>
              <a:t>from </a:t>
            </a:r>
            <a:r>
              <a:rPr lang="en-US" sz="3200" dirty="0" smtClean="0"/>
              <a:t>a selected  article in </a:t>
            </a:r>
            <a:r>
              <a:rPr lang="en-US" sz="3200" dirty="0" err="1" smtClean="0"/>
              <a:t>Zotero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153400" cy="14478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sz="8600" dirty="0" smtClean="0"/>
              <a:t>I would encourage you to go through the asynchronous module on importing from </a:t>
            </a:r>
            <a:r>
              <a:rPr lang="en-US" sz="8600" dirty="0" err="1" smtClean="0"/>
              <a:t>Zotero</a:t>
            </a:r>
            <a:r>
              <a:rPr lang="en-US" sz="8600" dirty="0" smtClean="0"/>
              <a:t>.</a:t>
            </a:r>
            <a:endParaRPr lang="en-US" sz="8600" dirty="0"/>
          </a:p>
        </p:txBody>
      </p:sp>
    </p:spTree>
    <p:extLst>
      <p:ext uri="{BB962C8B-B14F-4D97-AF65-F5344CB8AC3E}">
        <p14:creationId xmlns:p14="http://schemas.microsoft.com/office/powerpoint/2010/main" val="14998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28" y="50180"/>
            <a:ext cx="8571571" cy="94042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n w="6350">
                  <a:noFill/>
                </a:ln>
                <a:solidFill>
                  <a:prstClr val="black"/>
                </a:solidFill>
              </a:rPr>
              <a:t>CREATING BIBLIOGRAPHY FROM A SELECTED ITEM IN </a:t>
            </a:r>
            <a:r>
              <a:rPr lang="en-US" sz="2400" b="1" dirty="0">
                <a:ln w="6350">
                  <a:noFill/>
                </a:ln>
                <a:solidFill>
                  <a:prstClr val="black"/>
                </a:solidFill>
              </a:rPr>
              <a:t>ZOTERO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28600" y="838201"/>
            <a:ext cx="8610600" cy="451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+mj-lt"/>
              </a:rPr>
              <a:t>First Example</a:t>
            </a: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1.  Inside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, click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on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the </a:t>
            </a:r>
            <a:r>
              <a:rPr lang="en-US" b="1" dirty="0" smtClean="0">
                <a:solidFill>
                  <a:prstClr val="black"/>
                </a:solidFill>
              </a:rPr>
              <a:t>2010 </a:t>
            </a:r>
            <a:r>
              <a:rPr lang="en-US" b="1" dirty="0">
                <a:solidFill>
                  <a:prstClr val="black"/>
                </a:solidFill>
              </a:rPr>
              <a:t>4</a:t>
            </a:r>
            <a:r>
              <a:rPr lang="en-US" b="1" baseline="30000" dirty="0">
                <a:solidFill>
                  <a:prstClr val="black"/>
                </a:solidFill>
              </a:rPr>
              <a:t>th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International  Conference on </a:t>
            </a:r>
            <a:r>
              <a:rPr lang="en-US" b="1" dirty="0" smtClean="0"/>
              <a:t>Application </a:t>
            </a:r>
            <a:r>
              <a:rPr lang="en-US" b="1" dirty="0"/>
              <a:t>of </a:t>
            </a:r>
            <a:r>
              <a:rPr lang="en-US" b="1" dirty="0" smtClean="0"/>
              <a:t>Information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article that was saved from the asynchronous module on importing into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endParaRPr lang="en-US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j-lt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 Right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ouse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click if using a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PC (A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pop up window opens up with about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10 selections)</a:t>
            </a:r>
            <a:endParaRPr lang="en-US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3. Select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Create </a:t>
            </a:r>
            <a:r>
              <a:rPr lang="en-US" b="1" dirty="0">
                <a:solidFill>
                  <a:prstClr val="black"/>
                </a:solidFill>
                <a:latin typeface="+mj-lt"/>
              </a:rPr>
              <a:t>bibliography from selected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item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(Another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window pops up titled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Create Bibliography)</a:t>
            </a:r>
            <a:endParaRPr lang="en-US" b="1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j-lt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 Select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American </a:t>
            </a:r>
            <a:r>
              <a:rPr lang="en-US" b="1" dirty="0">
                <a:solidFill>
                  <a:prstClr val="black"/>
                </a:solidFill>
                <a:latin typeface="+mj-lt"/>
              </a:rPr>
              <a:t>Psychological Association 6th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Edition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because that is the reference style I have chosen. You can choose any of the available styles from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37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346780"/>
            <a:ext cx="8001000" cy="59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2590800" y="3335690"/>
            <a:ext cx="609600" cy="550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733800" y="5573492"/>
            <a:ext cx="952501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6019800" y="381000"/>
            <a:ext cx="152400" cy="762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7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7191" y="990601"/>
            <a:ext cx="7721009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Select Copy </a:t>
            </a:r>
            <a:r>
              <a:rPr lang="en-US" sz="2000" dirty="0">
                <a:solidFill>
                  <a:prstClr val="black"/>
                </a:solidFill>
              </a:rPr>
              <a:t>to clip board and click </a:t>
            </a:r>
            <a:r>
              <a:rPr lang="en-US" sz="2000" dirty="0" smtClean="0">
                <a:solidFill>
                  <a:prstClr val="black"/>
                </a:solidFill>
              </a:rPr>
              <a:t>OK (It </a:t>
            </a:r>
            <a:r>
              <a:rPr lang="en-US" sz="2000" dirty="0">
                <a:solidFill>
                  <a:prstClr val="black"/>
                </a:solidFill>
              </a:rPr>
              <a:t>would be on the electronic clip board of your computer so you would not see </a:t>
            </a:r>
            <a:r>
              <a:rPr lang="en-US" sz="2000" dirty="0" smtClean="0">
                <a:solidFill>
                  <a:prstClr val="black"/>
                </a:solidFill>
              </a:rPr>
              <a:t>it)</a:t>
            </a: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Open </a:t>
            </a:r>
            <a:r>
              <a:rPr lang="en-US" sz="2000" dirty="0">
                <a:solidFill>
                  <a:prstClr val="black"/>
                </a:solidFill>
              </a:rPr>
              <a:t>your Microsoft </a:t>
            </a:r>
            <a:r>
              <a:rPr lang="en-US" sz="2000" dirty="0" smtClean="0">
                <a:solidFill>
                  <a:prstClr val="black"/>
                </a:solidFill>
              </a:rPr>
              <a:t>Word Document</a:t>
            </a: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Click Control V to paste the </a:t>
            </a:r>
            <a:r>
              <a:rPr lang="en-US" sz="2000" dirty="0" smtClean="0">
                <a:solidFill>
                  <a:prstClr val="black"/>
                </a:solidFill>
              </a:rPr>
              <a:t>Bibliography of the selected item</a:t>
            </a:r>
          </a:p>
          <a:p>
            <a:pPr marL="285750" lvl="0" indent="-285750">
              <a:lnSpc>
                <a:spcPct val="15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Click </a:t>
            </a:r>
            <a:r>
              <a:rPr lang="en-US" sz="2000" dirty="0">
                <a:solidFill>
                  <a:prstClr val="black"/>
                </a:solidFill>
              </a:rPr>
              <a:t>Command V if you are using a Mac</a:t>
            </a:r>
            <a:r>
              <a:rPr lang="en-US" sz="2000" dirty="0" smtClean="0">
                <a:solidFill>
                  <a:prstClr val="black"/>
                </a:solidFill>
              </a:rPr>
              <a:t>. 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 paste the exported </a:t>
            </a:r>
            <a:r>
              <a:rPr lang="en-US" b="1" dirty="0" smtClean="0">
                <a:solidFill>
                  <a:schemeClr val="bg1"/>
                </a:solidFill>
              </a:rPr>
              <a:t>article</a:t>
            </a:r>
          </a:p>
          <a:p>
            <a:pPr marL="285750" indent="-285750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Click Command V if you are using a Mac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81000"/>
            <a:ext cx="780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Pasting Selected Bibliography on Microsoft Word Document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005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795481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2286000" y="3774632"/>
            <a:ext cx="685800" cy="22313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2097272" y="1905000"/>
            <a:ext cx="684028" cy="169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86000" y="2514600"/>
            <a:ext cx="684028" cy="1695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813502" y="914400"/>
            <a:ext cx="76200" cy="51863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0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38" y="609600"/>
            <a:ext cx="84201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0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4233" y="646813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 </a:t>
            </a:r>
            <a:r>
              <a:rPr lang="en-US" sz="2800" b="1" dirty="0"/>
              <a:t>S</a:t>
            </a:r>
            <a:r>
              <a:rPr lang="en-US" sz="2800" b="1" dirty="0" smtClean="0"/>
              <a:t>econd Example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Create a bibliography for the article </a:t>
            </a:r>
            <a:r>
              <a:rPr lang="en-US" b="1" dirty="0" smtClean="0"/>
              <a:t>Old </a:t>
            </a:r>
            <a:r>
              <a:rPr lang="en-US" b="1" dirty="0"/>
              <a:t>concerns with new distance education </a:t>
            </a:r>
            <a:r>
              <a:rPr lang="en-US" b="1" dirty="0" smtClean="0"/>
              <a:t>research</a:t>
            </a:r>
            <a:r>
              <a:rPr lang="en-US" dirty="0" smtClean="0"/>
              <a:t> that was imported into </a:t>
            </a:r>
            <a:r>
              <a:rPr lang="en-US" dirty="0" err="1" smtClean="0"/>
              <a:t>Zotero</a:t>
            </a:r>
            <a:r>
              <a:rPr lang="en-US" dirty="0" smtClean="0"/>
              <a:t> in the asynchronous module on </a:t>
            </a:r>
            <a:r>
              <a:rPr lang="en-US" dirty="0" err="1" smtClean="0"/>
              <a:t>Zotero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9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n w="6350">
                  <a:noFill/>
                </a:ln>
                <a:solidFill>
                  <a:prstClr val="black"/>
                </a:solidFill>
              </a:rPr>
              <a:t>CREATING BIBLIOGRAPHY FROM A SELECTED ITEM IN </a:t>
            </a:r>
            <a:r>
              <a:rPr lang="en-US" sz="2400" b="1" dirty="0">
                <a:ln w="6350">
                  <a:noFill/>
                </a:ln>
                <a:solidFill>
                  <a:prstClr val="black"/>
                </a:solidFill>
              </a:rPr>
              <a:t>ZOTERO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43829" y="1219200"/>
            <a:ext cx="8382000" cy="451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+mj-lt"/>
              </a:rPr>
              <a:t>Second Example</a:t>
            </a: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1.  Inside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, click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on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the </a:t>
            </a:r>
            <a:r>
              <a:rPr lang="en-US" b="1" dirty="0" smtClean="0"/>
              <a:t>Old </a:t>
            </a:r>
            <a:r>
              <a:rPr lang="en-US" b="1" dirty="0"/>
              <a:t>concerns with new distance education </a:t>
            </a:r>
            <a:r>
              <a:rPr lang="en-US" b="1" dirty="0" smtClean="0"/>
              <a:t>research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article that was saved from the asynchronous module on importing into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endParaRPr lang="en-US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j-lt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 Right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ouse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click if using a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PC (A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pop up window opens up with about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10 selections)</a:t>
            </a:r>
            <a:endParaRPr lang="en-US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3. Select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Create </a:t>
            </a:r>
            <a:r>
              <a:rPr lang="en-US" b="1" dirty="0">
                <a:solidFill>
                  <a:prstClr val="black"/>
                </a:solidFill>
                <a:latin typeface="+mj-lt"/>
              </a:rPr>
              <a:t>bibliography from selected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item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(Another </a:t>
            </a:r>
            <a:r>
              <a:rPr lang="en-US" dirty="0">
                <a:solidFill>
                  <a:prstClr val="black"/>
                </a:solidFill>
                <a:latin typeface="+mj-lt"/>
              </a:rPr>
              <a:t>window pops up titled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Create Bibliography)</a:t>
            </a:r>
            <a:endParaRPr lang="en-US" b="1" dirty="0">
              <a:solidFill>
                <a:prstClr val="black"/>
              </a:solidFill>
              <a:latin typeface="+mj-lt"/>
            </a:endParaRPr>
          </a:p>
          <a:p>
            <a:pPr marL="416052" lvl="0" indent="-342900">
              <a:lnSpc>
                <a:spcPct val="15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j-lt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 Select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American </a:t>
            </a:r>
            <a:r>
              <a:rPr lang="en-US" b="1" dirty="0">
                <a:solidFill>
                  <a:prstClr val="black"/>
                </a:solidFill>
                <a:latin typeface="+mj-lt"/>
              </a:rPr>
              <a:t>Psychological Association 6th </a:t>
            </a:r>
            <a:r>
              <a:rPr lang="en-US" b="1" dirty="0" smtClean="0">
                <a:solidFill>
                  <a:prstClr val="black"/>
                </a:solidFill>
                <a:latin typeface="+mj-lt"/>
              </a:rPr>
              <a:t>Edition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because that is the reference style I have chosen. You can choose any of the available styles from </a:t>
            </a:r>
            <a:r>
              <a:rPr lang="en-US" dirty="0" err="1" smtClean="0">
                <a:solidFill>
                  <a:prstClr val="black"/>
                </a:solidFill>
                <a:latin typeface="+mj-lt"/>
              </a:rPr>
              <a:t>Zotero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.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4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696</Words>
  <Application>Microsoft Macintosh PowerPoint</Application>
  <PresentationFormat>On-screen Show (4:3)</PresentationFormat>
  <Paragraphs>55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Office Theme</vt:lpstr>
      <vt:lpstr>Handout on Creating Bibliography from a Selected Item in Zotero </vt:lpstr>
      <vt:lpstr>Before proceeding on the handout on creating bibliography from a selected  article in Zotero:</vt:lpstr>
      <vt:lpstr>CREATING BIBLIOGRAPHY FROM A SELECTED ITEM IN ZOTERO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CREATING BIBLIOGRAPHY FROM A SELECTED ITEM IN ZOTERO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ASYNCHRONOUS MODULE Handout on Exporting into Zotero</dc:title>
  <dc:creator>Dr. Titilola Obilade</dc:creator>
  <cp:lastModifiedBy>Lohrey, Melissa</cp:lastModifiedBy>
  <cp:revision>28</cp:revision>
  <dcterms:created xsi:type="dcterms:W3CDTF">2011-11-19T16:31:52Z</dcterms:created>
  <dcterms:modified xsi:type="dcterms:W3CDTF">2015-10-28T17:55:44Z</dcterms:modified>
</cp:coreProperties>
</file>