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
  </p:notesMasterIdLst>
  <p:sldIdLst>
    <p:sldId id="256" r:id="rId2"/>
  </p:sldIdLst>
  <p:sldSz cx="29260800" cy="16459200"/>
  <p:notesSz cx="9296400" cy="70104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5184" userDrawn="1">
          <p15:clr>
            <a:srgbClr val="000000"/>
          </p15:clr>
        </p15:guide>
        <p15:guide id="2" pos="9216" userDrawn="1">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397" autoAdjust="0"/>
    <p:restoredTop sz="97312" autoAdjust="0"/>
  </p:normalViewPr>
  <p:slideViewPr>
    <p:cSldViewPr snapToGrid="0">
      <p:cViewPr varScale="1">
        <p:scale>
          <a:sx n="34" d="100"/>
          <a:sy n="34" d="100"/>
        </p:scale>
        <p:origin x="696" y="60"/>
      </p:cViewPr>
      <p:guideLst>
        <p:guide orient="horz" pos="5184"/>
        <p:guide pos="921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4029075" cy="350837"/>
          </a:xfrm>
          <a:prstGeom prst="rect">
            <a:avLst/>
          </a:prstGeom>
          <a:noFill/>
          <a:ln>
            <a:noFill/>
          </a:ln>
        </p:spPr>
        <p:txBody>
          <a:bodyPr spcFirstLastPara="1" wrap="square" lIns="93150" tIns="46575" rIns="93150" bIns="46575" anchor="t" anchorCtr="0"/>
          <a:lstStyle>
            <a:lvl1pPr marR="0" lvl="0"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5265737" y="0"/>
            <a:ext cx="4029075" cy="350837"/>
          </a:xfrm>
          <a:prstGeom prst="rect">
            <a:avLst/>
          </a:prstGeom>
          <a:noFill/>
          <a:ln>
            <a:noFill/>
          </a:ln>
        </p:spPr>
        <p:txBody>
          <a:bodyPr spcFirstLastPara="1" wrap="square" lIns="93150" tIns="46575" rIns="93150" bIns="46575" anchor="t" anchorCtr="0"/>
          <a:lstStyle>
            <a:lvl1pPr marR="0" lvl="0"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2309813" y="525463"/>
            <a:ext cx="4673600" cy="26289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928687" y="3330575"/>
            <a:ext cx="7439025" cy="3154362"/>
          </a:xfrm>
          <a:prstGeom prst="rect">
            <a:avLst/>
          </a:prstGeom>
          <a:noFill/>
          <a:ln>
            <a:noFill/>
          </a:ln>
        </p:spPr>
        <p:txBody>
          <a:bodyPr spcFirstLastPara="1" wrap="square" lIns="93150" tIns="46575" rIns="93150" bIns="46575" anchor="t" anchorCtr="0"/>
          <a:lstStyle>
            <a:lvl1pPr marL="457200" marR="0" lvl="0" indent="-228600" algn="l" rtl="0">
              <a:spcBef>
                <a:spcPts val="0"/>
              </a:spcBef>
              <a:spcAft>
                <a:spcPts val="0"/>
              </a:spcAft>
              <a:buSzPts val="1400"/>
              <a:buNone/>
              <a:defRPr sz="1800" b="0" i="0" u="none" strike="noStrike" cap="none"/>
            </a:lvl1pPr>
            <a:lvl2pPr marL="914400" marR="0" lvl="1" indent="-228600" algn="l" rtl="0">
              <a:spcBef>
                <a:spcPts val="0"/>
              </a:spcBef>
              <a:spcAft>
                <a:spcPts val="0"/>
              </a:spcAft>
              <a:buSzPts val="1400"/>
              <a:buNone/>
              <a:defRPr sz="1800" b="0" i="0" u="none" strike="noStrike" cap="none"/>
            </a:lvl2pPr>
            <a:lvl3pPr marL="1371600" marR="0" lvl="2" indent="-228600" algn="l" rtl="0">
              <a:spcBef>
                <a:spcPts val="0"/>
              </a:spcBef>
              <a:spcAft>
                <a:spcPts val="0"/>
              </a:spcAft>
              <a:buSzPts val="1400"/>
              <a:buNone/>
              <a:defRPr sz="1800" b="0" i="0" u="none" strike="noStrike" cap="none"/>
            </a:lvl3pPr>
            <a:lvl4pPr marL="1828800" marR="0" lvl="3" indent="-228600" algn="l" rtl="0">
              <a:spcBef>
                <a:spcPts val="0"/>
              </a:spcBef>
              <a:spcAft>
                <a:spcPts val="0"/>
              </a:spcAft>
              <a:buSzPts val="1400"/>
              <a:buNone/>
              <a:defRPr sz="1800" b="0" i="0" u="none" strike="noStrike" cap="none"/>
            </a:lvl4pPr>
            <a:lvl5pPr marL="2286000" marR="0" lvl="4" indent="-228600" algn="l" rtl="0">
              <a:spcBef>
                <a:spcPts val="0"/>
              </a:spcBef>
              <a:spcAft>
                <a:spcPts val="0"/>
              </a:spcAft>
              <a:buSzPts val="1400"/>
              <a:buNone/>
              <a:defRPr sz="1800" b="0" i="0" u="none" strike="noStrike" cap="none"/>
            </a:lvl5pPr>
            <a:lvl6pPr marL="2743200" marR="0" lvl="5" indent="-228600" algn="l" rtl="0">
              <a:spcBef>
                <a:spcPts val="0"/>
              </a:spcBef>
              <a:spcAft>
                <a:spcPts val="0"/>
              </a:spcAft>
              <a:buSzPts val="1400"/>
              <a:buNone/>
              <a:defRPr sz="1800" b="0" i="0" u="none" strike="noStrike" cap="none"/>
            </a:lvl6pPr>
            <a:lvl7pPr marL="3200400" marR="0" lvl="6" indent="-228600" algn="l" rtl="0">
              <a:spcBef>
                <a:spcPts val="0"/>
              </a:spcBef>
              <a:spcAft>
                <a:spcPts val="0"/>
              </a:spcAft>
              <a:buSzPts val="1400"/>
              <a:buNone/>
              <a:defRPr sz="1800" b="0" i="0" u="none" strike="noStrike" cap="none"/>
            </a:lvl7pPr>
            <a:lvl8pPr marL="3657600" marR="0" lvl="7" indent="-228600" algn="l" rtl="0">
              <a:spcBef>
                <a:spcPts val="0"/>
              </a:spcBef>
              <a:spcAft>
                <a:spcPts val="0"/>
              </a:spcAft>
              <a:buSzPts val="1400"/>
              <a:buNone/>
              <a:defRPr sz="1800" b="0" i="0" u="none" strike="noStrike" cap="none"/>
            </a:lvl8pPr>
            <a:lvl9pPr marL="4114800" marR="0" lvl="8" indent="-228600" algn="l" rtl="0">
              <a:spcBef>
                <a:spcPts val="0"/>
              </a:spcBef>
              <a:spcAft>
                <a:spcPts val="0"/>
              </a:spcAft>
              <a:buSzPts val="1400"/>
              <a:buNone/>
              <a:defRPr sz="1800" b="0" i="0" u="none" strike="noStrike" cap="none"/>
            </a:lvl9pPr>
          </a:lstStyle>
          <a:p>
            <a:endParaRPr/>
          </a:p>
        </p:txBody>
      </p:sp>
      <p:sp>
        <p:nvSpPr>
          <p:cNvPr id="7" name="Google Shape;7;n"/>
          <p:cNvSpPr txBox="1">
            <a:spLocks noGrp="1"/>
          </p:cNvSpPr>
          <p:nvPr>
            <p:ph type="ftr" idx="11"/>
          </p:nvPr>
        </p:nvSpPr>
        <p:spPr>
          <a:xfrm>
            <a:off x="0" y="6657975"/>
            <a:ext cx="4029075" cy="350837"/>
          </a:xfrm>
          <a:prstGeom prst="rect">
            <a:avLst/>
          </a:prstGeom>
          <a:noFill/>
          <a:ln>
            <a:noFill/>
          </a:ln>
        </p:spPr>
        <p:txBody>
          <a:bodyPr spcFirstLastPara="1" wrap="square" lIns="93150" tIns="46575" rIns="93150" bIns="46575" anchor="b" anchorCtr="0"/>
          <a:lstStyle>
            <a:lvl1pPr marR="0" lvl="0"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66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5265737" y="6657975"/>
            <a:ext cx="4029075" cy="350837"/>
          </a:xfrm>
          <a:prstGeom prst="rect">
            <a:avLst/>
          </a:prstGeom>
          <a:noFill/>
          <a:ln>
            <a:noFill/>
          </a:ln>
        </p:spPr>
        <p:txBody>
          <a:bodyPr spcFirstLastPara="1" wrap="square" lIns="93150" tIns="46575" rIns="93150" bIns="4657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a:t>
            </a:fld>
            <a:endParaRPr/>
          </a:p>
        </p:txBody>
      </p:sp>
    </p:spTree>
    <p:extLst>
      <p:ext uri="{BB962C8B-B14F-4D97-AF65-F5344CB8AC3E}">
        <p14:creationId xmlns:p14="http://schemas.microsoft.com/office/powerpoint/2010/main" val="163845108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1:notes"/>
          <p:cNvSpPr txBox="1"/>
          <p:nvPr/>
        </p:nvSpPr>
        <p:spPr>
          <a:xfrm>
            <a:off x="5265737" y="6657975"/>
            <a:ext cx="4029075" cy="350837"/>
          </a:xfrm>
          <a:prstGeom prst="rect">
            <a:avLst/>
          </a:prstGeom>
          <a:noFill/>
          <a:ln>
            <a:noFill/>
          </a:ln>
        </p:spPr>
        <p:txBody>
          <a:bodyPr spcFirstLastPara="1" wrap="square" lIns="93150" tIns="46575" rIns="93150" bIns="4657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a:solidFill>
                  <a:srgbClr val="000000"/>
                </a:solidFill>
                <a:latin typeface="Arial"/>
                <a:ea typeface="Arial"/>
                <a:cs typeface="Arial"/>
                <a:sym typeface="Arial"/>
              </a:rPr>
              <a:t>1</a:t>
            </a:fld>
            <a:endParaRPr/>
          </a:p>
        </p:txBody>
      </p:sp>
      <p:sp>
        <p:nvSpPr>
          <p:cNvPr id="65" name="Google Shape;65;p1:notes"/>
          <p:cNvSpPr>
            <a:spLocks noGrp="1" noRot="1" noChangeAspect="1"/>
          </p:cNvSpPr>
          <p:nvPr>
            <p:ph type="sldImg" idx="2"/>
          </p:nvPr>
        </p:nvSpPr>
        <p:spPr>
          <a:xfrm>
            <a:off x="2309813" y="525463"/>
            <a:ext cx="4673600" cy="26289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66" name="Google Shape;66;p1:notes"/>
          <p:cNvSpPr txBox="1">
            <a:spLocks noGrp="1"/>
          </p:cNvSpPr>
          <p:nvPr>
            <p:ph type="body" idx="1"/>
          </p:nvPr>
        </p:nvSpPr>
        <p:spPr>
          <a:xfrm>
            <a:off x="928687" y="3330575"/>
            <a:ext cx="7439025" cy="3154362"/>
          </a:xfrm>
          <a:prstGeom prst="rect">
            <a:avLst/>
          </a:prstGeom>
          <a:noFill/>
          <a:ln>
            <a:noFill/>
          </a:ln>
        </p:spPr>
        <p:txBody>
          <a:bodyPr spcFirstLastPara="1" wrap="square" lIns="93150" tIns="46575" rIns="93150" bIns="4657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243600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6"/>
        <p:cNvGrpSpPr/>
        <p:nvPr/>
      </p:nvGrpSpPr>
      <p:grpSpPr>
        <a:xfrm>
          <a:off x="0" y="0"/>
          <a:ext cx="0" cy="0"/>
          <a:chOff x="0" y="0"/>
          <a:chExt cx="0" cy="0"/>
        </a:xfrm>
      </p:grpSpPr>
      <p:sp>
        <p:nvSpPr>
          <p:cNvPr id="17" name="Google Shape;17;p2"/>
          <p:cNvSpPr txBox="1">
            <a:spLocks noGrp="1"/>
          </p:cNvSpPr>
          <p:nvPr>
            <p:ph type="ctrTitle"/>
          </p:nvPr>
        </p:nvSpPr>
        <p:spPr>
          <a:xfrm>
            <a:off x="3657600" y="2693993"/>
            <a:ext cx="21945600" cy="5729287"/>
          </a:xfrm>
          <a:prstGeom prst="rect">
            <a:avLst/>
          </a:prstGeom>
          <a:noFill/>
          <a:ln>
            <a:noFill/>
          </a:ln>
        </p:spPr>
        <p:txBody>
          <a:bodyPr spcFirstLastPara="1" wrap="square" lIns="319750" tIns="159875" rIns="319750" bIns="159875" anchor="b" anchorCtr="0"/>
          <a:lstStyle>
            <a:lvl1pPr lvl="0" algn="ctr">
              <a:spcBef>
                <a:spcPts val="0"/>
              </a:spcBef>
              <a:spcAft>
                <a:spcPts val="0"/>
              </a:spcAft>
              <a:buSzPts val="1400"/>
              <a:buNone/>
              <a:defRPr sz="6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2"/>
          <p:cNvSpPr txBox="1">
            <a:spLocks noGrp="1"/>
          </p:cNvSpPr>
          <p:nvPr>
            <p:ph type="subTitle" idx="1"/>
          </p:nvPr>
        </p:nvSpPr>
        <p:spPr>
          <a:xfrm>
            <a:off x="3657600" y="8645530"/>
            <a:ext cx="21945600" cy="3973513"/>
          </a:xfrm>
          <a:prstGeom prst="rect">
            <a:avLst/>
          </a:prstGeom>
          <a:noFill/>
          <a:ln>
            <a:noFill/>
          </a:ln>
        </p:spPr>
        <p:txBody>
          <a:bodyPr spcFirstLastPara="1" wrap="square" lIns="319750" tIns="159875" rIns="319750" bIns="159875" anchor="t" anchorCtr="0"/>
          <a:lstStyle>
            <a:lvl1pPr lvl="0" algn="ctr">
              <a:spcBef>
                <a:spcPts val="480"/>
              </a:spcBef>
              <a:spcAft>
                <a:spcPts val="0"/>
              </a:spcAft>
              <a:buClr>
                <a:srgbClr val="003F7E"/>
              </a:buClr>
              <a:buSzPts val="2400"/>
              <a:buFont typeface="Arial"/>
              <a:buNone/>
              <a:defRPr sz="2400"/>
            </a:lvl1pPr>
            <a:lvl2pPr lvl="1" algn="ctr">
              <a:spcBef>
                <a:spcPts val="400"/>
              </a:spcBef>
              <a:spcAft>
                <a:spcPts val="0"/>
              </a:spcAft>
              <a:buClr>
                <a:srgbClr val="003F7E"/>
              </a:buClr>
              <a:buSzPts val="2000"/>
              <a:buFont typeface="Arial"/>
              <a:buNone/>
              <a:defRPr sz="2000"/>
            </a:lvl2pPr>
            <a:lvl3pPr lvl="2" algn="ctr">
              <a:spcBef>
                <a:spcPts val="360"/>
              </a:spcBef>
              <a:spcAft>
                <a:spcPts val="0"/>
              </a:spcAft>
              <a:buClr>
                <a:srgbClr val="003F7E"/>
              </a:buClr>
              <a:buSzPts val="1800"/>
              <a:buFont typeface="Arial"/>
              <a:buNone/>
              <a:defRPr sz="1800"/>
            </a:lvl3pPr>
            <a:lvl4pPr lvl="3" algn="ctr">
              <a:spcBef>
                <a:spcPts val="320"/>
              </a:spcBef>
              <a:spcAft>
                <a:spcPts val="0"/>
              </a:spcAft>
              <a:buClr>
                <a:srgbClr val="003F7E"/>
              </a:buClr>
              <a:buSzPts val="1600"/>
              <a:buFont typeface="Arial"/>
              <a:buNone/>
              <a:defRPr sz="1600"/>
            </a:lvl4pPr>
            <a:lvl5pPr lvl="4" algn="ctr">
              <a:spcBef>
                <a:spcPts val="320"/>
              </a:spcBef>
              <a:spcAft>
                <a:spcPts val="0"/>
              </a:spcAft>
              <a:buClr>
                <a:srgbClr val="003F7E"/>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9" name="Google Shape;19;p2"/>
          <p:cNvSpPr txBox="1">
            <a:spLocks noGrp="1"/>
          </p:cNvSpPr>
          <p:nvPr>
            <p:ph type="dt" idx="10"/>
          </p:nvPr>
        </p:nvSpPr>
        <p:spPr>
          <a:xfrm>
            <a:off x="1462619" y="14989175"/>
            <a:ext cx="6828367" cy="1143000"/>
          </a:xfrm>
          <a:prstGeom prst="rect">
            <a:avLst/>
          </a:prstGeom>
          <a:noFill/>
          <a:ln>
            <a:noFill/>
          </a:ln>
        </p:spPr>
        <p:txBody>
          <a:bodyPr spcFirstLastPara="1" wrap="square" lIns="319750" tIns="159875" rIns="319750" bIns="159875" anchor="t"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5"/>
        <p:cNvGrpSpPr/>
        <p:nvPr/>
      </p:nvGrpSpPr>
      <p:grpSpPr>
        <a:xfrm>
          <a:off x="0" y="0"/>
          <a:ext cx="0" cy="0"/>
          <a:chOff x="0" y="0"/>
          <a:chExt cx="0" cy="0"/>
        </a:xfrm>
      </p:grpSpPr>
      <p:sp>
        <p:nvSpPr>
          <p:cNvPr id="56" name="Google Shape;56;p11"/>
          <p:cNvSpPr txBox="1">
            <a:spLocks noGrp="1"/>
          </p:cNvSpPr>
          <p:nvPr>
            <p:ph type="title"/>
          </p:nvPr>
        </p:nvSpPr>
        <p:spPr>
          <a:xfrm>
            <a:off x="1996021" y="4103693"/>
            <a:ext cx="25237017" cy="6846887"/>
          </a:xfrm>
          <a:prstGeom prst="rect">
            <a:avLst/>
          </a:prstGeom>
          <a:noFill/>
          <a:ln>
            <a:noFill/>
          </a:ln>
        </p:spPr>
        <p:txBody>
          <a:bodyPr spcFirstLastPara="1" wrap="square" lIns="319750" tIns="159875" rIns="319750" bIns="159875" anchor="b" anchorCtr="0"/>
          <a:lstStyle>
            <a:lvl1pPr lvl="0" algn="l">
              <a:spcBef>
                <a:spcPts val="0"/>
              </a:spcBef>
              <a:spcAft>
                <a:spcPts val="0"/>
              </a:spcAft>
              <a:buSzPts val="1400"/>
              <a:buNone/>
              <a:defRPr sz="6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1"/>
          <p:cNvSpPr txBox="1">
            <a:spLocks noGrp="1"/>
          </p:cNvSpPr>
          <p:nvPr>
            <p:ph type="body" idx="1"/>
          </p:nvPr>
        </p:nvSpPr>
        <p:spPr>
          <a:xfrm>
            <a:off x="1996021" y="11014075"/>
            <a:ext cx="25237017" cy="3600450"/>
          </a:xfrm>
          <a:prstGeom prst="rect">
            <a:avLst/>
          </a:prstGeom>
          <a:noFill/>
          <a:ln>
            <a:noFill/>
          </a:ln>
        </p:spPr>
        <p:txBody>
          <a:bodyPr spcFirstLastPara="1" wrap="square" lIns="319750" tIns="159875" rIns="319750" bIns="159875" anchor="t" anchorCtr="0"/>
          <a:lstStyle>
            <a:lvl1pPr marL="457189" lvl="0" indent="-228594" algn="l">
              <a:spcBef>
                <a:spcPts val="480"/>
              </a:spcBef>
              <a:spcAft>
                <a:spcPts val="0"/>
              </a:spcAft>
              <a:buClr>
                <a:srgbClr val="003F7E"/>
              </a:buClr>
              <a:buSzPts val="2400"/>
              <a:buFont typeface="Arial"/>
              <a:buNone/>
              <a:defRPr sz="2400"/>
            </a:lvl1pPr>
            <a:lvl2pPr marL="914378" lvl="1" indent="-228594" algn="l">
              <a:spcBef>
                <a:spcPts val="400"/>
              </a:spcBef>
              <a:spcAft>
                <a:spcPts val="0"/>
              </a:spcAft>
              <a:buClr>
                <a:srgbClr val="003F7E"/>
              </a:buClr>
              <a:buSzPts val="2000"/>
              <a:buFont typeface="Arial"/>
              <a:buNone/>
              <a:defRPr sz="2000"/>
            </a:lvl2pPr>
            <a:lvl3pPr marL="1371566" lvl="2" indent="-228594" algn="l">
              <a:spcBef>
                <a:spcPts val="360"/>
              </a:spcBef>
              <a:spcAft>
                <a:spcPts val="0"/>
              </a:spcAft>
              <a:buClr>
                <a:srgbClr val="003F7E"/>
              </a:buClr>
              <a:buSzPts val="1800"/>
              <a:buFont typeface="Arial"/>
              <a:buNone/>
              <a:defRPr sz="1800"/>
            </a:lvl3pPr>
            <a:lvl4pPr marL="1828754" lvl="3" indent="-228594" algn="l">
              <a:spcBef>
                <a:spcPts val="320"/>
              </a:spcBef>
              <a:spcAft>
                <a:spcPts val="0"/>
              </a:spcAft>
              <a:buClr>
                <a:srgbClr val="003F7E"/>
              </a:buClr>
              <a:buSzPts val="1600"/>
              <a:buFont typeface="Arial"/>
              <a:buNone/>
              <a:defRPr sz="1600"/>
            </a:lvl4pPr>
            <a:lvl5pPr marL="2285943" lvl="4" indent="-228594" algn="l">
              <a:spcBef>
                <a:spcPts val="320"/>
              </a:spcBef>
              <a:spcAft>
                <a:spcPts val="0"/>
              </a:spcAft>
              <a:buClr>
                <a:srgbClr val="003F7E"/>
              </a:buClr>
              <a:buSzPts val="1600"/>
              <a:buFont typeface="Arial"/>
              <a:buNone/>
              <a:defRPr sz="1600"/>
            </a:lvl5pPr>
            <a:lvl6pPr marL="2743132" lvl="5" indent="-228594" algn="l">
              <a:lnSpc>
                <a:spcPct val="90000"/>
              </a:lnSpc>
              <a:spcBef>
                <a:spcPts val="500"/>
              </a:spcBef>
              <a:spcAft>
                <a:spcPts val="0"/>
              </a:spcAft>
              <a:buClr>
                <a:schemeClr val="dk1"/>
              </a:buClr>
              <a:buSzPts val="1600"/>
              <a:buNone/>
              <a:defRPr sz="1600"/>
            </a:lvl6pPr>
            <a:lvl7pPr marL="3200320" lvl="6" indent="-228594" algn="l">
              <a:lnSpc>
                <a:spcPct val="90000"/>
              </a:lnSpc>
              <a:spcBef>
                <a:spcPts val="500"/>
              </a:spcBef>
              <a:spcAft>
                <a:spcPts val="0"/>
              </a:spcAft>
              <a:buClr>
                <a:schemeClr val="dk1"/>
              </a:buClr>
              <a:buSzPts val="1600"/>
              <a:buNone/>
              <a:defRPr sz="1600"/>
            </a:lvl7pPr>
            <a:lvl8pPr marL="3657509" lvl="7" indent="-228594" algn="l">
              <a:lnSpc>
                <a:spcPct val="90000"/>
              </a:lnSpc>
              <a:spcBef>
                <a:spcPts val="500"/>
              </a:spcBef>
              <a:spcAft>
                <a:spcPts val="0"/>
              </a:spcAft>
              <a:buClr>
                <a:schemeClr val="dk1"/>
              </a:buClr>
              <a:buSzPts val="1600"/>
              <a:buNone/>
              <a:defRPr sz="1600"/>
            </a:lvl8pPr>
            <a:lvl9pPr marL="4114697" lvl="8" indent="-228594" algn="l">
              <a:lnSpc>
                <a:spcPct val="90000"/>
              </a:lnSpc>
              <a:spcBef>
                <a:spcPts val="500"/>
              </a:spcBef>
              <a:spcAft>
                <a:spcPts val="0"/>
              </a:spcAft>
              <a:buClr>
                <a:schemeClr val="dk1"/>
              </a:buClr>
              <a:buSzPts val="1600"/>
              <a:buNone/>
              <a:defRPr sz="1600"/>
            </a:lvl9pPr>
          </a:lstStyle>
          <a:p>
            <a:endParaRPr/>
          </a:p>
        </p:txBody>
      </p:sp>
      <p:sp>
        <p:nvSpPr>
          <p:cNvPr id="58" name="Google Shape;58;p11"/>
          <p:cNvSpPr txBox="1">
            <a:spLocks noGrp="1"/>
          </p:cNvSpPr>
          <p:nvPr>
            <p:ph type="dt" idx="10"/>
          </p:nvPr>
        </p:nvSpPr>
        <p:spPr>
          <a:xfrm>
            <a:off x="1462619" y="14989175"/>
            <a:ext cx="6828367" cy="1143000"/>
          </a:xfrm>
          <a:prstGeom prst="rect">
            <a:avLst/>
          </a:prstGeom>
          <a:noFill/>
          <a:ln>
            <a:noFill/>
          </a:ln>
        </p:spPr>
        <p:txBody>
          <a:bodyPr spcFirstLastPara="1" wrap="square" lIns="319750" tIns="159875" rIns="319750" bIns="159875" anchor="t"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9"/>
        <p:cNvGrpSpPr/>
        <p:nvPr/>
      </p:nvGrpSpPr>
      <p:grpSpPr>
        <a:xfrm>
          <a:off x="0" y="0"/>
          <a:ext cx="0" cy="0"/>
          <a:chOff x="0" y="0"/>
          <a:chExt cx="0" cy="0"/>
        </a:xfrm>
      </p:grpSpPr>
      <p:sp>
        <p:nvSpPr>
          <p:cNvPr id="60" name="Google Shape;60;p12"/>
          <p:cNvSpPr txBox="1">
            <a:spLocks noGrp="1"/>
          </p:cNvSpPr>
          <p:nvPr>
            <p:ph type="title"/>
          </p:nvPr>
        </p:nvSpPr>
        <p:spPr>
          <a:xfrm>
            <a:off x="1960033" y="10731500"/>
            <a:ext cx="26333448" cy="1960562"/>
          </a:xfrm>
          <a:prstGeom prst="rect">
            <a:avLst/>
          </a:prstGeom>
          <a:noFill/>
          <a:ln>
            <a:noFill/>
          </a:ln>
        </p:spPr>
        <p:txBody>
          <a:bodyPr spcFirstLastPara="1" wrap="square" lIns="319750" tIns="159875" rIns="319750" bIns="159875"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12"/>
          <p:cNvSpPr txBox="1">
            <a:spLocks noGrp="1"/>
          </p:cNvSpPr>
          <p:nvPr>
            <p:ph type="body" idx="1"/>
          </p:nvPr>
        </p:nvSpPr>
        <p:spPr>
          <a:xfrm>
            <a:off x="1462616" y="3832225"/>
            <a:ext cx="26335568" cy="10863262"/>
          </a:xfrm>
          <a:prstGeom prst="rect">
            <a:avLst/>
          </a:prstGeom>
          <a:noFill/>
          <a:ln>
            <a:noFill/>
          </a:ln>
        </p:spPr>
        <p:txBody>
          <a:bodyPr spcFirstLastPara="1" wrap="square" lIns="319750" tIns="159875" rIns="319750" bIns="159875" anchor="t" anchorCtr="0"/>
          <a:lstStyle>
            <a:lvl1pPr marL="457189" lvl="0" indent="-342892" algn="l">
              <a:spcBef>
                <a:spcPts val="360"/>
              </a:spcBef>
              <a:spcAft>
                <a:spcPts val="0"/>
              </a:spcAft>
              <a:buClr>
                <a:srgbClr val="003F7E"/>
              </a:buClr>
              <a:buSzPts val="1800"/>
              <a:buChar char="•"/>
              <a:defRPr/>
            </a:lvl1pPr>
            <a:lvl2pPr marL="914378" lvl="1" indent="-342892" algn="l">
              <a:spcBef>
                <a:spcPts val="360"/>
              </a:spcBef>
              <a:spcAft>
                <a:spcPts val="0"/>
              </a:spcAft>
              <a:buClr>
                <a:srgbClr val="003F7E"/>
              </a:buClr>
              <a:buSzPts val="1800"/>
              <a:buChar char="–"/>
              <a:defRPr/>
            </a:lvl2pPr>
            <a:lvl3pPr marL="1371566" lvl="2" indent="-342892" algn="l">
              <a:spcBef>
                <a:spcPts val="360"/>
              </a:spcBef>
              <a:spcAft>
                <a:spcPts val="0"/>
              </a:spcAft>
              <a:buClr>
                <a:srgbClr val="003F7E"/>
              </a:buClr>
              <a:buSzPts val="1800"/>
              <a:buChar char="•"/>
              <a:defRPr/>
            </a:lvl3pPr>
            <a:lvl4pPr marL="1828754" lvl="3" indent="-342892" algn="l">
              <a:spcBef>
                <a:spcPts val="360"/>
              </a:spcBef>
              <a:spcAft>
                <a:spcPts val="0"/>
              </a:spcAft>
              <a:buClr>
                <a:srgbClr val="003F7E"/>
              </a:buClr>
              <a:buSzPts val="1800"/>
              <a:buChar char="–"/>
              <a:defRPr/>
            </a:lvl4pPr>
            <a:lvl5pPr marL="2285943" lvl="4" indent="-342892" algn="l">
              <a:spcBef>
                <a:spcPts val="360"/>
              </a:spcBef>
              <a:spcAft>
                <a:spcPts val="0"/>
              </a:spcAft>
              <a:buClr>
                <a:srgbClr val="003F7E"/>
              </a:buClr>
              <a:buSzPts val="1800"/>
              <a:buChar char="»"/>
              <a:defRPr/>
            </a:lvl5pPr>
            <a:lvl6pPr marL="2743132" lvl="5" indent="-342892" algn="l">
              <a:lnSpc>
                <a:spcPct val="90000"/>
              </a:lnSpc>
              <a:spcBef>
                <a:spcPts val="500"/>
              </a:spcBef>
              <a:spcAft>
                <a:spcPts val="0"/>
              </a:spcAft>
              <a:buClr>
                <a:schemeClr val="dk1"/>
              </a:buClr>
              <a:buSzPts val="1800"/>
              <a:buChar char="•"/>
              <a:defRPr/>
            </a:lvl6pPr>
            <a:lvl7pPr marL="3200320" lvl="6" indent="-342892" algn="l">
              <a:lnSpc>
                <a:spcPct val="90000"/>
              </a:lnSpc>
              <a:spcBef>
                <a:spcPts val="500"/>
              </a:spcBef>
              <a:spcAft>
                <a:spcPts val="0"/>
              </a:spcAft>
              <a:buClr>
                <a:schemeClr val="dk1"/>
              </a:buClr>
              <a:buSzPts val="1800"/>
              <a:buChar char="•"/>
              <a:defRPr/>
            </a:lvl7pPr>
            <a:lvl8pPr marL="3657509" lvl="7" indent="-342892" algn="l">
              <a:lnSpc>
                <a:spcPct val="90000"/>
              </a:lnSpc>
              <a:spcBef>
                <a:spcPts val="500"/>
              </a:spcBef>
              <a:spcAft>
                <a:spcPts val="0"/>
              </a:spcAft>
              <a:buClr>
                <a:schemeClr val="dk1"/>
              </a:buClr>
              <a:buSzPts val="1800"/>
              <a:buChar char="•"/>
              <a:defRPr/>
            </a:lvl8pPr>
            <a:lvl9pPr marL="4114697" lvl="8" indent="-342892" algn="l">
              <a:lnSpc>
                <a:spcPct val="90000"/>
              </a:lnSpc>
              <a:spcBef>
                <a:spcPts val="500"/>
              </a:spcBef>
              <a:spcAft>
                <a:spcPts val="0"/>
              </a:spcAft>
              <a:buClr>
                <a:schemeClr val="dk1"/>
              </a:buClr>
              <a:buSzPts val="1800"/>
              <a:buChar char="•"/>
              <a:defRPr/>
            </a:lvl9pPr>
          </a:lstStyle>
          <a:p>
            <a:endParaRPr/>
          </a:p>
        </p:txBody>
      </p:sp>
      <p:sp>
        <p:nvSpPr>
          <p:cNvPr id="62" name="Google Shape;62;p12"/>
          <p:cNvSpPr txBox="1">
            <a:spLocks noGrp="1"/>
          </p:cNvSpPr>
          <p:nvPr>
            <p:ph type="dt" idx="10"/>
          </p:nvPr>
        </p:nvSpPr>
        <p:spPr>
          <a:xfrm>
            <a:off x="1462619" y="14989175"/>
            <a:ext cx="6828367" cy="1143000"/>
          </a:xfrm>
          <a:prstGeom prst="rect">
            <a:avLst/>
          </a:prstGeom>
          <a:noFill/>
          <a:ln>
            <a:noFill/>
          </a:ln>
        </p:spPr>
        <p:txBody>
          <a:bodyPr spcFirstLastPara="1" wrap="square" lIns="319750" tIns="159875" rIns="319750" bIns="159875" anchor="t"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0"/>
        <p:cNvGrpSpPr/>
        <p:nvPr/>
      </p:nvGrpSpPr>
      <p:grpSpPr>
        <a:xfrm>
          <a:off x="0" y="0"/>
          <a:ext cx="0" cy="0"/>
          <a:chOff x="0" y="0"/>
          <a:chExt cx="0" cy="0"/>
        </a:xfrm>
      </p:grpSpPr>
      <p:sp>
        <p:nvSpPr>
          <p:cNvPr id="21" name="Google Shape;21;p3"/>
          <p:cNvSpPr txBox="1">
            <a:spLocks noGrp="1"/>
          </p:cNvSpPr>
          <p:nvPr>
            <p:ph type="title"/>
          </p:nvPr>
        </p:nvSpPr>
        <p:spPr>
          <a:xfrm rot="5400000">
            <a:off x="19507997" y="5910000"/>
            <a:ext cx="10863263" cy="6707717"/>
          </a:xfrm>
          <a:prstGeom prst="rect">
            <a:avLst/>
          </a:prstGeom>
          <a:noFill/>
          <a:ln>
            <a:noFill/>
          </a:ln>
        </p:spPr>
        <p:txBody>
          <a:bodyPr spcFirstLastPara="1" wrap="square" lIns="319750" tIns="159875" rIns="319750" bIns="159875"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3"/>
          <p:cNvSpPr txBox="1">
            <a:spLocks noGrp="1"/>
          </p:cNvSpPr>
          <p:nvPr>
            <p:ph type="body" idx="1"/>
          </p:nvPr>
        </p:nvSpPr>
        <p:spPr>
          <a:xfrm rot="5400000">
            <a:off x="5990965" y="-696115"/>
            <a:ext cx="10863263" cy="19919948"/>
          </a:xfrm>
          <a:prstGeom prst="rect">
            <a:avLst/>
          </a:prstGeom>
          <a:noFill/>
          <a:ln>
            <a:noFill/>
          </a:ln>
        </p:spPr>
        <p:txBody>
          <a:bodyPr spcFirstLastPara="1" wrap="square" lIns="319750" tIns="159875" rIns="319750" bIns="159875" anchor="t" anchorCtr="0"/>
          <a:lstStyle>
            <a:lvl1pPr marL="457189" lvl="0" indent="-342892" algn="l">
              <a:spcBef>
                <a:spcPts val="360"/>
              </a:spcBef>
              <a:spcAft>
                <a:spcPts val="0"/>
              </a:spcAft>
              <a:buClr>
                <a:srgbClr val="003F7E"/>
              </a:buClr>
              <a:buSzPts val="1800"/>
              <a:buChar char="•"/>
              <a:defRPr/>
            </a:lvl1pPr>
            <a:lvl2pPr marL="914378" lvl="1" indent="-342892" algn="l">
              <a:spcBef>
                <a:spcPts val="360"/>
              </a:spcBef>
              <a:spcAft>
                <a:spcPts val="0"/>
              </a:spcAft>
              <a:buClr>
                <a:srgbClr val="003F7E"/>
              </a:buClr>
              <a:buSzPts val="1800"/>
              <a:buChar char="–"/>
              <a:defRPr/>
            </a:lvl2pPr>
            <a:lvl3pPr marL="1371566" lvl="2" indent="-342892" algn="l">
              <a:spcBef>
                <a:spcPts val="360"/>
              </a:spcBef>
              <a:spcAft>
                <a:spcPts val="0"/>
              </a:spcAft>
              <a:buClr>
                <a:srgbClr val="003F7E"/>
              </a:buClr>
              <a:buSzPts val="1800"/>
              <a:buChar char="•"/>
              <a:defRPr/>
            </a:lvl3pPr>
            <a:lvl4pPr marL="1828754" lvl="3" indent="-342892" algn="l">
              <a:spcBef>
                <a:spcPts val="360"/>
              </a:spcBef>
              <a:spcAft>
                <a:spcPts val="0"/>
              </a:spcAft>
              <a:buClr>
                <a:srgbClr val="003F7E"/>
              </a:buClr>
              <a:buSzPts val="1800"/>
              <a:buChar char="–"/>
              <a:defRPr/>
            </a:lvl4pPr>
            <a:lvl5pPr marL="2285943" lvl="4" indent="-342892" algn="l">
              <a:spcBef>
                <a:spcPts val="360"/>
              </a:spcBef>
              <a:spcAft>
                <a:spcPts val="0"/>
              </a:spcAft>
              <a:buClr>
                <a:srgbClr val="003F7E"/>
              </a:buClr>
              <a:buSzPts val="1800"/>
              <a:buChar char="»"/>
              <a:defRPr/>
            </a:lvl5pPr>
            <a:lvl6pPr marL="2743132" lvl="5" indent="-342892" algn="l">
              <a:lnSpc>
                <a:spcPct val="90000"/>
              </a:lnSpc>
              <a:spcBef>
                <a:spcPts val="500"/>
              </a:spcBef>
              <a:spcAft>
                <a:spcPts val="0"/>
              </a:spcAft>
              <a:buClr>
                <a:schemeClr val="dk1"/>
              </a:buClr>
              <a:buSzPts val="1800"/>
              <a:buChar char="•"/>
              <a:defRPr/>
            </a:lvl6pPr>
            <a:lvl7pPr marL="3200320" lvl="6" indent="-342892" algn="l">
              <a:lnSpc>
                <a:spcPct val="90000"/>
              </a:lnSpc>
              <a:spcBef>
                <a:spcPts val="500"/>
              </a:spcBef>
              <a:spcAft>
                <a:spcPts val="0"/>
              </a:spcAft>
              <a:buClr>
                <a:schemeClr val="dk1"/>
              </a:buClr>
              <a:buSzPts val="1800"/>
              <a:buChar char="•"/>
              <a:defRPr/>
            </a:lvl7pPr>
            <a:lvl8pPr marL="3657509" lvl="7" indent="-342892" algn="l">
              <a:lnSpc>
                <a:spcPct val="90000"/>
              </a:lnSpc>
              <a:spcBef>
                <a:spcPts val="500"/>
              </a:spcBef>
              <a:spcAft>
                <a:spcPts val="0"/>
              </a:spcAft>
              <a:buClr>
                <a:schemeClr val="dk1"/>
              </a:buClr>
              <a:buSzPts val="1800"/>
              <a:buChar char="•"/>
              <a:defRPr/>
            </a:lvl8pPr>
            <a:lvl9pPr marL="4114697" lvl="8" indent="-342892" algn="l">
              <a:lnSpc>
                <a:spcPct val="90000"/>
              </a:lnSpc>
              <a:spcBef>
                <a:spcPts val="500"/>
              </a:spcBef>
              <a:spcAft>
                <a:spcPts val="0"/>
              </a:spcAft>
              <a:buClr>
                <a:schemeClr val="dk1"/>
              </a:buClr>
              <a:buSzPts val="1800"/>
              <a:buChar char="•"/>
              <a:defRPr/>
            </a:lvl9pPr>
          </a:lstStyle>
          <a:p>
            <a:endParaRPr/>
          </a:p>
        </p:txBody>
      </p:sp>
      <p:sp>
        <p:nvSpPr>
          <p:cNvPr id="23" name="Google Shape;23;p3"/>
          <p:cNvSpPr txBox="1">
            <a:spLocks noGrp="1"/>
          </p:cNvSpPr>
          <p:nvPr>
            <p:ph type="dt" idx="10"/>
          </p:nvPr>
        </p:nvSpPr>
        <p:spPr>
          <a:xfrm>
            <a:off x="1462619" y="14989175"/>
            <a:ext cx="6828367" cy="1143000"/>
          </a:xfrm>
          <a:prstGeom prst="rect">
            <a:avLst/>
          </a:prstGeom>
          <a:noFill/>
          <a:ln>
            <a:noFill/>
          </a:ln>
        </p:spPr>
        <p:txBody>
          <a:bodyPr spcFirstLastPara="1" wrap="square" lIns="319750" tIns="159875" rIns="319750" bIns="159875" anchor="t"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4"/>
        <p:cNvGrpSpPr/>
        <p:nvPr/>
      </p:nvGrpSpPr>
      <p:grpSpPr>
        <a:xfrm>
          <a:off x="0" y="0"/>
          <a:ext cx="0" cy="0"/>
          <a:chOff x="0" y="0"/>
          <a:chExt cx="0" cy="0"/>
        </a:xfrm>
      </p:grpSpPr>
      <p:sp>
        <p:nvSpPr>
          <p:cNvPr id="25" name="Google Shape;25;p4"/>
          <p:cNvSpPr txBox="1">
            <a:spLocks noGrp="1"/>
          </p:cNvSpPr>
          <p:nvPr>
            <p:ph type="title"/>
          </p:nvPr>
        </p:nvSpPr>
        <p:spPr>
          <a:xfrm>
            <a:off x="1960033" y="10731500"/>
            <a:ext cx="26333448" cy="1960562"/>
          </a:xfrm>
          <a:prstGeom prst="rect">
            <a:avLst/>
          </a:prstGeom>
          <a:noFill/>
          <a:ln>
            <a:noFill/>
          </a:ln>
        </p:spPr>
        <p:txBody>
          <a:bodyPr spcFirstLastPara="1" wrap="square" lIns="319750" tIns="159875" rIns="319750" bIns="159875"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body" idx="1"/>
          </p:nvPr>
        </p:nvSpPr>
        <p:spPr>
          <a:xfrm rot="5400000">
            <a:off x="9198769" y="-3903928"/>
            <a:ext cx="10863262" cy="26335568"/>
          </a:xfrm>
          <a:prstGeom prst="rect">
            <a:avLst/>
          </a:prstGeom>
          <a:noFill/>
          <a:ln>
            <a:noFill/>
          </a:ln>
        </p:spPr>
        <p:txBody>
          <a:bodyPr spcFirstLastPara="1" wrap="square" lIns="319750" tIns="159875" rIns="319750" bIns="159875" anchor="t" anchorCtr="0"/>
          <a:lstStyle>
            <a:lvl1pPr marL="457189" lvl="0" indent="-342892" algn="l">
              <a:spcBef>
                <a:spcPts val="360"/>
              </a:spcBef>
              <a:spcAft>
                <a:spcPts val="0"/>
              </a:spcAft>
              <a:buClr>
                <a:srgbClr val="003F7E"/>
              </a:buClr>
              <a:buSzPts val="1800"/>
              <a:buChar char="•"/>
              <a:defRPr/>
            </a:lvl1pPr>
            <a:lvl2pPr marL="914378" lvl="1" indent="-342892" algn="l">
              <a:spcBef>
                <a:spcPts val="360"/>
              </a:spcBef>
              <a:spcAft>
                <a:spcPts val="0"/>
              </a:spcAft>
              <a:buClr>
                <a:srgbClr val="003F7E"/>
              </a:buClr>
              <a:buSzPts val="1800"/>
              <a:buChar char="–"/>
              <a:defRPr/>
            </a:lvl2pPr>
            <a:lvl3pPr marL="1371566" lvl="2" indent="-342892" algn="l">
              <a:spcBef>
                <a:spcPts val="360"/>
              </a:spcBef>
              <a:spcAft>
                <a:spcPts val="0"/>
              </a:spcAft>
              <a:buClr>
                <a:srgbClr val="003F7E"/>
              </a:buClr>
              <a:buSzPts val="1800"/>
              <a:buChar char="•"/>
              <a:defRPr/>
            </a:lvl3pPr>
            <a:lvl4pPr marL="1828754" lvl="3" indent="-342892" algn="l">
              <a:spcBef>
                <a:spcPts val="360"/>
              </a:spcBef>
              <a:spcAft>
                <a:spcPts val="0"/>
              </a:spcAft>
              <a:buClr>
                <a:srgbClr val="003F7E"/>
              </a:buClr>
              <a:buSzPts val="1800"/>
              <a:buChar char="–"/>
              <a:defRPr/>
            </a:lvl4pPr>
            <a:lvl5pPr marL="2285943" lvl="4" indent="-342892" algn="l">
              <a:spcBef>
                <a:spcPts val="360"/>
              </a:spcBef>
              <a:spcAft>
                <a:spcPts val="0"/>
              </a:spcAft>
              <a:buClr>
                <a:srgbClr val="003F7E"/>
              </a:buClr>
              <a:buSzPts val="1800"/>
              <a:buChar char="»"/>
              <a:defRPr/>
            </a:lvl5pPr>
            <a:lvl6pPr marL="2743132" lvl="5" indent="-342892" algn="l">
              <a:lnSpc>
                <a:spcPct val="90000"/>
              </a:lnSpc>
              <a:spcBef>
                <a:spcPts val="500"/>
              </a:spcBef>
              <a:spcAft>
                <a:spcPts val="0"/>
              </a:spcAft>
              <a:buClr>
                <a:schemeClr val="dk1"/>
              </a:buClr>
              <a:buSzPts val="1800"/>
              <a:buChar char="•"/>
              <a:defRPr/>
            </a:lvl6pPr>
            <a:lvl7pPr marL="3200320" lvl="6" indent="-342892" algn="l">
              <a:lnSpc>
                <a:spcPct val="90000"/>
              </a:lnSpc>
              <a:spcBef>
                <a:spcPts val="500"/>
              </a:spcBef>
              <a:spcAft>
                <a:spcPts val="0"/>
              </a:spcAft>
              <a:buClr>
                <a:schemeClr val="dk1"/>
              </a:buClr>
              <a:buSzPts val="1800"/>
              <a:buChar char="•"/>
              <a:defRPr/>
            </a:lvl7pPr>
            <a:lvl8pPr marL="3657509" lvl="7" indent="-342892" algn="l">
              <a:lnSpc>
                <a:spcPct val="90000"/>
              </a:lnSpc>
              <a:spcBef>
                <a:spcPts val="500"/>
              </a:spcBef>
              <a:spcAft>
                <a:spcPts val="0"/>
              </a:spcAft>
              <a:buClr>
                <a:schemeClr val="dk1"/>
              </a:buClr>
              <a:buSzPts val="1800"/>
              <a:buChar char="•"/>
              <a:defRPr/>
            </a:lvl8pPr>
            <a:lvl9pPr marL="4114697" lvl="8" indent="-342892" algn="l">
              <a:lnSpc>
                <a:spcPct val="90000"/>
              </a:lnSpc>
              <a:spcBef>
                <a:spcPts val="500"/>
              </a:spcBef>
              <a:spcAft>
                <a:spcPts val="0"/>
              </a:spcAft>
              <a:buClr>
                <a:schemeClr val="dk1"/>
              </a:buClr>
              <a:buSzPts val="1800"/>
              <a:buChar char="•"/>
              <a:defRPr/>
            </a:lvl9pPr>
          </a:lstStyle>
          <a:p>
            <a:endParaRPr/>
          </a:p>
        </p:txBody>
      </p:sp>
      <p:sp>
        <p:nvSpPr>
          <p:cNvPr id="27" name="Google Shape;27;p4"/>
          <p:cNvSpPr txBox="1">
            <a:spLocks noGrp="1"/>
          </p:cNvSpPr>
          <p:nvPr>
            <p:ph type="dt" idx="10"/>
          </p:nvPr>
        </p:nvSpPr>
        <p:spPr>
          <a:xfrm>
            <a:off x="1462619" y="14989175"/>
            <a:ext cx="6828367" cy="1143000"/>
          </a:xfrm>
          <a:prstGeom prst="rect">
            <a:avLst/>
          </a:prstGeom>
          <a:noFill/>
          <a:ln>
            <a:noFill/>
          </a:ln>
        </p:spPr>
        <p:txBody>
          <a:bodyPr spcFirstLastPara="1" wrap="square" lIns="319750" tIns="159875" rIns="319750" bIns="159875" anchor="t"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2015070" y="1096963"/>
            <a:ext cx="9438217" cy="3840162"/>
          </a:xfrm>
          <a:prstGeom prst="rect">
            <a:avLst/>
          </a:prstGeom>
          <a:noFill/>
          <a:ln>
            <a:noFill/>
          </a:ln>
        </p:spPr>
        <p:txBody>
          <a:bodyPr spcFirstLastPara="1" wrap="square" lIns="319750" tIns="159875" rIns="319750" bIns="159875" anchor="b" anchorCtr="0"/>
          <a:lstStyle>
            <a:lvl1pPr lvl="0" algn="l">
              <a:spcBef>
                <a:spcPts val="0"/>
              </a:spcBef>
              <a:spcAft>
                <a:spcPts val="0"/>
              </a:spcAft>
              <a:buSzPts val="1400"/>
              <a:buNone/>
              <a:defRPr sz="3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5"/>
          <p:cNvSpPr>
            <a:spLocks noGrp="1"/>
          </p:cNvSpPr>
          <p:nvPr>
            <p:ph type="pic" idx="2"/>
          </p:nvPr>
        </p:nvSpPr>
        <p:spPr>
          <a:xfrm>
            <a:off x="12439654" y="2370138"/>
            <a:ext cx="14812433" cy="11696700"/>
          </a:xfrm>
          <a:prstGeom prst="rect">
            <a:avLst/>
          </a:prstGeom>
          <a:noFill/>
          <a:ln>
            <a:noFill/>
          </a:ln>
        </p:spPr>
        <p:txBody>
          <a:bodyPr spcFirstLastPara="1" wrap="square" lIns="319750" tIns="159875" rIns="319750" bIns="159875" anchor="t" anchorCtr="0"/>
          <a:lstStyle>
            <a:lvl1pPr marR="0" lvl="0" algn="l" rtl="0">
              <a:spcBef>
                <a:spcPts val="640"/>
              </a:spcBef>
              <a:spcAft>
                <a:spcPts val="0"/>
              </a:spcAft>
              <a:buClr>
                <a:srgbClr val="003F7E"/>
              </a:buClr>
              <a:buSzPts val="3200"/>
              <a:buFont typeface="Arial"/>
              <a:buNone/>
              <a:defRPr sz="3200" b="0" i="0" u="none" strike="noStrike" cap="none">
                <a:solidFill>
                  <a:srgbClr val="003F7E"/>
                </a:solidFill>
                <a:latin typeface="Arial"/>
                <a:ea typeface="Arial"/>
                <a:cs typeface="Arial"/>
                <a:sym typeface="Arial"/>
              </a:defRPr>
            </a:lvl1pPr>
            <a:lvl2pPr marR="0" lvl="1" algn="l" rtl="0">
              <a:spcBef>
                <a:spcPts val="560"/>
              </a:spcBef>
              <a:spcAft>
                <a:spcPts val="0"/>
              </a:spcAft>
              <a:buClr>
                <a:srgbClr val="003F7E"/>
              </a:buClr>
              <a:buSzPts val="2800"/>
              <a:buFont typeface="Arial"/>
              <a:buNone/>
              <a:defRPr sz="2800" b="0" i="0" u="none" strike="noStrike" cap="none">
                <a:solidFill>
                  <a:srgbClr val="003F7E"/>
                </a:solidFill>
                <a:latin typeface="Arial"/>
                <a:ea typeface="Arial"/>
                <a:cs typeface="Arial"/>
                <a:sym typeface="Arial"/>
              </a:defRPr>
            </a:lvl2pPr>
            <a:lvl3pPr marR="0" lvl="2" algn="l" rtl="0">
              <a:spcBef>
                <a:spcPts val="480"/>
              </a:spcBef>
              <a:spcAft>
                <a:spcPts val="0"/>
              </a:spcAft>
              <a:buClr>
                <a:srgbClr val="003F7E"/>
              </a:buClr>
              <a:buSzPts val="2400"/>
              <a:buFont typeface="Arial"/>
              <a:buNone/>
              <a:defRPr sz="2400" b="0" i="0" u="none" strike="noStrike" cap="none">
                <a:solidFill>
                  <a:srgbClr val="003F7E"/>
                </a:solidFill>
                <a:latin typeface="Arial"/>
                <a:ea typeface="Arial"/>
                <a:cs typeface="Arial"/>
                <a:sym typeface="Arial"/>
              </a:defRPr>
            </a:lvl3pPr>
            <a:lvl4pPr marR="0" lvl="3" algn="l" rtl="0">
              <a:spcBef>
                <a:spcPts val="400"/>
              </a:spcBef>
              <a:spcAft>
                <a:spcPts val="0"/>
              </a:spcAft>
              <a:buClr>
                <a:srgbClr val="003F7E"/>
              </a:buClr>
              <a:buSzPts val="2000"/>
              <a:buFont typeface="Arial"/>
              <a:buNone/>
              <a:defRPr sz="2000" b="0" i="0" u="none" strike="noStrike" cap="none">
                <a:solidFill>
                  <a:srgbClr val="003F7E"/>
                </a:solidFill>
                <a:latin typeface="Arial"/>
                <a:ea typeface="Arial"/>
                <a:cs typeface="Arial"/>
                <a:sym typeface="Arial"/>
              </a:defRPr>
            </a:lvl4pPr>
            <a:lvl5pPr marR="0" lvl="4" algn="l" rtl="0">
              <a:spcBef>
                <a:spcPts val="400"/>
              </a:spcBef>
              <a:spcAft>
                <a:spcPts val="0"/>
              </a:spcAft>
              <a:buClr>
                <a:srgbClr val="003F7E"/>
              </a:buClr>
              <a:buSzPts val="2000"/>
              <a:buFont typeface="Arial"/>
              <a:buNone/>
              <a:defRPr sz="2000" b="0" i="0" u="none" strike="noStrike" cap="none">
                <a:solidFill>
                  <a:srgbClr val="003F7E"/>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31" name="Google Shape;31;p5"/>
          <p:cNvSpPr txBox="1">
            <a:spLocks noGrp="1"/>
          </p:cNvSpPr>
          <p:nvPr>
            <p:ph type="body" idx="1"/>
          </p:nvPr>
        </p:nvSpPr>
        <p:spPr>
          <a:xfrm>
            <a:off x="2015070" y="4937130"/>
            <a:ext cx="9438217" cy="9148763"/>
          </a:xfrm>
          <a:prstGeom prst="rect">
            <a:avLst/>
          </a:prstGeom>
          <a:noFill/>
          <a:ln>
            <a:noFill/>
          </a:ln>
        </p:spPr>
        <p:txBody>
          <a:bodyPr spcFirstLastPara="1" wrap="square" lIns="319750" tIns="159875" rIns="319750" bIns="159875" anchor="t" anchorCtr="0"/>
          <a:lstStyle>
            <a:lvl1pPr marL="457189" lvl="0" indent="-228594" algn="l">
              <a:spcBef>
                <a:spcPts val="320"/>
              </a:spcBef>
              <a:spcAft>
                <a:spcPts val="0"/>
              </a:spcAft>
              <a:buClr>
                <a:srgbClr val="003F7E"/>
              </a:buClr>
              <a:buSzPts val="1600"/>
              <a:buFont typeface="Arial"/>
              <a:buNone/>
              <a:defRPr sz="1600"/>
            </a:lvl1pPr>
            <a:lvl2pPr marL="914378" lvl="1" indent="-228594" algn="l">
              <a:spcBef>
                <a:spcPts val="280"/>
              </a:spcBef>
              <a:spcAft>
                <a:spcPts val="0"/>
              </a:spcAft>
              <a:buClr>
                <a:srgbClr val="003F7E"/>
              </a:buClr>
              <a:buSzPts val="1400"/>
              <a:buFont typeface="Arial"/>
              <a:buNone/>
              <a:defRPr sz="1400"/>
            </a:lvl2pPr>
            <a:lvl3pPr marL="1371566" lvl="2" indent="-228594" algn="l">
              <a:spcBef>
                <a:spcPts val="240"/>
              </a:spcBef>
              <a:spcAft>
                <a:spcPts val="0"/>
              </a:spcAft>
              <a:buClr>
                <a:srgbClr val="003F7E"/>
              </a:buClr>
              <a:buSzPts val="1200"/>
              <a:buFont typeface="Arial"/>
              <a:buNone/>
              <a:defRPr sz="1200"/>
            </a:lvl3pPr>
            <a:lvl4pPr marL="1828754" lvl="3" indent="-228594" algn="l">
              <a:spcBef>
                <a:spcPts val="200"/>
              </a:spcBef>
              <a:spcAft>
                <a:spcPts val="0"/>
              </a:spcAft>
              <a:buClr>
                <a:srgbClr val="003F7E"/>
              </a:buClr>
              <a:buSzPts val="1000"/>
              <a:buFont typeface="Arial"/>
              <a:buNone/>
              <a:defRPr sz="1000"/>
            </a:lvl4pPr>
            <a:lvl5pPr marL="2285943" lvl="4" indent="-228594" algn="l">
              <a:spcBef>
                <a:spcPts val="200"/>
              </a:spcBef>
              <a:spcAft>
                <a:spcPts val="0"/>
              </a:spcAft>
              <a:buClr>
                <a:srgbClr val="003F7E"/>
              </a:buClr>
              <a:buSzPts val="1000"/>
              <a:buFont typeface="Arial"/>
              <a:buNone/>
              <a:defRPr sz="1000"/>
            </a:lvl5pPr>
            <a:lvl6pPr marL="2743132" lvl="5" indent="-228594" algn="l">
              <a:lnSpc>
                <a:spcPct val="90000"/>
              </a:lnSpc>
              <a:spcBef>
                <a:spcPts val="500"/>
              </a:spcBef>
              <a:spcAft>
                <a:spcPts val="0"/>
              </a:spcAft>
              <a:buClr>
                <a:schemeClr val="dk1"/>
              </a:buClr>
              <a:buSzPts val="1000"/>
              <a:buNone/>
              <a:defRPr sz="1000"/>
            </a:lvl6pPr>
            <a:lvl7pPr marL="3200320" lvl="6" indent="-228594" algn="l">
              <a:lnSpc>
                <a:spcPct val="90000"/>
              </a:lnSpc>
              <a:spcBef>
                <a:spcPts val="500"/>
              </a:spcBef>
              <a:spcAft>
                <a:spcPts val="0"/>
              </a:spcAft>
              <a:buClr>
                <a:schemeClr val="dk1"/>
              </a:buClr>
              <a:buSzPts val="1000"/>
              <a:buNone/>
              <a:defRPr sz="1000"/>
            </a:lvl7pPr>
            <a:lvl8pPr marL="3657509" lvl="7" indent="-228594" algn="l">
              <a:lnSpc>
                <a:spcPct val="90000"/>
              </a:lnSpc>
              <a:spcBef>
                <a:spcPts val="500"/>
              </a:spcBef>
              <a:spcAft>
                <a:spcPts val="0"/>
              </a:spcAft>
              <a:buClr>
                <a:schemeClr val="dk1"/>
              </a:buClr>
              <a:buSzPts val="1000"/>
              <a:buNone/>
              <a:defRPr sz="1000"/>
            </a:lvl8pPr>
            <a:lvl9pPr marL="4114697" lvl="8" indent="-228594" algn="l">
              <a:lnSpc>
                <a:spcPct val="90000"/>
              </a:lnSpc>
              <a:spcBef>
                <a:spcPts val="500"/>
              </a:spcBef>
              <a:spcAft>
                <a:spcPts val="0"/>
              </a:spcAft>
              <a:buClr>
                <a:schemeClr val="dk1"/>
              </a:buClr>
              <a:buSzPts val="1000"/>
              <a:buNone/>
              <a:defRPr sz="1000"/>
            </a:lvl9pPr>
          </a:lstStyle>
          <a:p>
            <a:endParaRPr/>
          </a:p>
        </p:txBody>
      </p:sp>
      <p:sp>
        <p:nvSpPr>
          <p:cNvPr id="32" name="Google Shape;32;p5"/>
          <p:cNvSpPr txBox="1">
            <a:spLocks noGrp="1"/>
          </p:cNvSpPr>
          <p:nvPr>
            <p:ph type="dt" idx="10"/>
          </p:nvPr>
        </p:nvSpPr>
        <p:spPr>
          <a:xfrm>
            <a:off x="1462619" y="14989175"/>
            <a:ext cx="6828367" cy="1143000"/>
          </a:xfrm>
          <a:prstGeom prst="rect">
            <a:avLst/>
          </a:prstGeom>
          <a:noFill/>
          <a:ln>
            <a:noFill/>
          </a:ln>
        </p:spPr>
        <p:txBody>
          <a:bodyPr spcFirstLastPara="1" wrap="square" lIns="319750" tIns="159875" rIns="319750" bIns="159875" anchor="t"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2015070" y="1096963"/>
            <a:ext cx="9438217" cy="3840162"/>
          </a:xfrm>
          <a:prstGeom prst="rect">
            <a:avLst/>
          </a:prstGeom>
          <a:noFill/>
          <a:ln>
            <a:noFill/>
          </a:ln>
        </p:spPr>
        <p:txBody>
          <a:bodyPr spcFirstLastPara="1" wrap="square" lIns="319750" tIns="159875" rIns="319750" bIns="159875" anchor="b" anchorCtr="0"/>
          <a:lstStyle>
            <a:lvl1pPr lvl="0" algn="l">
              <a:spcBef>
                <a:spcPts val="0"/>
              </a:spcBef>
              <a:spcAft>
                <a:spcPts val="0"/>
              </a:spcAft>
              <a:buSzPts val="1400"/>
              <a:buNone/>
              <a:defRPr sz="3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6"/>
          <p:cNvSpPr txBox="1">
            <a:spLocks noGrp="1"/>
          </p:cNvSpPr>
          <p:nvPr>
            <p:ph type="body" idx="1"/>
          </p:nvPr>
        </p:nvSpPr>
        <p:spPr>
          <a:xfrm>
            <a:off x="12439654" y="2370138"/>
            <a:ext cx="14812433" cy="11696700"/>
          </a:xfrm>
          <a:prstGeom prst="rect">
            <a:avLst/>
          </a:prstGeom>
          <a:noFill/>
          <a:ln>
            <a:noFill/>
          </a:ln>
        </p:spPr>
        <p:txBody>
          <a:bodyPr spcFirstLastPara="1" wrap="square" lIns="319750" tIns="159875" rIns="319750" bIns="159875" anchor="t" anchorCtr="0"/>
          <a:lstStyle>
            <a:lvl1pPr marL="457189" lvl="0" indent="-431789" algn="l">
              <a:spcBef>
                <a:spcPts val="640"/>
              </a:spcBef>
              <a:spcAft>
                <a:spcPts val="0"/>
              </a:spcAft>
              <a:buClr>
                <a:srgbClr val="003F7E"/>
              </a:buClr>
              <a:buSzPts val="3200"/>
              <a:buFont typeface="Arial"/>
              <a:buChar char="•"/>
              <a:defRPr sz="3200"/>
            </a:lvl1pPr>
            <a:lvl2pPr marL="914378" lvl="1" indent="-406390" algn="l">
              <a:spcBef>
                <a:spcPts val="560"/>
              </a:spcBef>
              <a:spcAft>
                <a:spcPts val="0"/>
              </a:spcAft>
              <a:buClr>
                <a:srgbClr val="003F7E"/>
              </a:buClr>
              <a:buSzPts val="2800"/>
              <a:buFont typeface="Arial"/>
              <a:buChar char="–"/>
              <a:defRPr sz="2800"/>
            </a:lvl2pPr>
            <a:lvl3pPr marL="1371566" lvl="2" indent="-380990" algn="l">
              <a:spcBef>
                <a:spcPts val="480"/>
              </a:spcBef>
              <a:spcAft>
                <a:spcPts val="0"/>
              </a:spcAft>
              <a:buClr>
                <a:srgbClr val="003F7E"/>
              </a:buClr>
              <a:buSzPts val="2400"/>
              <a:buFont typeface="Arial"/>
              <a:buChar char="•"/>
              <a:defRPr sz="2400"/>
            </a:lvl3pPr>
            <a:lvl4pPr marL="1828754" lvl="3" indent="-355591" algn="l">
              <a:spcBef>
                <a:spcPts val="400"/>
              </a:spcBef>
              <a:spcAft>
                <a:spcPts val="0"/>
              </a:spcAft>
              <a:buClr>
                <a:srgbClr val="003F7E"/>
              </a:buClr>
              <a:buSzPts val="2000"/>
              <a:buFont typeface="Arial"/>
              <a:buChar char="–"/>
              <a:defRPr sz="2000"/>
            </a:lvl4pPr>
            <a:lvl5pPr marL="2285943" lvl="4" indent="-355591" algn="l">
              <a:spcBef>
                <a:spcPts val="400"/>
              </a:spcBef>
              <a:spcAft>
                <a:spcPts val="0"/>
              </a:spcAft>
              <a:buClr>
                <a:srgbClr val="003F7E"/>
              </a:buClr>
              <a:buSzPts val="2000"/>
              <a:buFont typeface="Arial"/>
              <a:buChar char="»"/>
              <a:defRPr sz="2000"/>
            </a:lvl5pPr>
            <a:lvl6pPr marL="2743132" lvl="5" indent="-355591" algn="l">
              <a:lnSpc>
                <a:spcPct val="90000"/>
              </a:lnSpc>
              <a:spcBef>
                <a:spcPts val="500"/>
              </a:spcBef>
              <a:spcAft>
                <a:spcPts val="0"/>
              </a:spcAft>
              <a:buClr>
                <a:schemeClr val="dk1"/>
              </a:buClr>
              <a:buSzPts val="2000"/>
              <a:buChar char="•"/>
              <a:defRPr sz="2000"/>
            </a:lvl6pPr>
            <a:lvl7pPr marL="3200320" lvl="6" indent="-355591" algn="l">
              <a:lnSpc>
                <a:spcPct val="90000"/>
              </a:lnSpc>
              <a:spcBef>
                <a:spcPts val="500"/>
              </a:spcBef>
              <a:spcAft>
                <a:spcPts val="0"/>
              </a:spcAft>
              <a:buClr>
                <a:schemeClr val="dk1"/>
              </a:buClr>
              <a:buSzPts val="2000"/>
              <a:buChar char="•"/>
              <a:defRPr sz="2000"/>
            </a:lvl7pPr>
            <a:lvl8pPr marL="3657509" lvl="7" indent="-355591" algn="l">
              <a:lnSpc>
                <a:spcPct val="90000"/>
              </a:lnSpc>
              <a:spcBef>
                <a:spcPts val="500"/>
              </a:spcBef>
              <a:spcAft>
                <a:spcPts val="0"/>
              </a:spcAft>
              <a:buClr>
                <a:schemeClr val="dk1"/>
              </a:buClr>
              <a:buSzPts val="2000"/>
              <a:buChar char="•"/>
              <a:defRPr sz="2000"/>
            </a:lvl8pPr>
            <a:lvl9pPr marL="4114697" lvl="8" indent="-355591" algn="l">
              <a:lnSpc>
                <a:spcPct val="90000"/>
              </a:lnSpc>
              <a:spcBef>
                <a:spcPts val="500"/>
              </a:spcBef>
              <a:spcAft>
                <a:spcPts val="0"/>
              </a:spcAft>
              <a:buClr>
                <a:schemeClr val="dk1"/>
              </a:buClr>
              <a:buSzPts val="2000"/>
              <a:buChar char="•"/>
              <a:defRPr sz="2000"/>
            </a:lvl9pPr>
          </a:lstStyle>
          <a:p>
            <a:endParaRPr/>
          </a:p>
        </p:txBody>
      </p:sp>
      <p:sp>
        <p:nvSpPr>
          <p:cNvPr id="36" name="Google Shape;36;p6"/>
          <p:cNvSpPr txBox="1">
            <a:spLocks noGrp="1"/>
          </p:cNvSpPr>
          <p:nvPr>
            <p:ph type="body" idx="2"/>
          </p:nvPr>
        </p:nvSpPr>
        <p:spPr>
          <a:xfrm>
            <a:off x="2015070" y="4937130"/>
            <a:ext cx="9438217" cy="9148763"/>
          </a:xfrm>
          <a:prstGeom prst="rect">
            <a:avLst/>
          </a:prstGeom>
          <a:noFill/>
          <a:ln>
            <a:noFill/>
          </a:ln>
        </p:spPr>
        <p:txBody>
          <a:bodyPr spcFirstLastPara="1" wrap="square" lIns="319750" tIns="159875" rIns="319750" bIns="159875" anchor="t" anchorCtr="0"/>
          <a:lstStyle>
            <a:lvl1pPr marL="457189" lvl="0" indent="-228594" algn="l">
              <a:spcBef>
                <a:spcPts val="320"/>
              </a:spcBef>
              <a:spcAft>
                <a:spcPts val="0"/>
              </a:spcAft>
              <a:buClr>
                <a:srgbClr val="003F7E"/>
              </a:buClr>
              <a:buSzPts val="1600"/>
              <a:buFont typeface="Arial"/>
              <a:buNone/>
              <a:defRPr sz="1600"/>
            </a:lvl1pPr>
            <a:lvl2pPr marL="914378" lvl="1" indent="-228594" algn="l">
              <a:spcBef>
                <a:spcPts val="280"/>
              </a:spcBef>
              <a:spcAft>
                <a:spcPts val="0"/>
              </a:spcAft>
              <a:buClr>
                <a:srgbClr val="003F7E"/>
              </a:buClr>
              <a:buSzPts val="1400"/>
              <a:buFont typeface="Arial"/>
              <a:buNone/>
              <a:defRPr sz="1400"/>
            </a:lvl2pPr>
            <a:lvl3pPr marL="1371566" lvl="2" indent="-228594" algn="l">
              <a:spcBef>
                <a:spcPts val="240"/>
              </a:spcBef>
              <a:spcAft>
                <a:spcPts val="0"/>
              </a:spcAft>
              <a:buClr>
                <a:srgbClr val="003F7E"/>
              </a:buClr>
              <a:buSzPts val="1200"/>
              <a:buFont typeface="Arial"/>
              <a:buNone/>
              <a:defRPr sz="1200"/>
            </a:lvl3pPr>
            <a:lvl4pPr marL="1828754" lvl="3" indent="-228594" algn="l">
              <a:spcBef>
                <a:spcPts val="200"/>
              </a:spcBef>
              <a:spcAft>
                <a:spcPts val="0"/>
              </a:spcAft>
              <a:buClr>
                <a:srgbClr val="003F7E"/>
              </a:buClr>
              <a:buSzPts val="1000"/>
              <a:buFont typeface="Arial"/>
              <a:buNone/>
              <a:defRPr sz="1000"/>
            </a:lvl4pPr>
            <a:lvl5pPr marL="2285943" lvl="4" indent="-228594" algn="l">
              <a:spcBef>
                <a:spcPts val="200"/>
              </a:spcBef>
              <a:spcAft>
                <a:spcPts val="0"/>
              </a:spcAft>
              <a:buClr>
                <a:srgbClr val="003F7E"/>
              </a:buClr>
              <a:buSzPts val="1000"/>
              <a:buFont typeface="Arial"/>
              <a:buNone/>
              <a:defRPr sz="1000"/>
            </a:lvl5pPr>
            <a:lvl6pPr marL="2743132" lvl="5" indent="-228594" algn="l">
              <a:lnSpc>
                <a:spcPct val="90000"/>
              </a:lnSpc>
              <a:spcBef>
                <a:spcPts val="500"/>
              </a:spcBef>
              <a:spcAft>
                <a:spcPts val="0"/>
              </a:spcAft>
              <a:buClr>
                <a:schemeClr val="dk1"/>
              </a:buClr>
              <a:buSzPts val="1000"/>
              <a:buNone/>
              <a:defRPr sz="1000"/>
            </a:lvl6pPr>
            <a:lvl7pPr marL="3200320" lvl="6" indent="-228594" algn="l">
              <a:lnSpc>
                <a:spcPct val="90000"/>
              </a:lnSpc>
              <a:spcBef>
                <a:spcPts val="500"/>
              </a:spcBef>
              <a:spcAft>
                <a:spcPts val="0"/>
              </a:spcAft>
              <a:buClr>
                <a:schemeClr val="dk1"/>
              </a:buClr>
              <a:buSzPts val="1000"/>
              <a:buNone/>
              <a:defRPr sz="1000"/>
            </a:lvl7pPr>
            <a:lvl8pPr marL="3657509" lvl="7" indent="-228594" algn="l">
              <a:lnSpc>
                <a:spcPct val="90000"/>
              </a:lnSpc>
              <a:spcBef>
                <a:spcPts val="500"/>
              </a:spcBef>
              <a:spcAft>
                <a:spcPts val="0"/>
              </a:spcAft>
              <a:buClr>
                <a:schemeClr val="dk1"/>
              </a:buClr>
              <a:buSzPts val="1000"/>
              <a:buNone/>
              <a:defRPr sz="1000"/>
            </a:lvl8pPr>
            <a:lvl9pPr marL="4114697" lvl="8" indent="-228594" algn="l">
              <a:lnSpc>
                <a:spcPct val="90000"/>
              </a:lnSpc>
              <a:spcBef>
                <a:spcPts val="500"/>
              </a:spcBef>
              <a:spcAft>
                <a:spcPts val="0"/>
              </a:spcAft>
              <a:buClr>
                <a:schemeClr val="dk1"/>
              </a:buClr>
              <a:buSzPts val="1000"/>
              <a:buNone/>
              <a:defRPr sz="1000"/>
            </a:lvl9pPr>
          </a:lstStyle>
          <a:p>
            <a:endParaRPr/>
          </a:p>
        </p:txBody>
      </p:sp>
      <p:sp>
        <p:nvSpPr>
          <p:cNvPr id="37" name="Google Shape;37;p6"/>
          <p:cNvSpPr txBox="1">
            <a:spLocks noGrp="1"/>
          </p:cNvSpPr>
          <p:nvPr>
            <p:ph type="dt" idx="10"/>
          </p:nvPr>
        </p:nvSpPr>
        <p:spPr>
          <a:xfrm>
            <a:off x="1462619" y="14989175"/>
            <a:ext cx="6828367" cy="1143000"/>
          </a:xfrm>
          <a:prstGeom prst="rect">
            <a:avLst/>
          </a:prstGeom>
          <a:noFill/>
          <a:ln>
            <a:noFill/>
          </a:ln>
        </p:spPr>
        <p:txBody>
          <a:bodyPr spcFirstLastPara="1" wrap="square" lIns="319750" tIns="159875" rIns="319750" bIns="159875" anchor="t"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8"/>
        <p:cNvGrpSpPr/>
        <p:nvPr/>
      </p:nvGrpSpPr>
      <p:grpSpPr>
        <a:xfrm>
          <a:off x="0" y="0"/>
          <a:ext cx="0" cy="0"/>
          <a:chOff x="0" y="0"/>
          <a:chExt cx="0" cy="0"/>
        </a:xfrm>
      </p:grpSpPr>
      <p:sp>
        <p:nvSpPr>
          <p:cNvPr id="39" name="Google Shape;39;p7"/>
          <p:cNvSpPr txBox="1">
            <a:spLocks noGrp="1"/>
          </p:cNvSpPr>
          <p:nvPr>
            <p:ph type="dt" idx="10"/>
          </p:nvPr>
        </p:nvSpPr>
        <p:spPr>
          <a:xfrm>
            <a:off x="1462619" y="14989175"/>
            <a:ext cx="6828367" cy="1143000"/>
          </a:xfrm>
          <a:prstGeom prst="rect">
            <a:avLst/>
          </a:prstGeom>
          <a:noFill/>
          <a:ln>
            <a:noFill/>
          </a:ln>
        </p:spPr>
        <p:txBody>
          <a:bodyPr spcFirstLastPara="1" wrap="square" lIns="319750" tIns="159875" rIns="319750" bIns="159875" anchor="t"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960033" y="10731500"/>
            <a:ext cx="26333448" cy="1960562"/>
          </a:xfrm>
          <a:prstGeom prst="rect">
            <a:avLst/>
          </a:prstGeom>
          <a:noFill/>
          <a:ln>
            <a:noFill/>
          </a:ln>
        </p:spPr>
        <p:txBody>
          <a:bodyPr spcFirstLastPara="1" wrap="square" lIns="319750" tIns="159875" rIns="319750" bIns="159875"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8"/>
          <p:cNvSpPr txBox="1">
            <a:spLocks noGrp="1"/>
          </p:cNvSpPr>
          <p:nvPr>
            <p:ph type="dt" idx="10"/>
          </p:nvPr>
        </p:nvSpPr>
        <p:spPr>
          <a:xfrm>
            <a:off x="1462619" y="14989175"/>
            <a:ext cx="6828367" cy="1143000"/>
          </a:xfrm>
          <a:prstGeom prst="rect">
            <a:avLst/>
          </a:prstGeom>
          <a:noFill/>
          <a:ln>
            <a:noFill/>
          </a:ln>
        </p:spPr>
        <p:txBody>
          <a:bodyPr spcFirstLastPara="1" wrap="square" lIns="319750" tIns="159875" rIns="319750" bIns="159875" anchor="t"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3"/>
        <p:cNvGrpSpPr/>
        <p:nvPr/>
      </p:nvGrpSpPr>
      <p:grpSpPr>
        <a:xfrm>
          <a:off x="0" y="0"/>
          <a:ext cx="0" cy="0"/>
          <a:chOff x="0" y="0"/>
          <a:chExt cx="0" cy="0"/>
        </a:xfrm>
      </p:grpSpPr>
      <p:sp>
        <p:nvSpPr>
          <p:cNvPr id="44" name="Google Shape;44;p9"/>
          <p:cNvSpPr txBox="1">
            <a:spLocks noGrp="1"/>
          </p:cNvSpPr>
          <p:nvPr>
            <p:ph type="title"/>
          </p:nvPr>
        </p:nvSpPr>
        <p:spPr>
          <a:xfrm>
            <a:off x="2015070" y="876300"/>
            <a:ext cx="25237017" cy="3181350"/>
          </a:xfrm>
          <a:prstGeom prst="rect">
            <a:avLst/>
          </a:prstGeom>
          <a:noFill/>
          <a:ln>
            <a:noFill/>
          </a:ln>
        </p:spPr>
        <p:txBody>
          <a:bodyPr spcFirstLastPara="1" wrap="square" lIns="319750" tIns="159875" rIns="319750" bIns="159875"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9"/>
          <p:cNvSpPr txBox="1">
            <a:spLocks noGrp="1"/>
          </p:cNvSpPr>
          <p:nvPr>
            <p:ph type="body" idx="1"/>
          </p:nvPr>
        </p:nvSpPr>
        <p:spPr>
          <a:xfrm>
            <a:off x="2015066" y="4035425"/>
            <a:ext cx="12378267" cy="1976438"/>
          </a:xfrm>
          <a:prstGeom prst="rect">
            <a:avLst/>
          </a:prstGeom>
          <a:noFill/>
          <a:ln>
            <a:noFill/>
          </a:ln>
        </p:spPr>
        <p:txBody>
          <a:bodyPr spcFirstLastPara="1" wrap="square" lIns="319750" tIns="159875" rIns="319750" bIns="159875" anchor="b" anchorCtr="0"/>
          <a:lstStyle>
            <a:lvl1pPr marL="457189" lvl="0" indent="-228594" algn="l">
              <a:spcBef>
                <a:spcPts val="480"/>
              </a:spcBef>
              <a:spcAft>
                <a:spcPts val="0"/>
              </a:spcAft>
              <a:buClr>
                <a:srgbClr val="003F7E"/>
              </a:buClr>
              <a:buSzPts val="2400"/>
              <a:buFont typeface="Arial"/>
              <a:buNone/>
              <a:defRPr sz="2400" b="1"/>
            </a:lvl1pPr>
            <a:lvl2pPr marL="914378" lvl="1" indent="-228594" algn="l">
              <a:spcBef>
                <a:spcPts val="400"/>
              </a:spcBef>
              <a:spcAft>
                <a:spcPts val="0"/>
              </a:spcAft>
              <a:buClr>
                <a:srgbClr val="003F7E"/>
              </a:buClr>
              <a:buSzPts val="2000"/>
              <a:buFont typeface="Arial"/>
              <a:buNone/>
              <a:defRPr sz="2000" b="1"/>
            </a:lvl2pPr>
            <a:lvl3pPr marL="1371566" lvl="2" indent="-228594" algn="l">
              <a:spcBef>
                <a:spcPts val="360"/>
              </a:spcBef>
              <a:spcAft>
                <a:spcPts val="0"/>
              </a:spcAft>
              <a:buClr>
                <a:srgbClr val="003F7E"/>
              </a:buClr>
              <a:buSzPts val="1800"/>
              <a:buFont typeface="Arial"/>
              <a:buNone/>
              <a:defRPr sz="1800" b="1"/>
            </a:lvl3pPr>
            <a:lvl4pPr marL="1828754" lvl="3" indent="-228594" algn="l">
              <a:spcBef>
                <a:spcPts val="320"/>
              </a:spcBef>
              <a:spcAft>
                <a:spcPts val="0"/>
              </a:spcAft>
              <a:buClr>
                <a:srgbClr val="003F7E"/>
              </a:buClr>
              <a:buSzPts val="1600"/>
              <a:buFont typeface="Arial"/>
              <a:buNone/>
              <a:defRPr sz="1600" b="1"/>
            </a:lvl4pPr>
            <a:lvl5pPr marL="2285943" lvl="4" indent="-228594" algn="l">
              <a:spcBef>
                <a:spcPts val="320"/>
              </a:spcBef>
              <a:spcAft>
                <a:spcPts val="0"/>
              </a:spcAft>
              <a:buClr>
                <a:srgbClr val="003F7E"/>
              </a:buClr>
              <a:buSzPts val="1600"/>
              <a:buFont typeface="Arial"/>
              <a:buNone/>
              <a:defRPr sz="1600" b="1"/>
            </a:lvl5pPr>
            <a:lvl6pPr marL="2743132" lvl="5" indent="-228594" algn="l">
              <a:lnSpc>
                <a:spcPct val="90000"/>
              </a:lnSpc>
              <a:spcBef>
                <a:spcPts val="500"/>
              </a:spcBef>
              <a:spcAft>
                <a:spcPts val="0"/>
              </a:spcAft>
              <a:buClr>
                <a:schemeClr val="dk1"/>
              </a:buClr>
              <a:buSzPts val="1600"/>
              <a:buNone/>
              <a:defRPr sz="1600" b="1"/>
            </a:lvl6pPr>
            <a:lvl7pPr marL="3200320" lvl="6" indent="-228594" algn="l">
              <a:lnSpc>
                <a:spcPct val="90000"/>
              </a:lnSpc>
              <a:spcBef>
                <a:spcPts val="500"/>
              </a:spcBef>
              <a:spcAft>
                <a:spcPts val="0"/>
              </a:spcAft>
              <a:buClr>
                <a:schemeClr val="dk1"/>
              </a:buClr>
              <a:buSzPts val="1600"/>
              <a:buNone/>
              <a:defRPr sz="1600" b="1"/>
            </a:lvl7pPr>
            <a:lvl8pPr marL="3657509" lvl="7" indent="-228594" algn="l">
              <a:lnSpc>
                <a:spcPct val="90000"/>
              </a:lnSpc>
              <a:spcBef>
                <a:spcPts val="500"/>
              </a:spcBef>
              <a:spcAft>
                <a:spcPts val="0"/>
              </a:spcAft>
              <a:buClr>
                <a:schemeClr val="dk1"/>
              </a:buClr>
              <a:buSzPts val="1600"/>
              <a:buNone/>
              <a:defRPr sz="1600" b="1"/>
            </a:lvl8pPr>
            <a:lvl9pPr marL="4114697" lvl="8" indent="-228594" algn="l">
              <a:lnSpc>
                <a:spcPct val="90000"/>
              </a:lnSpc>
              <a:spcBef>
                <a:spcPts val="500"/>
              </a:spcBef>
              <a:spcAft>
                <a:spcPts val="0"/>
              </a:spcAft>
              <a:buClr>
                <a:schemeClr val="dk1"/>
              </a:buClr>
              <a:buSzPts val="1600"/>
              <a:buNone/>
              <a:defRPr sz="1600" b="1"/>
            </a:lvl9pPr>
          </a:lstStyle>
          <a:p>
            <a:endParaRPr/>
          </a:p>
        </p:txBody>
      </p:sp>
      <p:sp>
        <p:nvSpPr>
          <p:cNvPr id="46" name="Google Shape;46;p9"/>
          <p:cNvSpPr txBox="1">
            <a:spLocks noGrp="1"/>
          </p:cNvSpPr>
          <p:nvPr>
            <p:ph type="body" idx="2"/>
          </p:nvPr>
        </p:nvSpPr>
        <p:spPr>
          <a:xfrm>
            <a:off x="2015066" y="6011863"/>
            <a:ext cx="12378267" cy="8843962"/>
          </a:xfrm>
          <a:prstGeom prst="rect">
            <a:avLst/>
          </a:prstGeom>
          <a:noFill/>
          <a:ln>
            <a:noFill/>
          </a:ln>
        </p:spPr>
        <p:txBody>
          <a:bodyPr spcFirstLastPara="1" wrap="square" lIns="319750" tIns="159875" rIns="319750" bIns="159875" anchor="t" anchorCtr="0"/>
          <a:lstStyle>
            <a:lvl1pPr marL="457189" lvl="0" indent="-342892" algn="l">
              <a:spcBef>
                <a:spcPts val="360"/>
              </a:spcBef>
              <a:spcAft>
                <a:spcPts val="0"/>
              </a:spcAft>
              <a:buClr>
                <a:srgbClr val="003F7E"/>
              </a:buClr>
              <a:buSzPts val="1800"/>
              <a:buChar char="•"/>
              <a:defRPr/>
            </a:lvl1pPr>
            <a:lvl2pPr marL="914378" lvl="1" indent="-342892" algn="l">
              <a:spcBef>
                <a:spcPts val="360"/>
              </a:spcBef>
              <a:spcAft>
                <a:spcPts val="0"/>
              </a:spcAft>
              <a:buClr>
                <a:srgbClr val="003F7E"/>
              </a:buClr>
              <a:buSzPts val="1800"/>
              <a:buChar char="–"/>
              <a:defRPr/>
            </a:lvl2pPr>
            <a:lvl3pPr marL="1371566" lvl="2" indent="-342892" algn="l">
              <a:spcBef>
                <a:spcPts val="360"/>
              </a:spcBef>
              <a:spcAft>
                <a:spcPts val="0"/>
              </a:spcAft>
              <a:buClr>
                <a:srgbClr val="003F7E"/>
              </a:buClr>
              <a:buSzPts val="1800"/>
              <a:buChar char="•"/>
              <a:defRPr/>
            </a:lvl3pPr>
            <a:lvl4pPr marL="1828754" lvl="3" indent="-342892" algn="l">
              <a:spcBef>
                <a:spcPts val="360"/>
              </a:spcBef>
              <a:spcAft>
                <a:spcPts val="0"/>
              </a:spcAft>
              <a:buClr>
                <a:srgbClr val="003F7E"/>
              </a:buClr>
              <a:buSzPts val="1800"/>
              <a:buChar char="–"/>
              <a:defRPr/>
            </a:lvl4pPr>
            <a:lvl5pPr marL="2285943" lvl="4" indent="-342892" algn="l">
              <a:spcBef>
                <a:spcPts val="360"/>
              </a:spcBef>
              <a:spcAft>
                <a:spcPts val="0"/>
              </a:spcAft>
              <a:buClr>
                <a:srgbClr val="003F7E"/>
              </a:buClr>
              <a:buSzPts val="1800"/>
              <a:buChar char="»"/>
              <a:defRPr/>
            </a:lvl5pPr>
            <a:lvl6pPr marL="2743132" lvl="5" indent="-342892" algn="l">
              <a:lnSpc>
                <a:spcPct val="90000"/>
              </a:lnSpc>
              <a:spcBef>
                <a:spcPts val="500"/>
              </a:spcBef>
              <a:spcAft>
                <a:spcPts val="0"/>
              </a:spcAft>
              <a:buClr>
                <a:schemeClr val="dk1"/>
              </a:buClr>
              <a:buSzPts val="1800"/>
              <a:buChar char="•"/>
              <a:defRPr/>
            </a:lvl6pPr>
            <a:lvl7pPr marL="3200320" lvl="6" indent="-342892" algn="l">
              <a:lnSpc>
                <a:spcPct val="90000"/>
              </a:lnSpc>
              <a:spcBef>
                <a:spcPts val="500"/>
              </a:spcBef>
              <a:spcAft>
                <a:spcPts val="0"/>
              </a:spcAft>
              <a:buClr>
                <a:schemeClr val="dk1"/>
              </a:buClr>
              <a:buSzPts val="1800"/>
              <a:buChar char="•"/>
              <a:defRPr/>
            </a:lvl7pPr>
            <a:lvl8pPr marL="3657509" lvl="7" indent="-342892" algn="l">
              <a:lnSpc>
                <a:spcPct val="90000"/>
              </a:lnSpc>
              <a:spcBef>
                <a:spcPts val="500"/>
              </a:spcBef>
              <a:spcAft>
                <a:spcPts val="0"/>
              </a:spcAft>
              <a:buClr>
                <a:schemeClr val="dk1"/>
              </a:buClr>
              <a:buSzPts val="1800"/>
              <a:buChar char="•"/>
              <a:defRPr/>
            </a:lvl8pPr>
            <a:lvl9pPr marL="4114697" lvl="8" indent="-342892" algn="l">
              <a:lnSpc>
                <a:spcPct val="90000"/>
              </a:lnSpc>
              <a:spcBef>
                <a:spcPts val="500"/>
              </a:spcBef>
              <a:spcAft>
                <a:spcPts val="0"/>
              </a:spcAft>
              <a:buClr>
                <a:schemeClr val="dk1"/>
              </a:buClr>
              <a:buSzPts val="1800"/>
              <a:buChar char="•"/>
              <a:defRPr/>
            </a:lvl9pPr>
          </a:lstStyle>
          <a:p>
            <a:endParaRPr/>
          </a:p>
        </p:txBody>
      </p:sp>
      <p:sp>
        <p:nvSpPr>
          <p:cNvPr id="47" name="Google Shape;47;p9"/>
          <p:cNvSpPr txBox="1">
            <a:spLocks noGrp="1"/>
          </p:cNvSpPr>
          <p:nvPr>
            <p:ph type="body" idx="3"/>
          </p:nvPr>
        </p:nvSpPr>
        <p:spPr>
          <a:xfrm>
            <a:off x="14812433" y="4035425"/>
            <a:ext cx="12439651" cy="1976438"/>
          </a:xfrm>
          <a:prstGeom prst="rect">
            <a:avLst/>
          </a:prstGeom>
          <a:noFill/>
          <a:ln>
            <a:noFill/>
          </a:ln>
        </p:spPr>
        <p:txBody>
          <a:bodyPr spcFirstLastPara="1" wrap="square" lIns="319750" tIns="159875" rIns="319750" bIns="159875" anchor="b" anchorCtr="0"/>
          <a:lstStyle>
            <a:lvl1pPr marL="457189" lvl="0" indent="-228594" algn="l">
              <a:spcBef>
                <a:spcPts val="480"/>
              </a:spcBef>
              <a:spcAft>
                <a:spcPts val="0"/>
              </a:spcAft>
              <a:buClr>
                <a:srgbClr val="003F7E"/>
              </a:buClr>
              <a:buSzPts val="2400"/>
              <a:buFont typeface="Arial"/>
              <a:buNone/>
              <a:defRPr sz="2400" b="1"/>
            </a:lvl1pPr>
            <a:lvl2pPr marL="914378" lvl="1" indent="-228594" algn="l">
              <a:spcBef>
                <a:spcPts val="400"/>
              </a:spcBef>
              <a:spcAft>
                <a:spcPts val="0"/>
              </a:spcAft>
              <a:buClr>
                <a:srgbClr val="003F7E"/>
              </a:buClr>
              <a:buSzPts val="2000"/>
              <a:buFont typeface="Arial"/>
              <a:buNone/>
              <a:defRPr sz="2000" b="1"/>
            </a:lvl2pPr>
            <a:lvl3pPr marL="1371566" lvl="2" indent="-228594" algn="l">
              <a:spcBef>
                <a:spcPts val="360"/>
              </a:spcBef>
              <a:spcAft>
                <a:spcPts val="0"/>
              </a:spcAft>
              <a:buClr>
                <a:srgbClr val="003F7E"/>
              </a:buClr>
              <a:buSzPts val="1800"/>
              <a:buFont typeface="Arial"/>
              <a:buNone/>
              <a:defRPr sz="1800" b="1"/>
            </a:lvl3pPr>
            <a:lvl4pPr marL="1828754" lvl="3" indent="-228594" algn="l">
              <a:spcBef>
                <a:spcPts val="320"/>
              </a:spcBef>
              <a:spcAft>
                <a:spcPts val="0"/>
              </a:spcAft>
              <a:buClr>
                <a:srgbClr val="003F7E"/>
              </a:buClr>
              <a:buSzPts val="1600"/>
              <a:buFont typeface="Arial"/>
              <a:buNone/>
              <a:defRPr sz="1600" b="1"/>
            </a:lvl4pPr>
            <a:lvl5pPr marL="2285943" lvl="4" indent="-228594" algn="l">
              <a:spcBef>
                <a:spcPts val="320"/>
              </a:spcBef>
              <a:spcAft>
                <a:spcPts val="0"/>
              </a:spcAft>
              <a:buClr>
                <a:srgbClr val="003F7E"/>
              </a:buClr>
              <a:buSzPts val="1600"/>
              <a:buFont typeface="Arial"/>
              <a:buNone/>
              <a:defRPr sz="1600" b="1"/>
            </a:lvl5pPr>
            <a:lvl6pPr marL="2743132" lvl="5" indent="-228594" algn="l">
              <a:lnSpc>
                <a:spcPct val="90000"/>
              </a:lnSpc>
              <a:spcBef>
                <a:spcPts val="500"/>
              </a:spcBef>
              <a:spcAft>
                <a:spcPts val="0"/>
              </a:spcAft>
              <a:buClr>
                <a:schemeClr val="dk1"/>
              </a:buClr>
              <a:buSzPts val="1600"/>
              <a:buNone/>
              <a:defRPr sz="1600" b="1"/>
            </a:lvl6pPr>
            <a:lvl7pPr marL="3200320" lvl="6" indent="-228594" algn="l">
              <a:lnSpc>
                <a:spcPct val="90000"/>
              </a:lnSpc>
              <a:spcBef>
                <a:spcPts val="500"/>
              </a:spcBef>
              <a:spcAft>
                <a:spcPts val="0"/>
              </a:spcAft>
              <a:buClr>
                <a:schemeClr val="dk1"/>
              </a:buClr>
              <a:buSzPts val="1600"/>
              <a:buNone/>
              <a:defRPr sz="1600" b="1"/>
            </a:lvl7pPr>
            <a:lvl8pPr marL="3657509" lvl="7" indent="-228594" algn="l">
              <a:lnSpc>
                <a:spcPct val="90000"/>
              </a:lnSpc>
              <a:spcBef>
                <a:spcPts val="500"/>
              </a:spcBef>
              <a:spcAft>
                <a:spcPts val="0"/>
              </a:spcAft>
              <a:buClr>
                <a:schemeClr val="dk1"/>
              </a:buClr>
              <a:buSzPts val="1600"/>
              <a:buNone/>
              <a:defRPr sz="1600" b="1"/>
            </a:lvl8pPr>
            <a:lvl9pPr marL="4114697" lvl="8" indent="-228594" algn="l">
              <a:lnSpc>
                <a:spcPct val="90000"/>
              </a:lnSpc>
              <a:spcBef>
                <a:spcPts val="500"/>
              </a:spcBef>
              <a:spcAft>
                <a:spcPts val="0"/>
              </a:spcAft>
              <a:buClr>
                <a:schemeClr val="dk1"/>
              </a:buClr>
              <a:buSzPts val="1600"/>
              <a:buNone/>
              <a:defRPr sz="1600" b="1"/>
            </a:lvl9pPr>
          </a:lstStyle>
          <a:p>
            <a:endParaRPr/>
          </a:p>
        </p:txBody>
      </p:sp>
      <p:sp>
        <p:nvSpPr>
          <p:cNvPr id="48" name="Google Shape;48;p9"/>
          <p:cNvSpPr txBox="1">
            <a:spLocks noGrp="1"/>
          </p:cNvSpPr>
          <p:nvPr>
            <p:ph type="body" idx="4"/>
          </p:nvPr>
        </p:nvSpPr>
        <p:spPr>
          <a:xfrm>
            <a:off x="14812433" y="6011863"/>
            <a:ext cx="12439651" cy="8843962"/>
          </a:xfrm>
          <a:prstGeom prst="rect">
            <a:avLst/>
          </a:prstGeom>
          <a:noFill/>
          <a:ln>
            <a:noFill/>
          </a:ln>
        </p:spPr>
        <p:txBody>
          <a:bodyPr spcFirstLastPara="1" wrap="square" lIns="319750" tIns="159875" rIns="319750" bIns="159875" anchor="t" anchorCtr="0"/>
          <a:lstStyle>
            <a:lvl1pPr marL="457189" lvl="0" indent="-342892" algn="l">
              <a:spcBef>
                <a:spcPts val="360"/>
              </a:spcBef>
              <a:spcAft>
                <a:spcPts val="0"/>
              </a:spcAft>
              <a:buClr>
                <a:srgbClr val="003F7E"/>
              </a:buClr>
              <a:buSzPts val="1800"/>
              <a:buChar char="•"/>
              <a:defRPr/>
            </a:lvl1pPr>
            <a:lvl2pPr marL="914378" lvl="1" indent="-342892" algn="l">
              <a:spcBef>
                <a:spcPts val="360"/>
              </a:spcBef>
              <a:spcAft>
                <a:spcPts val="0"/>
              </a:spcAft>
              <a:buClr>
                <a:srgbClr val="003F7E"/>
              </a:buClr>
              <a:buSzPts val="1800"/>
              <a:buChar char="–"/>
              <a:defRPr/>
            </a:lvl2pPr>
            <a:lvl3pPr marL="1371566" lvl="2" indent="-342892" algn="l">
              <a:spcBef>
                <a:spcPts val="360"/>
              </a:spcBef>
              <a:spcAft>
                <a:spcPts val="0"/>
              </a:spcAft>
              <a:buClr>
                <a:srgbClr val="003F7E"/>
              </a:buClr>
              <a:buSzPts val="1800"/>
              <a:buChar char="•"/>
              <a:defRPr/>
            </a:lvl3pPr>
            <a:lvl4pPr marL="1828754" lvl="3" indent="-342892" algn="l">
              <a:spcBef>
                <a:spcPts val="360"/>
              </a:spcBef>
              <a:spcAft>
                <a:spcPts val="0"/>
              </a:spcAft>
              <a:buClr>
                <a:srgbClr val="003F7E"/>
              </a:buClr>
              <a:buSzPts val="1800"/>
              <a:buChar char="–"/>
              <a:defRPr/>
            </a:lvl4pPr>
            <a:lvl5pPr marL="2285943" lvl="4" indent="-342892" algn="l">
              <a:spcBef>
                <a:spcPts val="360"/>
              </a:spcBef>
              <a:spcAft>
                <a:spcPts val="0"/>
              </a:spcAft>
              <a:buClr>
                <a:srgbClr val="003F7E"/>
              </a:buClr>
              <a:buSzPts val="1800"/>
              <a:buChar char="»"/>
              <a:defRPr/>
            </a:lvl5pPr>
            <a:lvl6pPr marL="2743132" lvl="5" indent="-342892" algn="l">
              <a:lnSpc>
                <a:spcPct val="90000"/>
              </a:lnSpc>
              <a:spcBef>
                <a:spcPts val="500"/>
              </a:spcBef>
              <a:spcAft>
                <a:spcPts val="0"/>
              </a:spcAft>
              <a:buClr>
                <a:schemeClr val="dk1"/>
              </a:buClr>
              <a:buSzPts val="1800"/>
              <a:buChar char="•"/>
              <a:defRPr/>
            </a:lvl6pPr>
            <a:lvl7pPr marL="3200320" lvl="6" indent="-342892" algn="l">
              <a:lnSpc>
                <a:spcPct val="90000"/>
              </a:lnSpc>
              <a:spcBef>
                <a:spcPts val="500"/>
              </a:spcBef>
              <a:spcAft>
                <a:spcPts val="0"/>
              </a:spcAft>
              <a:buClr>
                <a:schemeClr val="dk1"/>
              </a:buClr>
              <a:buSzPts val="1800"/>
              <a:buChar char="•"/>
              <a:defRPr/>
            </a:lvl7pPr>
            <a:lvl8pPr marL="3657509" lvl="7" indent="-342892" algn="l">
              <a:lnSpc>
                <a:spcPct val="90000"/>
              </a:lnSpc>
              <a:spcBef>
                <a:spcPts val="500"/>
              </a:spcBef>
              <a:spcAft>
                <a:spcPts val="0"/>
              </a:spcAft>
              <a:buClr>
                <a:schemeClr val="dk1"/>
              </a:buClr>
              <a:buSzPts val="1800"/>
              <a:buChar char="•"/>
              <a:defRPr/>
            </a:lvl8pPr>
            <a:lvl9pPr marL="4114697" lvl="8" indent="-342892" algn="l">
              <a:lnSpc>
                <a:spcPct val="90000"/>
              </a:lnSpc>
              <a:spcBef>
                <a:spcPts val="500"/>
              </a:spcBef>
              <a:spcAft>
                <a:spcPts val="0"/>
              </a:spcAft>
              <a:buClr>
                <a:schemeClr val="dk1"/>
              </a:buClr>
              <a:buSzPts val="1800"/>
              <a:buChar char="•"/>
              <a:defRPr/>
            </a:lvl9pPr>
          </a:lstStyle>
          <a:p>
            <a:endParaRPr/>
          </a:p>
        </p:txBody>
      </p:sp>
      <p:sp>
        <p:nvSpPr>
          <p:cNvPr id="49" name="Google Shape;49;p9"/>
          <p:cNvSpPr txBox="1">
            <a:spLocks noGrp="1"/>
          </p:cNvSpPr>
          <p:nvPr>
            <p:ph type="dt" idx="10"/>
          </p:nvPr>
        </p:nvSpPr>
        <p:spPr>
          <a:xfrm>
            <a:off x="1462619" y="14989175"/>
            <a:ext cx="6828367" cy="1143000"/>
          </a:xfrm>
          <a:prstGeom prst="rect">
            <a:avLst/>
          </a:prstGeom>
          <a:noFill/>
          <a:ln>
            <a:noFill/>
          </a:ln>
        </p:spPr>
        <p:txBody>
          <a:bodyPr spcFirstLastPara="1" wrap="square" lIns="319750" tIns="159875" rIns="319750" bIns="159875" anchor="t"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50"/>
        <p:cNvGrpSpPr/>
        <p:nvPr/>
      </p:nvGrpSpPr>
      <p:grpSpPr>
        <a:xfrm>
          <a:off x="0" y="0"/>
          <a:ext cx="0" cy="0"/>
          <a:chOff x="0" y="0"/>
          <a:chExt cx="0" cy="0"/>
        </a:xfrm>
      </p:grpSpPr>
      <p:sp>
        <p:nvSpPr>
          <p:cNvPr id="51" name="Google Shape;51;p10"/>
          <p:cNvSpPr txBox="1">
            <a:spLocks noGrp="1"/>
          </p:cNvSpPr>
          <p:nvPr>
            <p:ph type="title"/>
          </p:nvPr>
        </p:nvSpPr>
        <p:spPr>
          <a:xfrm>
            <a:off x="1960033" y="10731500"/>
            <a:ext cx="26333448" cy="1960562"/>
          </a:xfrm>
          <a:prstGeom prst="rect">
            <a:avLst/>
          </a:prstGeom>
          <a:noFill/>
          <a:ln>
            <a:noFill/>
          </a:ln>
        </p:spPr>
        <p:txBody>
          <a:bodyPr spcFirstLastPara="1" wrap="square" lIns="319750" tIns="159875" rIns="319750" bIns="159875"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0"/>
          <p:cNvSpPr txBox="1">
            <a:spLocks noGrp="1"/>
          </p:cNvSpPr>
          <p:nvPr>
            <p:ph type="body" idx="1"/>
          </p:nvPr>
        </p:nvSpPr>
        <p:spPr>
          <a:xfrm>
            <a:off x="1462621" y="3832230"/>
            <a:ext cx="13066183" cy="10863263"/>
          </a:xfrm>
          <a:prstGeom prst="rect">
            <a:avLst/>
          </a:prstGeom>
          <a:noFill/>
          <a:ln>
            <a:noFill/>
          </a:ln>
        </p:spPr>
        <p:txBody>
          <a:bodyPr spcFirstLastPara="1" wrap="square" lIns="319750" tIns="159875" rIns="319750" bIns="159875" anchor="t" anchorCtr="0"/>
          <a:lstStyle>
            <a:lvl1pPr marL="457189" lvl="0" indent="-342892" algn="l">
              <a:spcBef>
                <a:spcPts val="360"/>
              </a:spcBef>
              <a:spcAft>
                <a:spcPts val="0"/>
              </a:spcAft>
              <a:buClr>
                <a:srgbClr val="003F7E"/>
              </a:buClr>
              <a:buSzPts val="1800"/>
              <a:buChar char="•"/>
              <a:defRPr/>
            </a:lvl1pPr>
            <a:lvl2pPr marL="914378" lvl="1" indent="-342892" algn="l">
              <a:spcBef>
                <a:spcPts val="360"/>
              </a:spcBef>
              <a:spcAft>
                <a:spcPts val="0"/>
              </a:spcAft>
              <a:buClr>
                <a:srgbClr val="003F7E"/>
              </a:buClr>
              <a:buSzPts val="1800"/>
              <a:buChar char="–"/>
              <a:defRPr/>
            </a:lvl2pPr>
            <a:lvl3pPr marL="1371566" lvl="2" indent="-342892" algn="l">
              <a:spcBef>
                <a:spcPts val="360"/>
              </a:spcBef>
              <a:spcAft>
                <a:spcPts val="0"/>
              </a:spcAft>
              <a:buClr>
                <a:srgbClr val="003F7E"/>
              </a:buClr>
              <a:buSzPts val="1800"/>
              <a:buChar char="•"/>
              <a:defRPr/>
            </a:lvl3pPr>
            <a:lvl4pPr marL="1828754" lvl="3" indent="-342892" algn="l">
              <a:spcBef>
                <a:spcPts val="360"/>
              </a:spcBef>
              <a:spcAft>
                <a:spcPts val="0"/>
              </a:spcAft>
              <a:buClr>
                <a:srgbClr val="003F7E"/>
              </a:buClr>
              <a:buSzPts val="1800"/>
              <a:buChar char="–"/>
              <a:defRPr/>
            </a:lvl4pPr>
            <a:lvl5pPr marL="2285943" lvl="4" indent="-342892" algn="l">
              <a:spcBef>
                <a:spcPts val="360"/>
              </a:spcBef>
              <a:spcAft>
                <a:spcPts val="0"/>
              </a:spcAft>
              <a:buClr>
                <a:srgbClr val="003F7E"/>
              </a:buClr>
              <a:buSzPts val="1800"/>
              <a:buChar char="»"/>
              <a:defRPr/>
            </a:lvl5pPr>
            <a:lvl6pPr marL="2743132" lvl="5" indent="-342892" algn="l">
              <a:lnSpc>
                <a:spcPct val="90000"/>
              </a:lnSpc>
              <a:spcBef>
                <a:spcPts val="500"/>
              </a:spcBef>
              <a:spcAft>
                <a:spcPts val="0"/>
              </a:spcAft>
              <a:buClr>
                <a:schemeClr val="dk1"/>
              </a:buClr>
              <a:buSzPts val="1800"/>
              <a:buChar char="•"/>
              <a:defRPr/>
            </a:lvl6pPr>
            <a:lvl7pPr marL="3200320" lvl="6" indent="-342892" algn="l">
              <a:lnSpc>
                <a:spcPct val="90000"/>
              </a:lnSpc>
              <a:spcBef>
                <a:spcPts val="500"/>
              </a:spcBef>
              <a:spcAft>
                <a:spcPts val="0"/>
              </a:spcAft>
              <a:buClr>
                <a:schemeClr val="dk1"/>
              </a:buClr>
              <a:buSzPts val="1800"/>
              <a:buChar char="•"/>
              <a:defRPr/>
            </a:lvl7pPr>
            <a:lvl8pPr marL="3657509" lvl="7" indent="-342892" algn="l">
              <a:lnSpc>
                <a:spcPct val="90000"/>
              </a:lnSpc>
              <a:spcBef>
                <a:spcPts val="500"/>
              </a:spcBef>
              <a:spcAft>
                <a:spcPts val="0"/>
              </a:spcAft>
              <a:buClr>
                <a:schemeClr val="dk1"/>
              </a:buClr>
              <a:buSzPts val="1800"/>
              <a:buChar char="•"/>
              <a:defRPr/>
            </a:lvl8pPr>
            <a:lvl9pPr marL="4114697" lvl="8" indent="-342892" algn="l">
              <a:lnSpc>
                <a:spcPct val="90000"/>
              </a:lnSpc>
              <a:spcBef>
                <a:spcPts val="500"/>
              </a:spcBef>
              <a:spcAft>
                <a:spcPts val="0"/>
              </a:spcAft>
              <a:buClr>
                <a:schemeClr val="dk1"/>
              </a:buClr>
              <a:buSzPts val="1800"/>
              <a:buChar char="•"/>
              <a:defRPr/>
            </a:lvl9pPr>
          </a:lstStyle>
          <a:p>
            <a:endParaRPr/>
          </a:p>
        </p:txBody>
      </p:sp>
      <p:sp>
        <p:nvSpPr>
          <p:cNvPr id="53" name="Google Shape;53;p10"/>
          <p:cNvSpPr txBox="1">
            <a:spLocks noGrp="1"/>
          </p:cNvSpPr>
          <p:nvPr>
            <p:ph type="body" idx="2"/>
          </p:nvPr>
        </p:nvSpPr>
        <p:spPr>
          <a:xfrm>
            <a:off x="14732000" y="3832230"/>
            <a:ext cx="13066184" cy="10863263"/>
          </a:xfrm>
          <a:prstGeom prst="rect">
            <a:avLst/>
          </a:prstGeom>
          <a:noFill/>
          <a:ln>
            <a:noFill/>
          </a:ln>
        </p:spPr>
        <p:txBody>
          <a:bodyPr spcFirstLastPara="1" wrap="square" lIns="319750" tIns="159875" rIns="319750" bIns="159875" anchor="t" anchorCtr="0"/>
          <a:lstStyle>
            <a:lvl1pPr marL="457189" lvl="0" indent="-342892" algn="l">
              <a:spcBef>
                <a:spcPts val="360"/>
              </a:spcBef>
              <a:spcAft>
                <a:spcPts val="0"/>
              </a:spcAft>
              <a:buClr>
                <a:srgbClr val="003F7E"/>
              </a:buClr>
              <a:buSzPts val="1800"/>
              <a:buChar char="•"/>
              <a:defRPr/>
            </a:lvl1pPr>
            <a:lvl2pPr marL="914378" lvl="1" indent="-342892" algn="l">
              <a:spcBef>
                <a:spcPts val="360"/>
              </a:spcBef>
              <a:spcAft>
                <a:spcPts val="0"/>
              </a:spcAft>
              <a:buClr>
                <a:srgbClr val="003F7E"/>
              </a:buClr>
              <a:buSzPts val="1800"/>
              <a:buChar char="–"/>
              <a:defRPr/>
            </a:lvl2pPr>
            <a:lvl3pPr marL="1371566" lvl="2" indent="-342892" algn="l">
              <a:spcBef>
                <a:spcPts val="360"/>
              </a:spcBef>
              <a:spcAft>
                <a:spcPts val="0"/>
              </a:spcAft>
              <a:buClr>
                <a:srgbClr val="003F7E"/>
              </a:buClr>
              <a:buSzPts val="1800"/>
              <a:buChar char="•"/>
              <a:defRPr/>
            </a:lvl3pPr>
            <a:lvl4pPr marL="1828754" lvl="3" indent="-342892" algn="l">
              <a:spcBef>
                <a:spcPts val="360"/>
              </a:spcBef>
              <a:spcAft>
                <a:spcPts val="0"/>
              </a:spcAft>
              <a:buClr>
                <a:srgbClr val="003F7E"/>
              </a:buClr>
              <a:buSzPts val="1800"/>
              <a:buChar char="–"/>
              <a:defRPr/>
            </a:lvl4pPr>
            <a:lvl5pPr marL="2285943" lvl="4" indent="-342892" algn="l">
              <a:spcBef>
                <a:spcPts val="360"/>
              </a:spcBef>
              <a:spcAft>
                <a:spcPts val="0"/>
              </a:spcAft>
              <a:buClr>
                <a:srgbClr val="003F7E"/>
              </a:buClr>
              <a:buSzPts val="1800"/>
              <a:buChar char="»"/>
              <a:defRPr/>
            </a:lvl5pPr>
            <a:lvl6pPr marL="2743132" lvl="5" indent="-342892" algn="l">
              <a:lnSpc>
                <a:spcPct val="90000"/>
              </a:lnSpc>
              <a:spcBef>
                <a:spcPts val="500"/>
              </a:spcBef>
              <a:spcAft>
                <a:spcPts val="0"/>
              </a:spcAft>
              <a:buClr>
                <a:schemeClr val="dk1"/>
              </a:buClr>
              <a:buSzPts val="1800"/>
              <a:buChar char="•"/>
              <a:defRPr/>
            </a:lvl6pPr>
            <a:lvl7pPr marL="3200320" lvl="6" indent="-342892" algn="l">
              <a:lnSpc>
                <a:spcPct val="90000"/>
              </a:lnSpc>
              <a:spcBef>
                <a:spcPts val="500"/>
              </a:spcBef>
              <a:spcAft>
                <a:spcPts val="0"/>
              </a:spcAft>
              <a:buClr>
                <a:schemeClr val="dk1"/>
              </a:buClr>
              <a:buSzPts val="1800"/>
              <a:buChar char="•"/>
              <a:defRPr/>
            </a:lvl7pPr>
            <a:lvl8pPr marL="3657509" lvl="7" indent="-342892" algn="l">
              <a:lnSpc>
                <a:spcPct val="90000"/>
              </a:lnSpc>
              <a:spcBef>
                <a:spcPts val="500"/>
              </a:spcBef>
              <a:spcAft>
                <a:spcPts val="0"/>
              </a:spcAft>
              <a:buClr>
                <a:schemeClr val="dk1"/>
              </a:buClr>
              <a:buSzPts val="1800"/>
              <a:buChar char="•"/>
              <a:defRPr/>
            </a:lvl8pPr>
            <a:lvl9pPr marL="4114697" lvl="8" indent="-342892" algn="l">
              <a:lnSpc>
                <a:spcPct val="90000"/>
              </a:lnSpc>
              <a:spcBef>
                <a:spcPts val="500"/>
              </a:spcBef>
              <a:spcAft>
                <a:spcPts val="0"/>
              </a:spcAft>
              <a:buClr>
                <a:schemeClr val="dk1"/>
              </a:buClr>
              <a:buSzPts val="1800"/>
              <a:buChar char="•"/>
              <a:defRPr/>
            </a:lvl9pPr>
          </a:lstStyle>
          <a:p>
            <a:endParaRPr/>
          </a:p>
        </p:txBody>
      </p:sp>
      <p:sp>
        <p:nvSpPr>
          <p:cNvPr id="54" name="Google Shape;54;p10"/>
          <p:cNvSpPr txBox="1">
            <a:spLocks noGrp="1"/>
          </p:cNvSpPr>
          <p:nvPr>
            <p:ph type="dt" idx="10"/>
          </p:nvPr>
        </p:nvSpPr>
        <p:spPr>
          <a:xfrm>
            <a:off x="1462619" y="14989175"/>
            <a:ext cx="6828367" cy="1143000"/>
          </a:xfrm>
          <a:prstGeom prst="rect">
            <a:avLst/>
          </a:prstGeom>
          <a:noFill/>
          <a:ln>
            <a:noFill/>
          </a:ln>
        </p:spPr>
        <p:txBody>
          <a:bodyPr spcFirstLastPara="1" wrap="square" lIns="319750" tIns="159875" rIns="319750" bIns="159875" anchor="t"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BFDFF"/>
            </a:gs>
            <a:gs pos="16999">
              <a:srgbClr val="FBFDFF"/>
            </a:gs>
            <a:gs pos="74000">
              <a:srgbClr val="DCEDFF"/>
            </a:gs>
            <a:gs pos="83000">
              <a:srgbClr val="DCEDFF"/>
            </a:gs>
            <a:gs pos="100000">
              <a:srgbClr val="E8F3FF"/>
            </a:gs>
          </a:gsLst>
          <a:lin ang="16200000" scaled="0"/>
        </a:gra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1960033" y="10731500"/>
            <a:ext cx="26333448" cy="1960562"/>
          </a:xfrm>
          <a:prstGeom prst="rect">
            <a:avLst/>
          </a:prstGeom>
          <a:noFill/>
          <a:ln>
            <a:noFill/>
          </a:ln>
        </p:spPr>
        <p:txBody>
          <a:bodyPr spcFirstLastPara="1" wrap="square" lIns="319750" tIns="159875" rIns="319750" bIns="159875" anchor="ctr" anchorCtr="0"/>
          <a:lstStyle>
            <a:lvl1pPr marR="0" lvl="0" algn="l" rtl="0">
              <a:spcBef>
                <a:spcPts val="0"/>
              </a:spcBef>
              <a:spcAft>
                <a:spcPts val="0"/>
              </a:spcAft>
              <a:buSzPts val="1400"/>
              <a:buNone/>
              <a:defRPr sz="5300" b="1" i="0" u="none" strike="noStrike" cap="none">
                <a:solidFill>
                  <a:srgbClr val="FF9933"/>
                </a:solidFill>
                <a:latin typeface="Arial"/>
                <a:ea typeface="Arial"/>
                <a:cs typeface="Arial"/>
                <a:sym typeface="Arial"/>
              </a:defRPr>
            </a:lvl1pPr>
            <a:lvl2pPr marR="0" lvl="1" algn="l" rtl="0">
              <a:spcBef>
                <a:spcPts val="0"/>
              </a:spcBef>
              <a:spcAft>
                <a:spcPts val="0"/>
              </a:spcAft>
              <a:buSzPts val="1400"/>
              <a:buNone/>
              <a:defRPr sz="5300" b="1" i="0" u="none" strike="noStrike" cap="none">
                <a:solidFill>
                  <a:srgbClr val="FF9933"/>
                </a:solidFill>
                <a:latin typeface="Arial"/>
                <a:ea typeface="Arial"/>
                <a:cs typeface="Arial"/>
                <a:sym typeface="Arial"/>
              </a:defRPr>
            </a:lvl2pPr>
            <a:lvl3pPr marR="0" lvl="2" algn="l" rtl="0">
              <a:spcBef>
                <a:spcPts val="0"/>
              </a:spcBef>
              <a:spcAft>
                <a:spcPts val="0"/>
              </a:spcAft>
              <a:buSzPts val="1400"/>
              <a:buNone/>
              <a:defRPr sz="5300" b="1" i="0" u="none" strike="noStrike" cap="none">
                <a:solidFill>
                  <a:srgbClr val="FF9933"/>
                </a:solidFill>
                <a:latin typeface="Arial"/>
                <a:ea typeface="Arial"/>
                <a:cs typeface="Arial"/>
                <a:sym typeface="Arial"/>
              </a:defRPr>
            </a:lvl3pPr>
            <a:lvl4pPr marR="0" lvl="3" algn="l" rtl="0">
              <a:spcBef>
                <a:spcPts val="0"/>
              </a:spcBef>
              <a:spcAft>
                <a:spcPts val="0"/>
              </a:spcAft>
              <a:buSzPts val="1400"/>
              <a:buNone/>
              <a:defRPr sz="5300" b="1" i="0" u="none" strike="noStrike" cap="none">
                <a:solidFill>
                  <a:srgbClr val="FF9933"/>
                </a:solidFill>
                <a:latin typeface="Arial"/>
                <a:ea typeface="Arial"/>
                <a:cs typeface="Arial"/>
                <a:sym typeface="Arial"/>
              </a:defRPr>
            </a:lvl4pPr>
            <a:lvl5pPr marR="0" lvl="4" algn="l" rtl="0">
              <a:spcBef>
                <a:spcPts val="0"/>
              </a:spcBef>
              <a:spcAft>
                <a:spcPts val="0"/>
              </a:spcAft>
              <a:buSzPts val="1400"/>
              <a:buNone/>
              <a:defRPr sz="5300" b="1" i="0" u="none" strike="noStrike" cap="none">
                <a:solidFill>
                  <a:srgbClr val="FF9933"/>
                </a:solidFill>
                <a:latin typeface="Arial"/>
                <a:ea typeface="Arial"/>
                <a:cs typeface="Arial"/>
                <a:sym typeface="Arial"/>
              </a:defRPr>
            </a:lvl5pPr>
            <a:lvl6pPr marR="0" lvl="5" algn="l" rtl="0">
              <a:spcBef>
                <a:spcPts val="0"/>
              </a:spcBef>
              <a:spcAft>
                <a:spcPts val="0"/>
              </a:spcAft>
              <a:buSzPts val="1400"/>
              <a:buNone/>
              <a:defRPr sz="5300" b="1" i="0" u="none" strike="noStrike" cap="none">
                <a:solidFill>
                  <a:srgbClr val="FF9933"/>
                </a:solidFill>
                <a:latin typeface="Arial"/>
                <a:ea typeface="Arial"/>
                <a:cs typeface="Arial"/>
                <a:sym typeface="Arial"/>
              </a:defRPr>
            </a:lvl6pPr>
            <a:lvl7pPr marR="0" lvl="6" algn="l" rtl="0">
              <a:spcBef>
                <a:spcPts val="0"/>
              </a:spcBef>
              <a:spcAft>
                <a:spcPts val="0"/>
              </a:spcAft>
              <a:buSzPts val="1400"/>
              <a:buNone/>
              <a:defRPr sz="5300" b="1" i="0" u="none" strike="noStrike" cap="none">
                <a:solidFill>
                  <a:srgbClr val="FF9933"/>
                </a:solidFill>
                <a:latin typeface="Arial"/>
                <a:ea typeface="Arial"/>
                <a:cs typeface="Arial"/>
                <a:sym typeface="Arial"/>
              </a:defRPr>
            </a:lvl7pPr>
            <a:lvl8pPr marR="0" lvl="7" algn="l" rtl="0">
              <a:spcBef>
                <a:spcPts val="0"/>
              </a:spcBef>
              <a:spcAft>
                <a:spcPts val="0"/>
              </a:spcAft>
              <a:buSzPts val="1400"/>
              <a:buNone/>
              <a:defRPr sz="5300" b="1" i="0" u="none" strike="noStrike" cap="none">
                <a:solidFill>
                  <a:srgbClr val="FF9933"/>
                </a:solidFill>
                <a:latin typeface="Arial"/>
                <a:ea typeface="Arial"/>
                <a:cs typeface="Arial"/>
                <a:sym typeface="Arial"/>
              </a:defRPr>
            </a:lvl8pPr>
            <a:lvl9pPr marR="0" lvl="8" algn="l" rtl="0">
              <a:spcBef>
                <a:spcPts val="0"/>
              </a:spcBef>
              <a:spcAft>
                <a:spcPts val="0"/>
              </a:spcAft>
              <a:buSzPts val="1400"/>
              <a:buNone/>
              <a:defRPr sz="5300" b="1" i="0" u="none" strike="noStrike" cap="none">
                <a:solidFill>
                  <a:srgbClr val="FF9933"/>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1462616" y="3832225"/>
            <a:ext cx="26335568" cy="10863262"/>
          </a:xfrm>
          <a:prstGeom prst="rect">
            <a:avLst/>
          </a:prstGeom>
          <a:noFill/>
          <a:ln>
            <a:noFill/>
          </a:ln>
        </p:spPr>
        <p:txBody>
          <a:bodyPr spcFirstLastPara="1" wrap="square" lIns="319750" tIns="159875" rIns="319750" bIns="159875" anchor="t" anchorCtr="0"/>
          <a:lstStyle>
            <a:lvl1pPr marL="457200" marR="0" lvl="0" indent="-946150" algn="l" rtl="0">
              <a:spcBef>
                <a:spcPts val="2260"/>
              </a:spcBef>
              <a:spcAft>
                <a:spcPts val="0"/>
              </a:spcAft>
              <a:buClr>
                <a:srgbClr val="003F7E"/>
              </a:buClr>
              <a:buSzPts val="11300"/>
              <a:buFont typeface="Arial"/>
              <a:buChar char="•"/>
              <a:defRPr sz="11300" b="0" i="0" u="none" strike="noStrike" cap="none">
                <a:solidFill>
                  <a:srgbClr val="003F7E"/>
                </a:solidFill>
                <a:latin typeface="Arial"/>
                <a:ea typeface="Arial"/>
                <a:cs typeface="Arial"/>
                <a:sym typeface="Arial"/>
              </a:defRPr>
            </a:lvl1pPr>
            <a:lvl2pPr marL="914400" marR="0" lvl="1" indent="-850900" algn="l" rtl="0">
              <a:spcBef>
                <a:spcPts val="1960"/>
              </a:spcBef>
              <a:spcAft>
                <a:spcPts val="0"/>
              </a:spcAft>
              <a:buClr>
                <a:srgbClr val="003F7E"/>
              </a:buClr>
              <a:buSzPts val="9800"/>
              <a:buFont typeface="Arial"/>
              <a:buChar char="–"/>
              <a:defRPr sz="9800" b="0" i="0" u="none" strike="noStrike" cap="none">
                <a:solidFill>
                  <a:srgbClr val="003F7E"/>
                </a:solidFill>
                <a:latin typeface="Arial"/>
                <a:ea typeface="Arial"/>
                <a:cs typeface="Arial"/>
                <a:sym typeface="Arial"/>
              </a:defRPr>
            </a:lvl2pPr>
            <a:lvl3pPr marL="1371600" marR="0" lvl="2" indent="-755650" algn="l" rtl="0">
              <a:spcBef>
                <a:spcPts val="1660"/>
              </a:spcBef>
              <a:spcAft>
                <a:spcPts val="0"/>
              </a:spcAft>
              <a:buClr>
                <a:srgbClr val="003F7E"/>
              </a:buClr>
              <a:buSzPts val="8300"/>
              <a:buFont typeface="Arial"/>
              <a:buChar char="•"/>
              <a:defRPr sz="8300" b="0" i="0" u="none" strike="noStrike" cap="none">
                <a:solidFill>
                  <a:srgbClr val="003F7E"/>
                </a:solidFill>
                <a:latin typeface="Arial"/>
                <a:ea typeface="Arial"/>
                <a:cs typeface="Arial"/>
                <a:sym typeface="Arial"/>
              </a:defRPr>
            </a:lvl3pPr>
            <a:lvl4pPr marL="1828800" marR="0" lvl="3" indent="-679450" algn="l" rtl="0">
              <a:spcBef>
                <a:spcPts val="1420"/>
              </a:spcBef>
              <a:spcAft>
                <a:spcPts val="0"/>
              </a:spcAft>
              <a:buClr>
                <a:srgbClr val="003F7E"/>
              </a:buClr>
              <a:buSzPts val="7100"/>
              <a:buFont typeface="Arial"/>
              <a:buChar char="–"/>
              <a:defRPr sz="7100" b="0" i="0" u="none" strike="noStrike" cap="none">
                <a:solidFill>
                  <a:srgbClr val="003F7E"/>
                </a:solidFill>
                <a:latin typeface="Arial"/>
                <a:ea typeface="Arial"/>
                <a:cs typeface="Arial"/>
                <a:sym typeface="Arial"/>
              </a:defRPr>
            </a:lvl4pPr>
            <a:lvl5pPr marL="2286000" marR="0" lvl="4" indent="-679450" algn="l" rtl="0">
              <a:spcBef>
                <a:spcPts val="1420"/>
              </a:spcBef>
              <a:spcAft>
                <a:spcPts val="0"/>
              </a:spcAft>
              <a:buClr>
                <a:srgbClr val="003F7E"/>
              </a:buClr>
              <a:buSzPts val="7100"/>
              <a:buFont typeface="Arial"/>
              <a:buChar char="»"/>
              <a:defRPr sz="7100" b="0" i="0" u="none" strike="noStrike" cap="none">
                <a:solidFill>
                  <a:srgbClr val="003F7E"/>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dt" idx="10"/>
          </p:nvPr>
        </p:nvSpPr>
        <p:spPr>
          <a:xfrm>
            <a:off x="1462619" y="14989175"/>
            <a:ext cx="6828367" cy="1143000"/>
          </a:xfrm>
          <a:prstGeom prst="rect">
            <a:avLst/>
          </a:prstGeom>
          <a:noFill/>
          <a:ln>
            <a:noFill/>
          </a:ln>
        </p:spPr>
        <p:txBody>
          <a:bodyPr spcFirstLastPara="1" wrap="square" lIns="319750" tIns="159875" rIns="319750" bIns="159875" anchor="t" anchorCtr="0"/>
          <a:lstStyle>
            <a:lvl1pPr marR="0" lvl="0" algn="l" rtl="0">
              <a:lnSpc>
                <a:spcPct val="100000"/>
              </a:lnSpc>
              <a:spcBef>
                <a:spcPts val="0"/>
              </a:spcBef>
              <a:spcAft>
                <a:spcPts val="0"/>
              </a:spcAft>
              <a:buSzPts val="1400"/>
              <a:buNone/>
              <a:defRPr sz="6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66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66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66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66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66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66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66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6600" b="0" i="0" u="none" strike="noStrike" cap="none">
                <a:solidFill>
                  <a:schemeClr val="dk1"/>
                </a:solidFill>
                <a:latin typeface="Arial"/>
                <a:ea typeface="Arial"/>
                <a:cs typeface="Arial"/>
                <a:sym typeface="Arial"/>
              </a:defRPr>
            </a:lvl9pPr>
          </a:lstStyle>
          <a:p>
            <a:endParaRPr/>
          </a:p>
        </p:txBody>
      </p:sp>
      <p:sp>
        <p:nvSpPr>
          <p:cNvPr id="13" name="Google Shape;13;p1"/>
          <p:cNvSpPr txBox="1"/>
          <p:nvPr/>
        </p:nvSpPr>
        <p:spPr>
          <a:xfrm>
            <a:off x="25359788" y="15544805"/>
            <a:ext cx="3168649" cy="549275"/>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6600" b="0" i="0" u="none">
              <a:solidFill>
                <a:schemeClr val="dk1"/>
              </a:solidFill>
              <a:latin typeface="Arial"/>
              <a:ea typeface="Arial"/>
              <a:cs typeface="Arial"/>
              <a:sym typeface="Arial"/>
            </a:endParaRPr>
          </a:p>
        </p:txBody>
      </p:sp>
      <p:sp>
        <p:nvSpPr>
          <p:cNvPr id="14" name="Google Shape;14;p1"/>
          <p:cNvSpPr txBox="1"/>
          <p:nvPr/>
        </p:nvSpPr>
        <p:spPr>
          <a:xfrm>
            <a:off x="0" y="0"/>
            <a:ext cx="29260800" cy="2982912"/>
          </a:xfrm>
          <a:prstGeom prst="rect">
            <a:avLst/>
          </a:prstGeom>
          <a:solidFill>
            <a:srgbClr val="003F7E"/>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6600" b="0" i="0" u="none">
              <a:solidFill>
                <a:schemeClr val="dk1"/>
              </a:solidFill>
              <a:latin typeface="Arial"/>
              <a:ea typeface="Arial"/>
              <a:cs typeface="Arial"/>
              <a:sym typeface="Arial"/>
            </a:endParaRPr>
          </a:p>
        </p:txBody>
      </p:sp>
      <p:pic>
        <p:nvPicPr>
          <p:cNvPr id="15" name="Google Shape;15;p1"/>
          <p:cNvPicPr preferRelativeResize="0"/>
          <p:nvPr/>
        </p:nvPicPr>
        <p:blipFill rotWithShape="1">
          <a:blip r:embed="rId13">
            <a:alphaModFix/>
          </a:blip>
          <a:srcRect/>
          <a:stretch/>
        </p:blipFill>
        <p:spPr>
          <a:xfrm>
            <a:off x="7448551" y="14431963"/>
            <a:ext cx="14363700" cy="172085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3"/>
          <p:cNvSpPr txBox="1"/>
          <p:nvPr/>
        </p:nvSpPr>
        <p:spPr>
          <a:xfrm>
            <a:off x="1767495" y="4343719"/>
            <a:ext cx="6443700" cy="4923834"/>
          </a:xfrm>
          <a:prstGeom prst="rect">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endParaRPr sz="2400">
              <a:solidFill>
                <a:schemeClr val="dk1"/>
              </a:solidFill>
            </a:endParaRPr>
          </a:p>
        </p:txBody>
      </p:sp>
      <p:sp>
        <p:nvSpPr>
          <p:cNvPr id="69" name="Google Shape;69;p13"/>
          <p:cNvSpPr txBox="1"/>
          <p:nvPr/>
        </p:nvSpPr>
        <p:spPr>
          <a:xfrm>
            <a:off x="1757848" y="10067670"/>
            <a:ext cx="6443177" cy="3860056"/>
          </a:xfrm>
          <a:prstGeom prst="rect">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endParaRPr sz="6600">
              <a:solidFill>
                <a:schemeClr val="dk1"/>
              </a:solidFill>
            </a:endParaRPr>
          </a:p>
        </p:txBody>
      </p:sp>
      <p:sp>
        <p:nvSpPr>
          <p:cNvPr id="70" name="Google Shape;70;p13"/>
          <p:cNvSpPr txBox="1"/>
          <p:nvPr/>
        </p:nvSpPr>
        <p:spPr>
          <a:xfrm>
            <a:off x="8850562" y="4034038"/>
            <a:ext cx="6826200" cy="9893688"/>
          </a:xfrm>
          <a:prstGeom prst="rect">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endParaRPr sz="6600">
              <a:solidFill>
                <a:schemeClr val="dk1"/>
              </a:solidFill>
            </a:endParaRPr>
          </a:p>
        </p:txBody>
      </p:sp>
      <p:sp>
        <p:nvSpPr>
          <p:cNvPr id="71" name="Google Shape;71;p13"/>
          <p:cNvSpPr txBox="1"/>
          <p:nvPr/>
        </p:nvSpPr>
        <p:spPr>
          <a:xfrm>
            <a:off x="8516995" y="4408356"/>
            <a:ext cx="6826200" cy="541200"/>
          </a:xfrm>
          <a:prstGeom prst="rect">
            <a:avLst/>
          </a:prstGeom>
          <a:noFill/>
          <a:ln>
            <a:noFill/>
          </a:ln>
        </p:spPr>
        <p:txBody>
          <a:bodyPr spcFirstLastPara="1" wrap="square" lIns="54850" tIns="27425" rIns="54850" bIns="27425" anchor="t" anchorCtr="0">
            <a:noAutofit/>
          </a:bodyPr>
          <a:lstStyle/>
          <a:p>
            <a:pPr algn="ctr">
              <a:buClr>
                <a:schemeClr val="lt1"/>
              </a:buClr>
              <a:buSzPts val="3200"/>
            </a:pPr>
            <a:endParaRPr/>
          </a:p>
        </p:txBody>
      </p:sp>
      <p:sp>
        <p:nvSpPr>
          <p:cNvPr id="72" name="Google Shape;72;p13"/>
          <p:cNvSpPr txBox="1"/>
          <p:nvPr/>
        </p:nvSpPr>
        <p:spPr>
          <a:xfrm>
            <a:off x="16276673" y="4423351"/>
            <a:ext cx="10583826" cy="7270152"/>
          </a:xfrm>
          <a:prstGeom prst="rect">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endParaRPr sz="6600">
              <a:solidFill>
                <a:schemeClr val="dk1"/>
              </a:solidFill>
            </a:endParaRPr>
          </a:p>
        </p:txBody>
      </p:sp>
      <p:sp>
        <p:nvSpPr>
          <p:cNvPr id="74" name="Google Shape;74;p13"/>
          <p:cNvSpPr txBox="1"/>
          <p:nvPr/>
        </p:nvSpPr>
        <p:spPr>
          <a:xfrm>
            <a:off x="1821495" y="10169829"/>
            <a:ext cx="6277781" cy="3757897"/>
          </a:xfrm>
          <a:prstGeom prst="rect">
            <a:avLst/>
          </a:prstGeom>
          <a:noFill/>
          <a:ln>
            <a:noFill/>
          </a:ln>
        </p:spPr>
        <p:txBody>
          <a:bodyPr spcFirstLastPara="1" wrap="square" lIns="54850" tIns="27425" rIns="54850" bIns="27425" anchor="t" anchorCtr="0">
            <a:noAutofit/>
          </a:bodyPr>
          <a:lstStyle/>
          <a:p>
            <a:r>
              <a:rPr lang="en-US" sz="1000" dirty="0"/>
              <a:t> </a:t>
            </a:r>
          </a:p>
          <a:p>
            <a:r>
              <a:rPr lang="en-US" sz="1000" dirty="0"/>
              <a:t>1. Husain M, </a:t>
            </a:r>
            <a:r>
              <a:rPr lang="en-US" sz="1000" dirty="0" err="1"/>
              <a:t>Roiser</a:t>
            </a:r>
            <a:r>
              <a:rPr lang="en-US" sz="1000" dirty="0"/>
              <a:t> JP. Neuroscience of apathy and anhedonia: A transdiagnostic approach. Nat Rev </a:t>
            </a:r>
            <a:r>
              <a:rPr lang="en-US" sz="1000" dirty="0" err="1"/>
              <a:t>Neurosci</a:t>
            </a:r>
            <a:r>
              <a:rPr lang="en-US" sz="1000" dirty="0"/>
              <a:t> [Internet]. 2018;19(8):470–84. Available from: http://dx.doi.org/10.1038/s41583-018-0029-9</a:t>
            </a:r>
          </a:p>
          <a:p>
            <a:r>
              <a:rPr lang="en-US" sz="1000" dirty="0"/>
              <a:t>2. Le Heron C, Apps. MAJ, Husain M. The anatomy of apathy: A neurocognitive framework for </a:t>
            </a:r>
            <a:r>
              <a:rPr lang="en-US" sz="1000" dirty="0" err="1"/>
              <a:t>amotivated</a:t>
            </a:r>
            <a:r>
              <a:rPr lang="en-US" sz="1000" dirty="0"/>
              <a:t> </a:t>
            </a:r>
            <a:r>
              <a:rPr lang="en-US" sz="1000" dirty="0" err="1"/>
              <a:t>behaviour</a:t>
            </a:r>
            <a:r>
              <a:rPr lang="en-US" sz="1000" dirty="0"/>
              <a:t>. </a:t>
            </a:r>
            <a:r>
              <a:rPr lang="en-US" sz="1000" dirty="0" err="1"/>
              <a:t>Neuropsychologia</a:t>
            </a:r>
            <a:r>
              <a:rPr lang="en-US" sz="1000" dirty="0"/>
              <a:t> [Internet]. 2018;118(May 2017):54–67. Available from: https://doi.org/10.1016/j.neuropsychologia.2017.07.003</a:t>
            </a:r>
          </a:p>
          <a:p>
            <a:r>
              <a:rPr lang="en-US" sz="1000" dirty="0"/>
              <a:t>3. Le Heron C, Holroyd CB, Salamone J, Husain M. Brain mechanisms underlying apathy. J Neurol </a:t>
            </a:r>
            <a:r>
              <a:rPr lang="en-US" sz="1000" dirty="0" err="1"/>
              <a:t>Neurosurg</a:t>
            </a:r>
            <a:r>
              <a:rPr lang="en-US" sz="1000" dirty="0"/>
              <a:t> Psychiatry. 2019;90(3):302–12. </a:t>
            </a:r>
          </a:p>
          <a:p>
            <a:r>
              <a:rPr lang="en-US" sz="1000" dirty="0"/>
              <a:t>4. Goris ED, Ansel KN, Schutte DL. Quantitative systematic review of the effects of non-pharmacological interventions  on reducing apathy in persons with dementia. J Adv </a:t>
            </a:r>
            <a:r>
              <a:rPr lang="en-US" sz="1000" dirty="0" err="1"/>
              <a:t>Nurs</a:t>
            </a:r>
            <a:r>
              <a:rPr lang="en-US" sz="1000" dirty="0"/>
              <a:t>. 2016 Nov;72(11):2612–28. </a:t>
            </a:r>
          </a:p>
          <a:p>
            <a:r>
              <a:rPr lang="en-US" sz="1000" dirty="0"/>
              <a:t>5. </a:t>
            </a:r>
            <a:r>
              <a:rPr lang="en-US" sz="1000" dirty="0" err="1"/>
              <a:t>Padala</a:t>
            </a:r>
            <a:r>
              <a:rPr lang="en-US" sz="1000" dirty="0"/>
              <a:t> PR, </a:t>
            </a:r>
            <a:r>
              <a:rPr lang="en-US" sz="1000" dirty="0" err="1"/>
              <a:t>Padala</a:t>
            </a:r>
            <a:r>
              <a:rPr lang="en-US" sz="1000" dirty="0"/>
              <a:t> KP, Lensing SY, Ramirez D, Monga V, Bopp MM, et al. Methylphenidate for Apathy in Community-Dwelling Older Veterans With Mild Alzheimer’s Disease: A Double-Blind, Randomized, Placebo-Controlled Trial. Am J Psychiatry. 2018 Feb;175(2):159–68. </a:t>
            </a:r>
          </a:p>
          <a:p>
            <a:r>
              <a:rPr lang="en-US" sz="1000" dirty="0"/>
              <a:t>6. Lavretsky H, </a:t>
            </a:r>
            <a:r>
              <a:rPr lang="en-US" sz="1000" dirty="0" err="1"/>
              <a:t>Reinlieb</a:t>
            </a:r>
            <a:r>
              <a:rPr lang="en-US" sz="1000" dirty="0"/>
              <a:t> M, St Cyr N, </a:t>
            </a:r>
            <a:r>
              <a:rPr lang="en-US" sz="1000" dirty="0" err="1"/>
              <a:t>Siddarth</a:t>
            </a:r>
            <a:r>
              <a:rPr lang="en-US" sz="1000" dirty="0"/>
              <a:t> P, </a:t>
            </a:r>
            <a:r>
              <a:rPr lang="en-US" sz="1000" dirty="0" err="1"/>
              <a:t>Ercoli</a:t>
            </a:r>
            <a:r>
              <a:rPr lang="en-US" sz="1000" dirty="0"/>
              <a:t> LM, </a:t>
            </a:r>
            <a:r>
              <a:rPr lang="en-US" sz="1000" dirty="0" err="1"/>
              <a:t>Senturk</a:t>
            </a:r>
            <a:r>
              <a:rPr lang="en-US" sz="1000" dirty="0"/>
              <a:t> D. Citalopram, methylphenidate, or their combination in geriatric depression: a randomized, double-blind, placebo-controlled trial. Am J Psychiatry. 2015 Jun;172(6):561–9. </a:t>
            </a:r>
          </a:p>
          <a:p>
            <a:r>
              <a:rPr lang="en-US" sz="1000" dirty="0"/>
              <a:t>7. Harrison F, </a:t>
            </a:r>
            <a:r>
              <a:rPr lang="en-US" sz="1000" dirty="0" err="1"/>
              <a:t>Aerts</a:t>
            </a:r>
            <a:r>
              <a:rPr lang="en-US" sz="1000" dirty="0"/>
              <a:t> L, </a:t>
            </a:r>
            <a:r>
              <a:rPr lang="en-US" sz="1000" dirty="0" err="1"/>
              <a:t>Brodaty</a:t>
            </a:r>
            <a:r>
              <a:rPr lang="en-US" sz="1000" dirty="0"/>
              <a:t> H. Apathy in Dementia: Systematic Review of Recent Evidence on Pharmacological  Treatments. </a:t>
            </a:r>
            <a:r>
              <a:rPr lang="en-US" sz="1000" dirty="0" err="1"/>
              <a:t>Curr</a:t>
            </a:r>
            <a:r>
              <a:rPr lang="en-US" sz="1000" dirty="0"/>
              <a:t> Psychiatry Rep. 2016 Nov;18(11):103. </a:t>
            </a:r>
          </a:p>
          <a:p>
            <a:r>
              <a:rPr lang="en-US" sz="1000" dirty="0"/>
              <a:t>8. Robinson RG, Jorge RE, Clarence-Smith K, </a:t>
            </a:r>
            <a:r>
              <a:rPr lang="en-US" sz="1000" dirty="0" err="1"/>
              <a:t>Starkstein</a:t>
            </a:r>
            <a:r>
              <a:rPr lang="en-US" sz="1000" dirty="0"/>
              <a:t> S. Double-blind treatment of apathy in patients with poststroke depression using  nefiracetam. J Neuropsychiatry Clin </a:t>
            </a:r>
            <a:r>
              <a:rPr lang="en-US" sz="1000" dirty="0" err="1"/>
              <a:t>Neurosci</a:t>
            </a:r>
            <a:r>
              <a:rPr lang="en-US" sz="1000" dirty="0"/>
              <a:t>. 2009;21(2):144–51. </a:t>
            </a:r>
          </a:p>
          <a:p>
            <a:r>
              <a:rPr lang="en-US" sz="1000" dirty="0"/>
              <a:t>9. </a:t>
            </a:r>
            <a:r>
              <a:rPr lang="en-US" sz="1000" dirty="0" err="1"/>
              <a:t>Ruthirakuhan</a:t>
            </a:r>
            <a:r>
              <a:rPr lang="en-US" sz="1000" dirty="0"/>
              <a:t> MT, Herrmann N, Abraham EH, Chan S, </a:t>
            </a:r>
            <a:r>
              <a:rPr lang="en-US" sz="1000" dirty="0" err="1"/>
              <a:t>Lanctôt</a:t>
            </a:r>
            <a:r>
              <a:rPr lang="en-US" sz="1000" dirty="0"/>
              <a:t> KL. Pharmacological interventions for apathy in Alzheimer’s disease. Cochrane database Syst Rev. 2018 May;5(5):CD012197. </a:t>
            </a:r>
          </a:p>
          <a:p>
            <a:pPr marL="222245" indent="-222245">
              <a:lnSpc>
                <a:spcPct val="150000"/>
              </a:lnSpc>
              <a:buClr>
                <a:schemeClr val="dk1"/>
              </a:buClr>
              <a:buSzPts val="2400"/>
              <a:buFont typeface="Arial"/>
              <a:buChar char="•"/>
            </a:pPr>
            <a:endParaRPr sz="1000" dirty="0"/>
          </a:p>
        </p:txBody>
      </p:sp>
      <p:sp>
        <p:nvSpPr>
          <p:cNvPr id="75" name="Google Shape;75;p13"/>
          <p:cNvSpPr txBox="1"/>
          <p:nvPr/>
        </p:nvSpPr>
        <p:spPr>
          <a:xfrm>
            <a:off x="9320443" y="4682634"/>
            <a:ext cx="6334200" cy="9083406"/>
          </a:xfrm>
          <a:prstGeom prst="rect">
            <a:avLst/>
          </a:prstGeom>
          <a:noFill/>
          <a:ln>
            <a:noFill/>
          </a:ln>
        </p:spPr>
        <p:txBody>
          <a:bodyPr spcFirstLastPara="1" wrap="square" lIns="54850" tIns="27425" rIns="54850" bIns="27425" anchor="t" anchorCtr="0">
            <a:noAutofit/>
          </a:bodyPr>
          <a:lstStyle/>
          <a:p>
            <a:r>
              <a:rPr lang="en-US" sz="2100" dirty="0"/>
              <a:t>A 64-year-old heavy smoker Caucasian man with multiple medical comorbidities and a psychiatric history of major depressive disorder with good response to Duloxetine 60 mg daily, presented to the emergency room complaining of left-sided weakness, fatigue, chest pain, shortness of breath, and was found to have apathy. Brain CT showed multiple metastatic lesions in the frontal lobe, right precentral, and temporal region, most prominent in the left hemisphere. Malignancy workup revealed non small cell lung carcinoma with metastasis to various lymph nodes and adrenal glands. Psychiatric consultation was requested for apathy. On the initial visit he reported feeling unmotivated to do anything and denied other depressive symptoms. His mental status exam was significant for a barely reactive apathetic affect with narrow range, slowed low volume monotonic speech, and linear thought process that lacked specific goals, with thought poverty. He was barely insightful to his condition but his judgment was fair. The consulting team recommended continuing  preadmission dose of Duloxetine 60 mg daily with addition of Aripiprazole 2 mg daily for depression augmentation. He received two doses of the medication and after palliative care was suggested he decided to discontinue it on the day of discharge. </a:t>
            </a:r>
          </a:p>
          <a:p>
            <a:endParaRPr lang="en-US" sz="2100" dirty="0"/>
          </a:p>
          <a:p>
            <a:endParaRPr lang="en-US" sz="2100" dirty="0"/>
          </a:p>
          <a:p>
            <a:endParaRPr lang="en-US" sz="2100" dirty="0"/>
          </a:p>
          <a:p>
            <a:endParaRPr lang="en-US" sz="2100" dirty="0"/>
          </a:p>
          <a:p>
            <a:endParaRPr lang="en-US" sz="2100" dirty="0"/>
          </a:p>
          <a:p>
            <a:endParaRPr lang="en-US" sz="2100" dirty="0"/>
          </a:p>
          <a:p>
            <a:endParaRPr lang="en-US" sz="2100" dirty="0"/>
          </a:p>
          <a:p>
            <a:endParaRPr lang="en-US" sz="2100" dirty="0"/>
          </a:p>
          <a:p>
            <a:endParaRPr lang="en-US" sz="2100" i="1" dirty="0"/>
          </a:p>
          <a:p>
            <a:pPr algn="ctr"/>
            <a:endParaRPr lang="en-US" sz="2100" i="1" dirty="0"/>
          </a:p>
          <a:p>
            <a:pPr algn="ctr"/>
            <a:endParaRPr lang="en-US" sz="2100" i="1" dirty="0"/>
          </a:p>
          <a:p>
            <a:endParaRPr lang="en-US" sz="2100" dirty="0"/>
          </a:p>
        </p:txBody>
      </p:sp>
      <p:sp>
        <p:nvSpPr>
          <p:cNvPr id="76" name="Google Shape;76;p13"/>
          <p:cNvSpPr txBox="1"/>
          <p:nvPr/>
        </p:nvSpPr>
        <p:spPr>
          <a:xfrm>
            <a:off x="16653686" y="4713802"/>
            <a:ext cx="9829800" cy="7061978"/>
          </a:xfrm>
          <a:prstGeom prst="rect">
            <a:avLst/>
          </a:prstGeom>
          <a:noFill/>
          <a:ln>
            <a:noFill/>
          </a:ln>
        </p:spPr>
        <p:txBody>
          <a:bodyPr spcFirstLastPara="1" wrap="square" lIns="54850" tIns="27425" rIns="54850" bIns="27425" anchor="t" anchorCtr="0">
            <a:noAutofit/>
          </a:bodyPr>
          <a:lstStyle/>
          <a:p>
            <a:r>
              <a:rPr lang="en-US" sz="2000" dirty="0"/>
              <a:t>Apathy as a pure presentation is very rare and it usually occurs in the context of another condition. Our patient was found to have apathy in the context of lung cancer that had metastasized to his brain with involvement of his frontal cortex. To the best of our knowledge, there is no clear literature or established guideline about the treatment of apathy specifically in the context of brain tumors. The focus of most studies has been on apathy in the context of dementia, depression, schizophrenia and post stroke apathy. Non-pharmacological approaches e.g. tailored personal contact, music therapy and cognitive stimulation, are always the preferred first line </a:t>
            </a:r>
            <a:r>
              <a:rPr lang="en-US" sz="2000" dirty="0" smtClean="0"/>
              <a:t>treatment</a:t>
            </a:r>
            <a:r>
              <a:rPr lang="en-US" sz="2400" baseline="30000" dirty="0" smtClean="0">
                <a:solidFill>
                  <a:schemeClr val="tx1"/>
                </a:solidFill>
                <a:latin typeface="Arial" panose="020B0604020202020204" pitchFamily="34" charset="0"/>
                <a:cs typeface="Arial" panose="020B0604020202020204" pitchFamily="34" charset="0"/>
              </a:rPr>
              <a:t>4</a:t>
            </a:r>
            <a:r>
              <a:rPr lang="en-US" sz="2000" dirty="0" smtClean="0"/>
              <a:t>. </a:t>
            </a:r>
            <a:r>
              <a:rPr lang="en-US" sz="2000" dirty="0"/>
              <a:t>Antidepressants have been shown to be effective treatments in many conditions causing apathy.  In clinical trials, </a:t>
            </a:r>
            <a:r>
              <a:rPr lang="en-US" sz="2000" dirty="0" err="1"/>
              <a:t>nefiracetam</a:t>
            </a:r>
            <a:r>
              <a:rPr lang="en-US" sz="2000" dirty="0"/>
              <a:t> has shown to improve apathy significantly measured by apathy score in post-stroke </a:t>
            </a:r>
            <a:r>
              <a:rPr lang="en-US" sz="2000" dirty="0" smtClean="0"/>
              <a:t>patients. </a:t>
            </a:r>
            <a:r>
              <a:rPr lang="en-US" sz="2000" dirty="0"/>
              <a:t>A</a:t>
            </a:r>
            <a:r>
              <a:rPr lang="en-US" sz="2000" dirty="0" smtClean="0"/>
              <a:t>s </a:t>
            </a:r>
            <a:r>
              <a:rPr lang="en-US" sz="2000" dirty="0"/>
              <a:t>If the patient specifically has schizophrenia, antipsychotics and antidepressants should be used as the first line. In the context of dementia, acetylcholine-esterase inhibitors, antidepressants, antipsychotics, </a:t>
            </a:r>
            <a:r>
              <a:rPr lang="en-US" sz="2000" dirty="0" err="1"/>
              <a:t>modafinil</a:t>
            </a:r>
            <a:r>
              <a:rPr lang="en-US" sz="2000" dirty="0"/>
              <a:t> and methylphenidate have been used, although the strongest evidence exists for methylphenidate </a:t>
            </a:r>
            <a:r>
              <a:rPr lang="en-US" sz="2000" baseline="30000" dirty="0" smtClean="0">
                <a:solidFill>
                  <a:schemeClr val="tx1"/>
                </a:solidFill>
                <a:latin typeface="Arial" panose="020B0604020202020204" pitchFamily="34" charset="0"/>
                <a:cs typeface="Arial" panose="020B0604020202020204" pitchFamily="34" charset="0"/>
              </a:rPr>
              <a:t>5,6</a:t>
            </a:r>
            <a:r>
              <a:rPr lang="en-US" sz="2000" dirty="0" smtClean="0"/>
              <a:t>. </a:t>
            </a:r>
            <a:r>
              <a:rPr lang="en-US" sz="2000" dirty="0"/>
              <a:t>The evidence for the use of acetylcholine-esterase inhibitors and </a:t>
            </a:r>
            <a:r>
              <a:rPr lang="en-US" sz="2000" dirty="0" err="1"/>
              <a:t>memantine</a:t>
            </a:r>
            <a:r>
              <a:rPr lang="en-US" sz="2000" dirty="0"/>
              <a:t> was weak, antidepressants have shown mixed results and antipsychotics have shown positive results when combined with non-pharmacological </a:t>
            </a:r>
            <a:r>
              <a:rPr lang="en-US" sz="2000" dirty="0" smtClean="0"/>
              <a:t>interventions</a:t>
            </a:r>
            <a:r>
              <a:rPr lang="en-US" sz="2000" dirty="0"/>
              <a:t> </a:t>
            </a:r>
            <a:r>
              <a:rPr lang="en-US" sz="2000" baseline="30000" dirty="0">
                <a:solidFill>
                  <a:schemeClr val="tx1"/>
                </a:solidFill>
                <a:latin typeface="Arial" panose="020B0604020202020204" pitchFamily="34" charset="0"/>
                <a:cs typeface="Arial" panose="020B0604020202020204" pitchFamily="34" charset="0"/>
              </a:rPr>
              <a:t>7</a:t>
            </a:r>
            <a:r>
              <a:rPr lang="en-US" sz="2000" dirty="0" smtClean="0"/>
              <a:t>. </a:t>
            </a:r>
            <a:r>
              <a:rPr lang="en-US" sz="2000" dirty="0"/>
              <a:t>Alzheimer’s dementia involves gross anatomical changes to the brain, and in that light, the evidence for use of methylphenidate to address apathy in this disorder may be generalized to brain </a:t>
            </a:r>
            <a:r>
              <a:rPr lang="en-US" sz="2000" dirty="0" smtClean="0"/>
              <a:t>tumors</a:t>
            </a:r>
            <a:r>
              <a:rPr lang="en-US" sz="2000" baseline="30000" dirty="0">
                <a:solidFill>
                  <a:schemeClr val="tx1"/>
                </a:solidFill>
                <a:latin typeface="Arial" panose="020B0604020202020204" pitchFamily="34" charset="0"/>
                <a:cs typeface="Arial" panose="020B0604020202020204" pitchFamily="34" charset="0"/>
              </a:rPr>
              <a:t>8</a:t>
            </a:r>
            <a:r>
              <a:rPr lang="en-US" sz="2000" dirty="0" smtClean="0"/>
              <a:t>. </a:t>
            </a:r>
            <a:r>
              <a:rPr lang="en-US" sz="2000" dirty="0"/>
              <a:t>Currently there is an urgent need for studies specifically focusing on treating apathy due to brain tumors.</a:t>
            </a:r>
          </a:p>
        </p:txBody>
      </p:sp>
      <p:sp>
        <p:nvSpPr>
          <p:cNvPr id="78" name="Google Shape;78;p13"/>
          <p:cNvSpPr txBox="1"/>
          <p:nvPr/>
        </p:nvSpPr>
        <p:spPr>
          <a:xfrm>
            <a:off x="1821495" y="3738920"/>
            <a:ext cx="6335700" cy="604800"/>
          </a:xfrm>
          <a:prstGeom prst="rect">
            <a:avLst/>
          </a:prstGeom>
          <a:solidFill>
            <a:srgbClr val="569FD3"/>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endParaRPr sz="6600">
              <a:solidFill>
                <a:schemeClr val="dk1"/>
              </a:solidFill>
            </a:endParaRPr>
          </a:p>
        </p:txBody>
      </p:sp>
      <p:sp>
        <p:nvSpPr>
          <p:cNvPr id="79" name="Google Shape;79;p13"/>
          <p:cNvSpPr txBox="1"/>
          <p:nvPr/>
        </p:nvSpPr>
        <p:spPr>
          <a:xfrm>
            <a:off x="1767495" y="9296984"/>
            <a:ext cx="6443700" cy="770686"/>
          </a:xfrm>
          <a:prstGeom prst="rect">
            <a:avLst/>
          </a:prstGeom>
          <a:solidFill>
            <a:srgbClr val="569FD3"/>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endParaRPr sz="6600">
              <a:solidFill>
                <a:schemeClr val="dk1"/>
              </a:solidFill>
            </a:endParaRPr>
          </a:p>
        </p:txBody>
      </p:sp>
      <p:sp>
        <p:nvSpPr>
          <p:cNvPr id="80" name="Google Shape;80;p13"/>
          <p:cNvSpPr txBox="1"/>
          <p:nvPr/>
        </p:nvSpPr>
        <p:spPr>
          <a:xfrm>
            <a:off x="8847783" y="3739181"/>
            <a:ext cx="6826200" cy="604800"/>
          </a:xfrm>
          <a:prstGeom prst="rect">
            <a:avLst/>
          </a:prstGeom>
          <a:solidFill>
            <a:srgbClr val="569FD3"/>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endParaRPr sz="6600">
              <a:solidFill>
                <a:schemeClr val="dk1"/>
              </a:solidFill>
            </a:endParaRPr>
          </a:p>
        </p:txBody>
      </p:sp>
      <p:sp>
        <p:nvSpPr>
          <p:cNvPr id="81" name="Google Shape;81;p13"/>
          <p:cNvSpPr txBox="1"/>
          <p:nvPr/>
        </p:nvSpPr>
        <p:spPr>
          <a:xfrm>
            <a:off x="16276674" y="3764265"/>
            <a:ext cx="6334200" cy="604800"/>
          </a:xfrm>
          <a:prstGeom prst="rect">
            <a:avLst/>
          </a:prstGeom>
          <a:solidFill>
            <a:srgbClr val="569FD3"/>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endParaRPr sz="6600">
              <a:solidFill>
                <a:schemeClr val="dk1"/>
              </a:solidFill>
            </a:endParaRPr>
          </a:p>
        </p:txBody>
      </p:sp>
      <p:sp>
        <p:nvSpPr>
          <p:cNvPr id="83" name="Google Shape;83;p13"/>
          <p:cNvSpPr txBox="1"/>
          <p:nvPr/>
        </p:nvSpPr>
        <p:spPr>
          <a:xfrm>
            <a:off x="1767496" y="3724358"/>
            <a:ext cx="6443699" cy="619361"/>
          </a:xfrm>
          <a:prstGeom prst="rect">
            <a:avLst/>
          </a:prstGeom>
          <a:solidFill>
            <a:srgbClr val="003F7D"/>
          </a:solidFill>
          <a:ln>
            <a:noFill/>
          </a:ln>
        </p:spPr>
        <p:txBody>
          <a:bodyPr spcFirstLastPara="1" wrap="square" lIns="54850" tIns="27425" rIns="54850" bIns="27425" anchor="t" anchorCtr="0">
            <a:noAutofit/>
          </a:bodyPr>
          <a:lstStyle/>
          <a:p>
            <a:pPr algn="ctr">
              <a:buClr>
                <a:schemeClr val="lt1"/>
              </a:buClr>
              <a:buSzPts val="3600"/>
            </a:pPr>
            <a:r>
              <a:rPr lang="en-US" sz="3600" dirty="0">
                <a:solidFill>
                  <a:schemeClr val="lt1"/>
                </a:solidFill>
              </a:rPr>
              <a:t>Introduction</a:t>
            </a:r>
            <a:endParaRPr dirty="0"/>
          </a:p>
        </p:txBody>
      </p:sp>
      <p:sp>
        <p:nvSpPr>
          <p:cNvPr id="84" name="Google Shape;84;p13"/>
          <p:cNvSpPr txBox="1"/>
          <p:nvPr/>
        </p:nvSpPr>
        <p:spPr>
          <a:xfrm>
            <a:off x="1767495" y="9294516"/>
            <a:ext cx="6433530" cy="789157"/>
          </a:xfrm>
          <a:prstGeom prst="rect">
            <a:avLst/>
          </a:prstGeom>
          <a:solidFill>
            <a:srgbClr val="003F7D"/>
          </a:solidFill>
          <a:ln>
            <a:noFill/>
          </a:ln>
        </p:spPr>
        <p:txBody>
          <a:bodyPr spcFirstLastPara="1" wrap="square" lIns="54850" tIns="27425" rIns="54850" bIns="27425" anchor="t" anchorCtr="0">
            <a:noAutofit/>
          </a:bodyPr>
          <a:lstStyle/>
          <a:p>
            <a:pPr algn="ctr">
              <a:buClr>
                <a:schemeClr val="lt1"/>
              </a:buClr>
              <a:buSzPts val="3600"/>
            </a:pPr>
            <a:r>
              <a:rPr lang="en-US" sz="3600" dirty="0">
                <a:solidFill>
                  <a:schemeClr val="lt1"/>
                </a:solidFill>
              </a:rPr>
              <a:t>References</a:t>
            </a:r>
            <a:endParaRPr dirty="0"/>
          </a:p>
        </p:txBody>
      </p:sp>
      <p:sp>
        <p:nvSpPr>
          <p:cNvPr id="85" name="Google Shape;85;p13"/>
          <p:cNvSpPr txBox="1"/>
          <p:nvPr/>
        </p:nvSpPr>
        <p:spPr>
          <a:xfrm>
            <a:off x="8847783" y="3735424"/>
            <a:ext cx="6826200" cy="604800"/>
          </a:xfrm>
          <a:prstGeom prst="rect">
            <a:avLst/>
          </a:prstGeom>
          <a:solidFill>
            <a:srgbClr val="569FD3"/>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endParaRPr sz="6600">
              <a:solidFill>
                <a:schemeClr val="dk1"/>
              </a:solidFill>
            </a:endParaRPr>
          </a:p>
        </p:txBody>
      </p:sp>
      <p:sp>
        <p:nvSpPr>
          <p:cNvPr id="86" name="Google Shape;86;p13"/>
          <p:cNvSpPr txBox="1"/>
          <p:nvPr/>
        </p:nvSpPr>
        <p:spPr>
          <a:xfrm>
            <a:off x="8847783" y="3735424"/>
            <a:ext cx="6826200" cy="603300"/>
          </a:xfrm>
          <a:prstGeom prst="rect">
            <a:avLst/>
          </a:prstGeom>
          <a:solidFill>
            <a:srgbClr val="003F7D"/>
          </a:solidFill>
          <a:ln>
            <a:noFill/>
          </a:ln>
        </p:spPr>
        <p:txBody>
          <a:bodyPr spcFirstLastPara="1" wrap="square" lIns="54850" tIns="27425" rIns="54850" bIns="27425" anchor="t" anchorCtr="0">
            <a:noAutofit/>
          </a:bodyPr>
          <a:lstStyle/>
          <a:p>
            <a:pPr algn="ctr">
              <a:buClr>
                <a:schemeClr val="lt1"/>
              </a:buClr>
              <a:buSzPts val="3600"/>
            </a:pPr>
            <a:r>
              <a:rPr lang="en-US" sz="3600" dirty="0">
                <a:solidFill>
                  <a:schemeClr val="lt1"/>
                </a:solidFill>
              </a:rPr>
              <a:t>Clinical Presentation</a:t>
            </a:r>
            <a:endParaRPr dirty="0"/>
          </a:p>
        </p:txBody>
      </p:sp>
      <p:sp>
        <p:nvSpPr>
          <p:cNvPr id="87" name="Google Shape;87;p13"/>
          <p:cNvSpPr txBox="1"/>
          <p:nvPr/>
        </p:nvSpPr>
        <p:spPr>
          <a:xfrm>
            <a:off x="16276674" y="3764264"/>
            <a:ext cx="10583826" cy="644091"/>
          </a:xfrm>
          <a:prstGeom prst="rect">
            <a:avLst/>
          </a:prstGeom>
          <a:solidFill>
            <a:srgbClr val="003F7D"/>
          </a:solidFill>
          <a:ln>
            <a:noFill/>
          </a:ln>
        </p:spPr>
        <p:txBody>
          <a:bodyPr spcFirstLastPara="1" wrap="square" lIns="54850" tIns="27425" rIns="54850" bIns="27425" anchor="t" anchorCtr="0">
            <a:noAutofit/>
          </a:bodyPr>
          <a:lstStyle/>
          <a:p>
            <a:pPr algn="ctr">
              <a:buClr>
                <a:schemeClr val="lt1"/>
              </a:buClr>
              <a:buSzPts val="3600"/>
            </a:pPr>
            <a:r>
              <a:rPr lang="en-US" sz="3600" dirty="0">
                <a:solidFill>
                  <a:schemeClr val="lt1"/>
                </a:solidFill>
              </a:rPr>
              <a:t>Discussion</a:t>
            </a:r>
            <a:endParaRPr dirty="0"/>
          </a:p>
        </p:txBody>
      </p:sp>
      <p:sp>
        <p:nvSpPr>
          <p:cNvPr id="89" name="Google Shape;89;p13"/>
          <p:cNvSpPr txBox="1"/>
          <p:nvPr/>
        </p:nvSpPr>
        <p:spPr>
          <a:xfrm>
            <a:off x="4146553" y="431834"/>
            <a:ext cx="20793075" cy="2308225"/>
          </a:xfrm>
          <a:prstGeom prst="rect">
            <a:avLst/>
          </a:prstGeom>
          <a:noFill/>
          <a:ln>
            <a:noFill/>
          </a:ln>
        </p:spPr>
        <p:txBody>
          <a:bodyPr spcFirstLastPara="1" wrap="square" lIns="54850" tIns="27425" rIns="54850" bIns="27425" anchor="t" anchorCtr="0">
            <a:noAutofit/>
          </a:bodyPr>
          <a:lstStyle/>
          <a:p>
            <a:pPr algn="ctr">
              <a:buClr>
                <a:srgbClr val="C2E0F6"/>
              </a:buClr>
              <a:buSzPts val="4400"/>
            </a:pPr>
            <a:r>
              <a:rPr lang="en-US" sz="4800" dirty="0">
                <a:solidFill>
                  <a:schemeClr val="bg1"/>
                </a:solidFill>
              </a:rPr>
              <a:t>Acute onset apathy in the context of malignancy: a case report</a:t>
            </a:r>
          </a:p>
          <a:p>
            <a:pPr algn="ctr">
              <a:buClr>
                <a:srgbClr val="C2E0F6"/>
              </a:buClr>
              <a:buSzPts val="4400"/>
            </a:pPr>
            <a:r>
              <a:rPr lang="en-US" sz="2800" dirty="0" err="1">
                <a:solidFill>
                  <a:schemeClr val="bg1"/>
                </a:solidFill>
              </a:rPr>
              <a:t>Samarbafzadeh</a:t>
            </a:r>
            <a:r>
              <a:rPr lang="en-US" sz="2800" dirty="0">
                <a:solidFill>
                  <a:schemeClr val="bg1"/>
                </a:solidFill>
              </a:rPr>
              <a:t> Ehsan M.D.</a:t>
            </a:r>
            <a:r>
              <a:rPr lang="en-US" sz="2800" baseline="30000" dirty="0">
                <a:solidFill>
                  <a:schemeClr val="bg1"/>
                </a:solidFill>
                <a:latin typeface="Arial" panose="020B0604020202020204" pitchFamily="34" charset="0"/>
                <a:cs typeface="Arial" panose="020B0604020202020204" pitchFamily="34" charset="0"/>
              </a:rPr>
              <a:t>1</a:t>
            </a:r>
            <a:r>
              <a:rPr lang="en-US" sz="2800" dirty="0">
                <a:solidFill>
                  <a:schemeClr val="bg1"/>
                </a:solidFill>
              </a:rPr>
              <a:t>, Alee Koloukani Sahar M.D.</a:t>
            </a:r>
            <a:r>
              <a:rPr lang="en-US" sz="2800" baseline="30000" dirty="0">
                <a:solidFill>
                  <a:schemeClr val="bg1"/>
                </a:solidFill>
                <a:latin typeface="Arial" panose="020B0604020202020204" pitchFamily="34" charset="0"/>
                <a:cs typeface="Arial" panose="020B0604020202020204" pitchFamily="34" charset="0"/>
              </a:rPr>
              <a:t> 1</a:t>
            </a:r>
            <a:r>
              <a:rPr lang="en-US" sz="2800" dirty="0">
                <a:solidFill>
                  <a:schemeClr val="bg1"/>
                </a:solidFill>
              </a:rPr>
              <a:t>, </a:t>
            </a:r>
            <a:r>
              <a:rPr lang="en-US" sz="2800" dirty="0" err="1">
                <a:solidFill>
                  <a:schemeClr val="bg1"/>
                </a:solidFill>
              </a:rPr>
              <a:t>Adikey</a:t>
            </a:r>
            <a:r>
              <a:rPr lang="en-US" sz="2800" dirty="0">
                <a:solidFill>
                  <a:schemeClr val="bg1"/>
                </a:solidFill>
              </a:rPr>
              <a:t> Archana M.B.B.S</a:t>
            </a:r>
            <a:r>
              <a:rPr lang="en-US" sz="2800" baseline="30000" dirty="0">
                <a:solidFill>
                  <a:schemeClr val="bg1"/>
                </a:solidFill>
                <a:latin typeface="Arial" panose="020B0604020202020204" pitchFamily="34" charset="0"/>
                <a:cs typeface="Arial" panose="020B0604020202020204" pitchFamily="34" charset="0"/>
              </a:rPr>
              <a:t>1</a:t>
            </a:r>
          </a:p>
          <a:p>
            <a:pPr algn="ctr">
              <a:buClr>
                <a:srgbClr val="C2E0F6"/>
              </a:buClr>
              <a:buSzPts val="4400"/>
            </a:pPr>
            <a:endParaRPr lang="en-US" sz="2800" dirty="0">
              <a:solidFill>
                <a:schemeClr val="bg1"/>
              </a:solidFill>
            </a:endParaRPr>
          </a:p>
          <a:p>
            <a:pPr lvl="0" algn="ctr">
              <a:buClr>
                <a:srgbClr val="C2E0F6"/>
              </a:buClr>
              <a:buSzPts val="4400"/>
            </a:pPr>
            <a:r>
              <a:rPr lang="en-US" sz="2000" baseline="30000" dirty="0">
                <a:solidFill>
                  <a:schemeClr val="bg1"/>
                </a:solidFill>
                <a:latin typeface="Arial" panose="020B0604020202020204" pitchFamily="34" charset="0"/>
                <a:cs typeface="Arial" panose="020B0604020202020204" pitchFamily="34" charset="0"/>
              </a:rPr>
              <a:t>1</a:t>
            </a:r>
            <a:r>
              <a:rPr lang="en-US" sz="2000" baseline="30000" dirty="0">
                <a:latin typeface="Arial" panose="020B0604020202020204" pitchFamily="34" charset="0"/>
                <a:cs typeface="Arial" panose="020B0604020202020204" pitchFamily="34" charset="0"/>
              </a:rPr>
              <a:t> </a:t>
            </a:r>
            <a:r>
              <a:rPr lang="en-US" sz="2000" dirty="0">
                <a:solidFill>
                  <a:schemeClr val="bg1"/>
                </a:solidFill>
              </a:rPr>
              <a:t>Virginia-Tech Carilion School of Medicine, Department of Psychiatry and Behavioral Medicine</a:t>
            </a:r>
          </a:p>
          <a:p>
            <a:pPr algn="ctr">
              <a:buClr>
                <a:srgbClr val="C2E0F6"/>
              </a:buClr>
              <a:buSzPts val="4400"/>
            </a:pPr>
            <a:endParaRPr sz="2800" dirty="0">
              <a:solidFill>
                <a:schemeClr val="bg1"/>
              </a:solidFill>
            </a:endParaRPr>
          </a:p>
        </p:txBody>
      </p:sp>
      <p:sp>
        <p:nvSpPr>
          <p:cNvPr id="90" name="Google Shape;90;p13"/>
          <p:cNvSpPr txBox="1"/>
          <p:nvPr/>
        </p:nvSpPr>
        <p:spPr>
          <a:xfrm>
            <a:off x="2159595" y="4493943"/>
            <a:ext cx="5659500" cy="4650350"/>
          </a:xfrm>
          <a:prstGeom prst="rect">
            <a:avLst/>
          </a:prstGeom>
          <a:noFill/>
          <a:ln>
            <a:noFill/>
          </a:ln>
        </p:spPr>
        <p:txBody>
          <a:bodyPr spcFirstLastPara="1" wrap="square" lIns="91425" tIns="91425" rIns="91425" bIns="91425" anchor="t" anchorCtr="0">
            <a:noAutofit/>
          </a:bodyPr>
          <a:lstStyle/>
          <a:p>
            <a:pPr marL="88898" algn="just">
              <a:buClr>
                <a:schemeClr val="dk1"/>
              </a:buClr>
              <a:buSzPts val="2200"/>
            </a:pPr>
            <a:r>
              <a:rPr lang="en-US" sz="1800" dirty="0"/>
              <a:t>Apathy is defined as a significant decrease of motivation for self-initiated goal-directed behavior, cognitive activity, or </a:t>
            </a:r>
            <a:r>
              <a:rPr lang="en-US" sz="1800" dirty="0" smtClean="0"/>
              <a:t>emotion</a:t>
            </a:r>
            <a:r>
              <a:rPr lang="en-US" sz="1800" dirty="0"/>
              <a:t> </a:t>
            </a:r>
            <a:r>
              <a:rPr lang="en-US" sz="1800" baseline="30000" dirty="0">
                <a:solidFill>
                  <a:schemeClr val="tx1"/>
                </a:solidFill>
                <a:latin typeface="Arial" panose="020B0604020202020204" pitchFamily="34" charset="0"/>
                <a:cs typeface="Arial" panose="020B0604020202020204" pitchFamily="34" charset="0"/>
              </a:rPr>
              <a:t>1</a:t>
            </a:r>
            <a:r>
              <a:rPr lang="en-US" sz="1800" dirty="0" smtClean="0"/>
              <a:t>. </a:t>
            </a:r>
            <a:r>
              <a:rPr lang="en-US" sz="1800" dirty="0"/>
              <a:t>It frequently occurs as a consequence of neurodegenerative, vascular, inflammatory infectious and traumatic brain conditions, while it can also be a component of schizophrenia, major depressive disorder, Parkinson’s disease and </a:t>
            </a:r>
            <a:r>
              <a:rPr lang="en-US" sz="1800"/>
              <a:t>Huntington’s </a:t>
            </a:r>
            <a:r>
              <a:rPr lang="en-US" sz="1800" smtClean="0"/>
              <a:t>disease</a:t>
            </a:r>
            <a:r>
              <a:rPr lang="en-US" sz="1800"/>
              <a:t> </a:t>
            </a:r>
            <a:r>
              <a:rPr lang="en-US" sz="1800" baseline="30000" smtClean="0">
                <a:solidFill>
                  <a:schemeClr val="tx1"/>
                </a:solidFill>
                <a:latin typeface="Arial" panose="020B0604020202020204" pitchFamily="34" charset="0"/>
                <a:cs typeface="Arial" panose="020B0604020202020204" pitchFamily="34" charset="0"/>
              </a:rPr>
              <a:t>2,3</a:t>
            </a:r>
            <a:r>
              <a:rPr lang="en-US" sz="1800" smtClean="0"/>
              <a:t>. </a:t>
            </a:r>
            <a:r>
              <a:rPr lang="en-US" sz="1800" dirty="0"/>
              <a:t>It is thought that disruption of key brain regions e.g. the anterior cingulate cortex and ventral striatum, and changes in neuromodulators such as the mesolimbic dopaminergic system explain most cases of apathy. Pure apathy as a stand-alone psychiatric presentation is rare, and for this reason we present a patient who was hospitalized for respiratory symptoms with co-occurring apathy.</a:t>
            </a:r>
          </a:p>
          <a:p>
            <a:pPr marL="374641" indent="-285743" algn="just">
              <a:buClr>
                <a:schemeClr val="dk1"/>
              </a:buClr>
              <a:buSzPts val="2200"/>
              <a:buFont typeface="Wingdings" pitchFamily="2" charset="2"/>
              <a:buChar char="§"/>
            </a:pPr>
            <a:endParaRPr lang="en-US" sz="1800" dirty="0"/>
          </a:p>
          <a:p>
            <a:pPr algn="just"/>
            <a:endParaRPr lang="en-US" sz="2400" dirty="0"/>
          </a:p>
        </p:txBody>
      </p:sp>
      <p:sp>
        <p:nvSpPr>
          <p:cNvPr id="23" name="Google Shape;87;p13"/>
          <p:cNvSpPr txBox="1"/>
          <p:nvPr/>
        </p:nvSpPr>
        <p:spPr>
          <a:xfrm>
            <a:off x="16276673" y="11783509"/>
            <a:ext cx="10612401" cy="817163"/>
          </a:xfrm>
          <a:prstGeom prst="rect">
            <a:avLst/>
          </a:prstGeom>
          <a:solidFill>
            <a:srgbClr val="003F7D"/>
          </a:solidFill>
          <a:ln>
            <a:noFill/>
          </a:ln>
        </p:spPr>
        <p:txBody>
          <a:bodyPr spcFirstLastPara="1" wrap="square" lIns="54850" tIns="27425" rIns="54850" bIns="27425" anchor="t" anchorCtr="0">
            <a:noAutofit/>
          </a:bodyPr>
          <a:lstStyle/>
          <a:p>
            <a:pPr algn="ctr">
              <a:buClr>
                <a:schemeClr val="lt1"/>
              </a:buClr>
              <a:buSzPts val="3600"/>
            </a:pPr>
            <a:r>
              <a:rPr lang="en-US" sz="3600" dirty="0">
                <a:solidFill>
                  <a:schemeClr val="lt1"/>
                </a:solidFill>
              </a:rPr>
              <a:t>Acknowledgment</a:t>
            </a:r>
            <a:endParaRPr dirty="0"/>
          </a:p>
        </p:txBody>
      </p:sp>
      <p:sp>
        <p:nvSpPr>
          <p:cNvPr id="5" name="TextBox 4"/>
          <p:cNvSpPr txBox="1"/>
          <p:nvPr/>
        </p:nvSpPr>
        <p:spPr>
          <a:xfrm>
            <a:off x="16351270" y="12585676"/>
            <a:ext cx="10509230" cy="707886"/>
          </a:xfrm>
          <a:prstGeom prst="rect">
            <a:avLst/>
          </a:prstGeom>
          <a:noFill/>
        </p:spPr>
        <p:txBody>
          <a:bodyPr wrap="square" rtlCol="0">
            <a:spAutoFit/>
          </a:bodyPr>
          <a:lstStyle/>
          <a:p>
            <a:r>
              <a:rPr lang="en-US" sz="2000" dirty="0"/>
              <a:t>Special thanks to Dr. Sarah Rivelli M.D., head of consult liaison psychiatry at Carilion Roanoke Memorial Hospital</a:t>
            </a:r>
          </a:p>
        </p:txBody>
      </p:sp>
      <p:sp>
        <p:nvSpPr>
          <p:cNvPr id="26" name="Google Shape;68;p13"/>
          <p:cNvSpPr txBox="1"/>
          <p:nvPr/>
        </p:nvSpPr>
        <p:spPr>
          <a:xfrm>
            <a:off x="16299657" y="12600672"/>
            <a:ext cx="10560842" cy="1327054"/>
          </a:xfrm>
          <a:prstGeom prst="rect">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endParaRPr sz="2400" dirty="0">
              <a:solidFill>
                <a:schemeClr val="dk1"/>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1495" y="14306550"/>
            <a:ext cx="1905000" cy="1905000"/>
          </a:xfrm>
          <a:prstGeom prst="rect">
            <a:avLst/>
          </a:prstGeom>
        </p:spPr>
      </p:pic>
      <p:sp>
        <p:nvSpPr>
          <p:cNvPr id="3" name="TextBox 2"/>
          <p:cNvSpPr txBox="1"/>
          <p:nvPr/>
        </p:nvSpPr>
        <p:spPr>
          <a:xfrm>
            <a:off x="3836999" y="14498912"/>
            <a:ext cx="2420926" cy="1569660"/>
          </a:xfrm>
          <a:prstGeom prst="rect">
            <a:avLst/>
          </a:prstGeom>
          <a:solidFill>
            <a:srgbClr val="FFFF00"/>
          </a:solidFill>
        </p:spPr>
        <p:txBody>
          <a:bodyPr wrap="square" rtlCol="0">
            <a:spAutoFit/>
          </a:bodyPr>
          <a:lstStyle/>
          <a:p>
            <a:r>
              <a:rPr lang="en-US" sz="2400" dirty="0" smtClean="0"/>
              <a:t>To get a copy  of this poster, simply scan the QR code.</a:t>
            </a:r>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Carilion Theme Colors">
      <a:dk1>
        <a:srgbClr val="000000"/>
      </a:dk1>
      <a:lt1>
        <a:srgbClr val="FFFFFF"/>
      </a:lt1>
      <a:dk2>
        <a:srgbClr val="000000"/>
      </a:dk2>
      <a:lt2>
        <a:srgbClr val="808080"/>
      </a:lt2>
      <a:accent1>
        <a:srgbClr val="B2D7FF"/>
      </a:accent1>
      <a:accent2>
        <a:srgbClr val="003F7C"/>
      </a:accent2>
      <a:accent3>
        <a:srgbClr val="FFFFFF"/>
      </a:accent3>
      <a:accent4>
        <a:srgbClr val="000000"/>
      </a:accent4>
      <a:accent5>
        <a:srgbClr val="C8E6EB"/>
      </a:accent5>
      <a:accent6>
        <a:srgbClr val="003F7D"/>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3311</TotalTime>
  <Words>657</Words>
  <Application>Microsoft Office PowerPoint</Application>
  <PresentationFormat>Custom</PresentationFormat>
  <Paragraphs>35</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Wingdings</vt:lpstr>
      <vt:lpstr>Default Design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Sahari</cp:lastModifiedBy>
  <cp:revision>30</cp:revision>
  <dcterms:modified xsi:type="dcterms:W3CDTF">2020-09-03T13:47:54Z</dcterms:modified>
</cp:coreProperties>
</file>