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1020431"/>
            <a:ext cx="3341104" cy="14750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Virginia Tech  </a:t>
            </a:r>
            <a:br>
              <a:rPr lang="en-US" dirty="0" smtClean="0"/>
            </a:br>
            <a:r>
              <a:rPr lang="en-US" dirty="0" smtClean="0"/>
              <a:t>Blacksburg</a:t>
            </a:r>
            <a:br>
              <a:rPr lang="en-US" dirty="0" smtClean="0"/>
            </a:br>
            <a:r>
              <a:rPr lang="en-US" dirty="0" smtClean="0"/>
              <a:t>CS 4624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Mustafa Aly &amp; Gasper Gulotta</a:t>
            </a:r>
          </a:p>
          <a:p>
            <a:r>
              <a:rPr lang="en-US" dirty="0" smtClean="0"/>
              <a:t>Client:  Mohamed </a:t>
            </a:r>
            <a:r>
              <a:rPr lang="en-US" dirty="0" err="1" smtClean="0"/>
              <a:t>Magdy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11841" y="1018178"/>
            <a:ext cx="3934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+mj-lt"/>
              </a:rPr>
              <a:t>IDEAL Pages</a:t>
            </a:r>
          </a:p>
        </p:txBody>
      </p:sp>
    </p:spTree>
    <p:extLst>
      <p:ext uri="{BB962C8B-B14F-4D97-AF65-F5344CB8AC3E}">
        <p14:creationId xmlns:p14="http://schemas.microsoft.com/office/powerpoint/2010/main" val="11941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IDEAL Project aims to provide convenient access to webpages related to various types of disasters</a:t>
            </a:r>
          </a:p>
          <a:p>
            <a:r>
              <a:rPr lang="en-US" sz="3200" dirty="0" smtClean="0"/>
              <a:t>Currently this information is stored in about 10TB of Web Archives </a:t>
            </a:r>
          </a:p>
          <a:p>
            <a:r>
              <a:rPr lang="en-US" sz="3200" dirty="0" smtClean="0"/>
              <a:t>Need to extract this information efficiently and index it</a:t>
            </a:r>
          </a:p>
          <a:p>
            <a:r>
              <a:rPr lang="en-US" sz="3200" dirty="0" smtClean="0"/>
              <a:t>Provide a user interface for easy to use access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27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Automate the process of:</a:t>
            </a:r>
          </a:p>
          <a:p>
            <a:pPr lvl="1"/>
            <a:r>
              <a:rPr lang="en-US" sz="2800" dirty="0" smtClean="0"/>
              <a:t>Extracting the Web Archives (.</a:t>
            </a:r>
            <a:r>
              <a:rPr lang="en-US" sz="2800" dirty="0" err="1" smtClean="0"/>
              <a:t>warc</a:t>
            </a:r>
            <a:r>
              <a:rPr lang="en-US" sz="2800" dirty="0" smtClean="0"/>
              <a:t> files)</a:t>
            </a:r>
          </a:p>
          <a:p>
            <a:pPr lvl="1"/>
            <a:r>
              <a:rPr lang="en-US" sz="2800" dirty="0" smtClean="0"/>
              <a:t>HTML parsing and indexing into </a:t>
            </a:r>
            <a:r>
              <a:rPr lang="en-US" sz="2800" dirty="0" err="1" smtClean="0"/>
              <a:t>Solr</a:t>
            </a:r>
            <a:endParaRPr lang="en-US" sz="2800" dirty="0" smtClean="0"/>
          </a:p>
          <a:p>
            <a:r>
              <a:rPr lang="en-US" sz="2800" dirty="0" smtClean="0"/>
              <a:t>Use of Hadoop for distributed processing </a:t>
            </a:r>
          </a:p>
          <a:p>
            <a:r>
              <a:rPr lang="en-US" sz="2800" dirty="0" smtClean="0"/>
              <a:t>Webpages for displaying </a:t>
            </a:r>
            <a:r>
              <a:rPr lang="en-US" sz="2800" dirty="0" err="1" smtClean="0"/>
              <a:t>Solr</a:t>
            </a:r>
            <a:r>
              <a:rPr lang="en-US" sz="2800" dirty="0" smtClean="0"/>
              <a:t> search results and sorting disasters by category</a:t>
            </a:r>
          </a:p>
        </p:txBody>
      </p:sp>
    </p:spTree>
    <p:extLst>
      <p:ext uri="{BB962C8B-B14F-4D97-AF65-F5344CB8AC3E}">
        <p14:creationId xmlns:p14="http://schemas.microsoft.com/office/powerpoint/2010/main" val="5134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 Architecture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733926" y="2370221"/>
            <a:ext cx="162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crawled by </a:t>
            </a:r>
            <a:r>
              <a:rPr lang="en-US" dirty="0" err="1" smtClean="0"/>
              <a:t>Heratrix</a:t>
            </a:r>
            <a:r>
              <a:rPr lang="en-US" dirty="0" smtClean="0"/>
              <a:t> </a:t>
            </a:r>
            <a:r>
              <a:rPr lang="en-US" dirty="0" err="1" smtClean="0"/>
              <a:t>Cralwer</a:t>
            </a:r>
            <a:endParaRPr lang="en-US" dirty="0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2358189" y="2554887"/>
            <a:ext cx="1082844" cy="29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41033" y="2370221"/>
            <a:ext cx="13443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26733" y="3293551"/>
            <a:ext cx="1572927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Webpage Files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7" idx="2"/>
            <a:endCxn id="12" idx="0"/>
          </p:cNvCxnSpPr>
          <p:nvPr/>
        </p:nvCxnSpPr>
        <p:spPr>
          <a:xfrm>
            <a:off x="4113197" y="2739553"/>
            <a:ext cx="0" cy="5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52462" y="4132482"/>
            <a:ext cx="1321467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HTML Files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2" idx="2"/>
            <a:endCxn id="15" idx="0"/>
          </p:cNvCxnSpPr>
          <p:nvPr/>
        </p:nvCxnSpPr>
        <p:spPr>
          <a:xfrm flipH="1">
            <a:off x="4113196" y="3662883"/>
            <a:ext cx="1" cy="469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67726" y="5240478"/>
            <a:ext cx="890938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Solr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5" idx="2"/>
            <a:endCxn id="18" idx="0"/>
          </p:cNvCxnSpPr>
          <p:nvPr/>
        </p:nvCxnSpPr>
        <p:spPr>
          <a:xfrm flipH="1">
            <a:off x="4113195" y="4501814"/>
            <a:ext cx="1" cy="738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849880" y="2042160"/>
            <a:ext cx="2926080" cy="4175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987040" y="5806440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Hadoop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39275" y="5009645"/>
            <a:ext cx="2331720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Browsing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Visualizing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Categories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113195" y="4693920"/>
            <a:ext cx="4091940" cy="3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4" idx="0"/>
          </p:cNvCxnSpPr>
          <p:nvPr/>
        </p:nvCxnSpPr>
        <p:spPr>
          <a:xfrm>
            <a:off x="8205135" y="4719421"/>
            <a:ext cx="0" cy="290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4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Our Roles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 extraction</a:t>
            </a:r>
          </a:p>
          <a:p>
            <a:r>
              <a:rPr lang="en-US" sz="3200" dirty="0" smtClean="0"/>
              <a:t>Filtering of HTML files</a:t>
            </a:r>
          </a:p>
          <a:p>
            <a:r>
              <a:rPr lang="en-US" sz="3200" dirty="0" smtClean="0"/>
              <a:t>Text extracting from HTML files</a:t>
            </a:r>
          </a:p>
          <a:p>
            <a:r>
              <a:rPr lang="en-US" sz="3200" dirty="0" smtClean="0"/>
              <a:t>Indexing information into </a:t>
            </a:r>
            <a:r>
              <a:rPr lang="en-US" sz="3200" dirty="0" err="1" smtClean="0"/>
              <a:t>Solr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65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 Completed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Set up Python environment</a:t>
            </a:r>
          </a:p>
          <a:p>
            <a:r>
              <a:rPr lang="en-US" sz="3200" dirty="0" smtClean="0"/>
              <a:t>Obtained a set of test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files</a:t>
            </a:r>
          </a:p>
          <a:p>
            <a:r>
              <a:rPr lang="en-US" sz="3200" dirty="0" smtClean="0"/>
              <a:t>Simplified the process of extracting a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</a:t>
            </a:r>
          </a:p>
          <a:p>
            <a:r>
              <a:rPr lang="en-US" sz="3200" dirty="0" smtClean="0"/>
              <a:t>Identification of HTML files from the resulting extraction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48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 Remaining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Expand process of extracting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files to multiple files/directories</a:t>
            </a:r>
          </a:p>
          <a:p>
            <a:r>
              <a:rPr lang="en-US" sz="3200" dirty="0" smtClean="0"/>
              <a:t>Extracting text from HTML files</a:t>
            </a:r>
          </a:p>
          <a:p>
            <a:r>
              <a:rPr lang="en-US" sz="3200" dirty="0" smtClean="0"/>
              <a:t>Indexing information into </a:t>
            </a:r>
            <a:r>
              <a:rPr lang="en-US" sz="3200" dirty="0" err="1" smtClean="0"/>
              <a:t>Solr</a:t>
            </a:r>
            <a:endParaRPr lang="en-US" sz="3200" dirty="0" smtClean="0"/>
          </a:p>
          <a:p>
            <a:r>
              <a:rPr lang="en-US" sz="3200" dirty="0" smtClean="0"/>
              <a:t>Work with 6604 students to integrate process with Hadoop and develop User Interface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06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731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55</TotalTime>
  <Words>202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Gill Sans MT</vt:lpstr>
      <vt:lpstr>Wingdings 2</vt:lpstr>
      <vt:lpstr>Dividend</vt:lpstr>
      <vt:lpstr>Virginia Tech   Blacksburg CS 4624</vt:lpstr>
      <vt:lpstr>Background</vt:lpstr>
      <vt:lpstr>Solution Approach</vt:lpstr>
      <vt:lpstr>Project Architecture</vt:lpstr>
      <vt:lpstr>Our Roles</vt:lpstr>
      <vt:lpstr>Work Completed</vt:lpstr>
      <vt:lpstr>Work Remaining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Aly</dc:creator>
  <cp:lastModifiedBy>Paul Aly</cp:lastModifiedBy>
  <cp:revision>9</cp:revision>
  <dcterms:created xsi:type="dcterms:W3CDTF">2014-03-05T17:13:58Z</dcterms:created>
  <dcterms:modified xsi:type="dcterms:W3CDTF">2014-04-30T15:14:33Z</dcterms:modified>
</cp:coreProperties>
</file>