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78" r:id="rId3"/>
    <p:sldId id="258" r:id="rId4"/>
    <p:sldId id="284" r:id="rId5"/>
    <p:sldId id="261" r:id="rId6"/>
    <p:sldId id="285" r:id="rId7"/>
    <p:sldId id="262" r:id="rId8"/>
    <p:sldId id="280" r:id="rId9"/>
    <p:sldId id="263" r:id="rId10"/>
    <p:sldId id="279" r:id="rId11"/>
    <p:sldId id="268" r:id="rId12"/>
    <p:sldId id="265" r:id="rId13"/>
    <p:sldId id="286" r:id="rId14"/>
    <p:sldId id="287" r:id="rId15"/>
    <p:sldId id="273" r:id="rId16"/>
    <p:sldId id="281" r:id="rId17"/>
    <p:sldId id="288" r:id="rId18"/>
    <p:sldId id="290" r:id="rId19"/>
    <p:sldId id="271" r:id="rId20"/>
    <p:sldId id="275" r:id="rId21"/>
    <p:sldId id="272" r:id="rId22"/>
  </p:sldIdLst>
  <p:sldSz cx="9144000" cy="6858000" type="screen4x3"/>
  <p:notesSz cx="9236075" cy="7010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75489" autoAdjust="0"/>
  </p:normalViewPr>
  <p:slideViewPr>
    <p:cSldViewPr snapToGrid="0" snapToObjects="1">
      <p:cViewPr varScale="1">
        <p:scale>
          <a:sx n="112" d="100"/>
          <a:sy n="112" d="100"/>
        </p:scale>
        <p:origin x="85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H:\Fluent%20Results%20Re=1millio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H:\Fluent%20Results%20Re=1millio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NULL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H:\Fluent%20Results%20Re=1million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NULL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H:\Fluent%20Results%20Re=1million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aniel\Desktop\OneDrive\Fluent%20Results%20Re=1million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CA" sz="1600" b="1" dirty="0"/>
              <a:t>Lift Coefficient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OSU</c:v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plus"/>
            <c:size val="4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OSU!$A$2:$A$19</c:f>
              <c:numCache>
                <c:formatCode>0.0</c:formatCode>
                <c:ptCount val="18"/>
                <c:pt idx="0">
                  <c:v>-4.0999999999999996</c:v>
                </c:pt>
                <c:pt idx="1">
                  <c:v>-2.1</c:v>
                </c:pt>
                <c:pt idx="2">
                  <c:v>0</c:v>
                </c:pt>
                <c:pt idx="3">
                  <c:v>2.1</c:v>
                </c:pt>
                <c:pt idx="4">
                  <c:v>4.0999999999999996</c:v>
                </c:pt>
                <c:pt idx="5">
                  <c:v>6.2</c:v>
                </c:pt>
                <c:pt idx="6">
                  <c:v>8.1</c:v>
                </c:pt>
                <c:pt idx="7">
                  <c:v>10.199999999999999</c:v>
                </c:pt>
                <c:pt idx="8">
                  <c:v>11.2</c:v>
                </c:pt>
                <c:pt idx="9">
                  <c:v>12.2</c:v>
                </c:pt>
                <c:pt idx="10">
                  <c:v>13.3</c:v>
                </c:pt>
                <c:pt idx="11">
                  <c:v>14.3</c:v>
                </c:pt>
                <c:pt idx="12">
                  <c:v>15.3</c:v>
                </c:pt>
                <c:pt idx="13">
                  <c:v>16.2</c:v>
                </c:pt>
                <c:pt idx="14">
                  <c:v>17.2</c:v>
                </c:pt>
                <c:pt idx="15">
                  <c:v>18.2</c:v>
                </c:pt>
                <c:pt idx="16">
                  <c:v>19.2</c:v>
                </c:pt>
                <c:pt idx="17">
                  <c:v>20.3</c:v>
                </c:pt>
              </c:numCache>
            </c:numRef>
          </c:xVal>
          <c:yVal>
            <c:numRef>
              <c:f>OSU!$B$2:$B$19</c:f>
              <c:numCache>
                <c:formatCode>0.000</c:formatCode>
                <c:ptCount val="18"/>
                <c:pt idx="0">
                  <c:v>1.7999999999999999E-2</c:v>
                </c:pt>
                <c:pt idx="1">
                  <c:v>0.22600000000000001</c:v>
                </c:pt>
                <c:pt idx="2">
                  <c:v>0.42099999999999999</c:v>
                </c:pt>
                <c:pt idx="3">
                  <c:v>0.629</c:v>
                </c:pt>
                <c:pt idx="4">
                  <c:v>0.85799999999999998</c:v>
                </c:pt>
                <c:pt idx="5">
                  <c:v>1.022</c:v>
                </c:pt>
                <c:pt idx="6">
                  <c:v>1.171</c:v>
                </c:pt>
                <c:pt idx="7">
                  <c:v>1.2609999999999999</c:v>
                </c:pt>
                <c:pt idx="8">
                  <c:v>1.29</c:v>
                </c:pt>
                <c:pt idx="9">
                  <c:v>1.302</c:v>
                </c:pt>
                <c:pt idx="10">
                  <c:v>1.3280000000000001</c:v>
                </c:pt>
                <c:pt idx="11">
                  <c:v>1.3540000000000001</c:v>
                </c:pt>
                <c:pt idx="12">
                  <c:v>1.19</c:v>
                </c:pt>
                <c:pt idx="13">
                  <c:v>1.1499999999999999</c:v>
                </c:pt>
                <c:pt idx="14">
                  <c:v>1.1200000000000001</c:v>
                </c:pt>
                <c:pt idx="15">
                  <c:v>1.1000000000000001</c:v>
                </c:pt>
                <c:pt idx="16">
                  <c:v>1.0900000000000001</c:v>
                </c:pt>
                <c:pt idx="17">
                  <c:v>1.08</c:v>
                </c:pt>
              </c:numCache>
            </c:numRef>
          </c:yVal>
          <c:smooth val="1"/>
        </c:ser>
        <c:ser>
          <c:idx val="1"/>
          <c:order val="1"/>
          <c:tx>
            <c:v>Mentor</c:v>
          </c:tx>
          <c:spPr>
            <a:ln w="19050" cap="rnd">
              <a:solidFill>
                <a:srgbClr val="FFC000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'S=0'!$A$6:$A$12</c:f>
              <c:numCache>
                <c:formatCode>0.0</c:formatCode>
                <c:ptCount val="7"/>
                <c:pt idx="0">
                  <c:v>0</c:v>
                </c:pt>
                <c:pt idx="1">
                  <c:v>2.1</c:v>
                </c:pt>
                <c:pt idx="2">
                  <c:v>4.0999999999999996</c:v>
                </c:pt>
                <c:pt idx="3">
                  <c:v>6.2</c:v>
                </c:pt>
                <c:pt idx="4">
                  <c:v>8.1</c:v>
                </c:pt>
                <c:pt idx="5">
                  <c:v>10.199999999999999</c:v>
                </c:pt>
                <c:pt idx="6">
                  <c:v>11.2</c:v>
                </c:pt>
              </c:numCache>
            </c:numRef>
          </c:xVal>
          <c:yVal>
            <c:numRef>
              <c:f>'S=0'!$B$6:$B$12</c:f>
              <c:numCache>
                <c:formatCode>0.0000</c:formatCode>
                <c:ptCount val="7"/>
                <c:pt idx="0">
                  <c:v>0.46131</c:v>
                </c:pt>
                <c:pt idx="1">
                  <c:v>0.67501</c:v>
                </c:pt>
                <c:pt idx="2">
                  <c:v>0.89322000000000001</c:v>
                </c:pt>
                <c:pt idx="3">
                  <c:v>1.0936999999999999</c:v>
                </c:pt>
                <c:pt idx="4">
                  <c:v>1.2571000000000001</c:v>
                </c:pt>
                <c:pt idx="5">
                  <c:v>1.3833</c:v>
                </c:pt>
                <c:pt idx="6">
                  <c:v>1.4724999999999999</c:v>
                </c:pt>
              </c:numCache>
            </c:numRef>
          </c:yVal>
          <c:smooth val="1"/>
        </c:ser>
        <c:ser>
          <c:idx val="2"/>
          <c:order val="2"/>
          <c:tx>
            <c:v>Sorrenson</c:v>
          </c:tx>
          <c:spPr>
            <a:ln w="19050" cap="rnd">
              <a:solidFill>
                <a:srgbClr val="92D050"/>
              </a:solidFill>
              <a:round/>
            </a:ln>
            <a:effectLst/>
          </c:spPr>
          <c:marker>
            <c:symbol val="triangle"/>
            <c:size val="4"/>
            <c:spPr>
              <a:solidFill>
                <a:srgbClr val="92D050"/>
              </a:solidFill>
              <a:ln w="9525">
                <a:solidFill>
                  <a:srgbClr val="92D050"/>
                </a:solidFill>
              </a:ln>
              <a:effectLst/>
            </c:spPr>
          </c:marker>
          <c:xVal>
            <c:numRef>
              <c:f>'S=0'!$F$6:$F$16</c:f>
              <c:numCache>
                <c:formatCode>0.0</c:formatCode>
                <c:ptCount val="11"/>
                <c:pt idx="0">
                  <c:v>0</c:v>
                </c:pt>
                <c:pt idx="1">
                  <c:v>2.1</c:v>
                </c:pt>
                <c:pt idx="2">
                  <c:v>4.0999999999999996</c:v>
                </c:pt>
                <c:pt idx="3">
                  <c:v>6.2</c:v>
                </c:pt>
                <c:pt idx="4">
                  <c:v>8.1</c:v>
                </c:pt>
                <c:pt idx="5">
                  <c:v>10.199999999999999</c:v>
                </c:pt>
                <c:pt idx="6">
                  <c:v>11.2</c:v>
                </c:pt>
                <c:pt idx="7">
                  <c:v>12.2</c:v>
                </c:pt>
                <c:pt idx="8">
                  <c:v>13.3</c:v>
                </c:pt>
                <c:pt idx="9">
                  <c:v>14.3</c:v>
                </c:pt>
                <c:pt idx="10">
                  <c:v>15.3</c:v>
                </c:pt>
              </c:numCache>
            </c:numRef>
          </c:xVal>
          <c:yVal>
            <c:numRef>
              <c:f>'S=0'!$G$6:$G$16</c:f>
              <c:numCache>
                <c:formatCode>General</c:formatCode>
                <c:ptCount val="11"/>
                <c:pt idx="0">
                  <c:v>0.42399999999999999</c:v>
                </c:pt>
                <c:pt idx="1">
                  <c:v>0.69389999999999996</c:v>
                </c:pt>
                <c:pt idx="2">
                  <c:v>0.89419999999999999</c:v>
                </c:pt>
                <c:pt idx="3">
                  <c:v>1.1072</c:v>
                </c:pt>
                <c:pt idx="4">
                  <c:v>1.2884</c:v>
                </c:pt>
                <c:pt idx="5">
                  <c:v>1.4542999999999999</c:v>
                </c:pt>
                <c:pt idx="6">
                  <c:v>1.5136000000000001</c:v>
                </c:pt>
                <c:pt idx="7">
                  <c:v>1.5511999999999999</c:v>
                </c:pt>
                <c:pt idx="8">
                  <c:v>1.61</c:v>
                </c:pt>
                <c:pt idx="9">
                  <c:v>1.65</c:v>
                </c:pt>
                <c:pt idx="10">
                  <c:v>1.49</c:v>
                </c:pt>
              </c:numCache>
            </c:numRef>
          </c:yVal>
          <c:smooth val="1"/>
        </c:ser>
        <c:ser>
          <c:idx val="4"/>
          <c:order val="4"/>
          <c:tx>
            <c:v>Xfoil</c:v>
          </c:tx>
          <c:spPr>
            <a:ln w="19050" cap="rnd">
              <a:solidFill>
                <a:srgbClr val="7030A0"/>
              </a:solidFill>
              <a:round/>
            </a:ln>
            <a:effectLst/>
          </c:spPr>
          <c:marker>
            <c:symbol val="diamond"/>
            <c:size val="4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xVal>
            <c:numRef>
              <c:f>Xfoil!$A$6:$A$20</c:f>
              <c:numCache>
                <c:formatCode>0.0</c:formatCode>
                <c:ptCount val="15"/>
                <c:pt idx="0">
                  <c:v>0</c:v>
                </c:pt>
                <c:pt idx="1">
                  <c:v>2.1</c:v>
                </c:pt>
                <c:pt idx="2">
                  <c:v>4.0999999999999996</c:v>
                </c:pt>
                <c:pt idx="3">
                  <c:v>6.2</c:v>
                </c:pt>
                <c:pt idx="4">
                  <c:v>8.1</c:v>
                </c:pt>
                <c:pt idx="5">
                  <c:v>10.199999999999999</c:v>
                </c:pt>
                <c:pt idx="6">
                  <c:v>11.2</c:v>
                </c:pt>
                <c:pt idx="7">
                  <c:v>12.2</c:v>
                </c:pt>
                <c:pt idx="8">
                  <c:v>13.3</c:v>
                </c:pt>
                <c:pt idx="9">
                  <c:v>14.3</c:v>
                </c:pt>
                <c:pt idx="10">
                  <c:v>15.3</c:v>
                </c:pt>
                <c:pt idx="11">
                  <c:v>16.2</c:v>
                </c:pt>
                <c:pt idx="12">
                  <c:v>17.2</c:v>
                </c:pt>
                <c:pt idx="13">
                  <c:v>18.2</c:v>
                </c:pt>
                <c:pt idx="14">
                  <c:v>19.2</c:v>
                </c:pt>
              </c:numCache>
            </c:numRef>
          </c:xVal>
          <c:yVal>
            <c:numRef>
              <c:f>Xfoil!$B$6:$B$20</c:f>
              <c:numCache>
                <c:formatCode>0.0000</c:formatCode>
                <c:ptCount val="15"/>
                <c:pt idx="0">
                  <c:v>0.47110000000000002</c:v>
                </c:pt>
                <c:pt idx="1">
                  <c:v>0.68730000000000002</c:v>
                </c:pt>
                <c:pt idx="2">
                  <c:v>0.92900000000000005</c:v>
                </c:pt>
                <c:pt idx="3">
                  <c:v>1.1440999999999999</c:v>
                </c:pt>
                <c:pt idx="4">
                  <c:v>1.3221000000000001</c:v>
                </c:pt>
                <c:pt idx="5">
                  <c:v>1.4653</c:v>
                </c:pt>
                <c:pt idx="6">
                  <c:v>1.5145</c:v>
                </c:pt>
                <c:pt idx="7">
                  <c:v>1.5557000000000001</c:v>
                </c:pt>
                <c:pt idx="8">
                  <c:v>1.593</c:v>
                </c:pt>
                <c:pt idx="9">
                  <c:v>1.6180000000000001</c:v>
                </c:pt>
                <c:pt idx="10">
                  <c:v>1.6332</c:v>
                </c:pt>
                <c:pt idx="11">
                  <c:v>1.6377999999999999</c:v>
                </c:pt>
                <c:pt idx="12">
                  <c:v>1.6337999999999999</c:v>
                </c:pt>
                <c:pt idx="13">
                  <c:v>1.6191</c:v>
                </c:pt>
                <c:pt idx="14">
                  <c:v>1.5915999999999999</c:v>
                </c:pt>
              </c:numCache>
            </c:numRef>
          </c:yVal>
          <c:smooth val="1"/>
        </c:ser>
        <c:ser>
          <c:idx val="5"/>
          <c:order val="5"/>
          <c:tx>
            <c:v>Stuttgart</c:v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Stuggart!$A$8:$A$30</c:f>
              <c:numCache>
                <c:formatCode>General</c:formatCode>
                <c:ptCount val="23"/>
                <c:pt idx="0">
                  <c:v>-4</c:v>
                </c:pt>
                <c:pt idx="1">
                  <c:v>-3</c:v>
                </c:pt>
                <c:pt idx="2">
                  <c:v>-2</c:v>
                </c:pt>
                <c:pt idx="3">
                  <c:v>-1</c:v>
                </c:pt>
                <c:pt idx="4">
                  <c:v>0</c:v>
                </c:pt>
                <c:pt idx="5">
                  <c:v>1</c:v>
                </c:pt>
                <c:pt idx="6">
                  <c:v>2</c:v>
                </c:pt>
                <c:pt idx="7">
                  <c:v>3</c:v>
                </c:pt>
                <c:pt idx="8">
                  <c:v>4</c:v>
                </c:pt>
                <c:pt idx="9">
                  <c:v>5</c:v>
                </c:pt>
                <c:pt idx="10">
                  <c:v>6</c:v>
                </c:pt>
                <c:pt idx="11">
                  <c:v>7</c:v>
                </c:pt>
                <c:pt idx="12">
                  <c:v>8</c:v>
                </c:pt>
                <c:pt idx="13">
                  <c:v>9</c:v>
                </c:pt>
                <c:pt idx="14">
                  <c:v>10</c:v>
                </c:pt>
                <c:pt idx="15">
                  <c:v>11</c:v>
                </c:pt>
                <c:pt idx="16">
                  <c:v>12</c:v>
                </c:pt>
                <c:pt idx="17">
                  <c:v>13</c:v>
                </c:pt>
                <c:pt idx="18">
                  <c:v>14</c:v>
                </c:pt>
                <c:pt idx="19">
                  <c:v>15</c:v>
                </c:pt>
                <c:pt idx="20">
                  <c:v>16</c:v>
                </c:pt>
                <c:pt idx="21">
                  <c:v>17</c:v>
                </c:pt>
                <c:pt idx="22">
                  <c:v>18</c:v>
                </c:pt>
              </c:numCache>
            </c:numRef>
          </c:xVal>
          <c:yVal>
            <c:numRef>
              <c:f>Stuggart!$B$8:$B$30</c:f>
              <c:numCache>
                <c:formatCode>General</c:formatCode>
                <c:ptCount val="23"/>
                <c:pt idx="0">
                  <c:v>0.12</c:v>
                </c:pt>
                <c:pt idx="1">
                  <c:v>0.23</c:v>
                </c:pt>
                <c:pt idx="2">
                  <c:v>0.33</c:v>
                </c:pt>
                <c:pt idx="3">
                  <c:v>0.43</c:v>
                </c:pt>
                <c:pt idx="4">
                  <c:v>0.53</c:v>
                </c:pt>
                <c:pt idx="5">
                  <c:v>0.62</c:v>
                </c:pt>
                <c:pt idx="6">
                  <c:v>0.72</c:v>
                </c:pt>
                <c:pt idx="7">
                  <c:v>0.81</c:v>
                </c:pt>
                <c:pt idx="8">
                  <c:v>0.9</c:v>
                </c:pt>
                <c:pt idx="9">
                  <c:v>0.98</c:v>
                </c:pt>
                <c:pt idx="10">
                  <c:v>1.05</c:v>
                </c:pt>
                <c:pt idx="11">
                  <c:v>1.1299999999999999</c:v>
                </c:pt>
                <c:pt idx="12">
                  <c:v>1.19</c:v>
                </c:pt>
                <c:pt idx="13">
                  <c:v>1.25</c:v>
                </c:pt>
                <c:pt idx="14">
                  <c:v>1.29</c:v>
                </c:pt>
                <c:pt idx="15">
                  <c:v>1.33</c:v>
                </c:pt>
                <c:pt idx="16">
                  <c:v>1.35</c:v>
                </c:pt>
                <c:pt idx="17">
                  <c:v>1.36</c:v>
                </c:pt>
                <c:pt idx="18">
                  <c:v>1.36</c:v>
                </c:pt>
                <c:pt idx="19">
                  <c:v>1.35</c:v>
                </c:pt>
                <c:pt idx="20">
                  <c:v>1.33</c:v>
                </c:pt>
                <c:pt idx="21">
                  <c:v>1.31</c:v>
                </c:pt>
                <c:pt idx="22">
                  <c:v>1.3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70827440"/>
        <c:axId val="-70823088"/>
        <c:extLst>
          <c:ext xmlns:c15="http://schemas.microsoft.com/office/drawing/2012/chart" uri="{02D57815-91ED-43cb-92C2-25804820EDAC}">
            <c15:filteredScatterSeries>
              <c15:ser>
                <c:idx val="3"/>
                <c:order val="3"/>
                <c:tx>
                  <c:v>Malan</c:v>
                </c:tx>
                <c:spPr>
                  <a:ln w="19050" cap="rnd">
                    <a:solidFill>
                      <a:srgbClr val="0070C0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rgbClr val="0070C0"/>
                    </a:solidFill>
                    <a:ln w="9525">
                      <a:solidFill>
                        <a:srgbClr val="0070C0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('S=0'!$P$6,'S=0'!$P$11,'S=0'!$P$14,'S=0'!$P$15)</c15:sqref>
                        </c15:formulaRef>
                      </c:ext>
                    </c:extLst>
                    <c:numCache>
                      <c:formatCode>0.0</c:formatCode>
                      <c:ptCount val="4"/>
                      <c:pt idx="0">
                        <c:v>0</c:v>
                      </c:pt>
                      <c:pt idx="1">
                        <c:v>10.199999999999999</c:v>
                      </c:pt>
                      <c:pt idx="2">
                        <c:v>13.3</c:v>
                      </c:pt>
                      <c:pt idx="3">
                        <c:v>14.3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('S=0'!$Q$6,'S=0'!$Q$11,'S=0'!$Q$14,'S=0'!$Q$15)</c15:sqref>
                        </c15:formulaRef>
                      </c:ext>
                    </c:extLst>
                    <c:numCache>
                      <c:formatCode>0.0000</c:formatCode>
                      <c:ptCount val="4"/>
                      <c:pt idx="0">
                        <c:v>0.46261999999999998</c:v>
                      </c:pt>
                      <c:pt idx="1">
                        <c:v>1.4077999999999999</c:v>
                      </c:pt>
                      <c:pt idx="2">
                        <c:v>1.5494000000000001</c:v>
                      </c:pt>
                      <c:pt idx="3">
                        <c:v>1.5528</c:v>
                      </c:pt>
                    </c:numCache>
                  </c:numRef>
                </c:yVal>
                <c:smooth val="1"/>
              </c15:ser>
            </c15:filteredScatterSeries>
          </c:ext>
        </c:extLst>
      </c:scatterChart>
      <c:valAx>
        <c:axId val="-708274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 sz="1200" dirty="0"/>
                  <a:t>Angle of Attack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70823088"/>
        <c:crosses val="autoZero"/>
        <c:crossBetween val="midCat"/>
        <c:majorUnit val="1"/>
      </c:valAx>
      <c:valAx>
        <c:axId val="-70823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 sz="1200" dirty="0"/>
                  <a:t>Cl</a:t>
                </a:r>
                <a:endParaRPr lang="en-CA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CA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7082744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1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CA" sz="1600" b="1" dirty="0"/>
              <a:t>Drag Coefficient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OSU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plus"/>
            <c:size val="4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OSU!$A$2:$A$12</c:f>
              <c:numCache>
                <c:formatCode>0.0</c:formatCode>
                <c:ptCount val="11"/>
                <c:pt idx="0">
                  <c:v>-4.0999999999999996</c:v>
                </c:pt>
                <c:pt idx="1">
                  <c:v>-2.1</c:v>
                </c:pt>
                <c:pt idx="2">
                  <c:v>0</c:v>
                </c:pt>
                <c:pt idx="3">
                  <c:v>2.1</c:v>
                </c:pt>
                <c:pt idx="4">
                  <c:v>4.0999999999999996</c:v>
                </c:pt>
                <c:pt idx="5">
                  <c:v>6.2</c:v>
                </c:pt>
                <c:pt idx="6">
                  <c:v>8.1</c:v>
                </c:pt>
                <c:pt idx="7">
                  <c:v>10.199999999999999</c:v>
                </c:pt>
                <c:pt idx="8">
                  <c:v>11.2</c:v>
                </c:pt>
                <c:pt idx="9">
                  <c:v>12.2</c:v>
                </c:pt>
                <c:pt idx="10">
                  <c:v>13.3</c:v>
                </c:pt>
              </c:numCache>
            </c:numRef>
          </c:xVal>
          <c:yVal>
            <c:numRef>
              <c:f>OSU!$C$2:$C$12</c:f>
              <c:numCache>
                <c:formatCode>0.0000</c:formatCode>
                <c:ptCount val="11"/>
                <c:pt idx="0">
                  <c:v>9.7999999999999997E-3</c:v>
                </c:pt>
                <c:pt idx="1">
                  <c:v>8.5000000000000006E-3</c:v>
                </c:pt>
                <c:pt idx="2">
                  <c:v>8.5000000000000006E-3</c:v>
                </c:pt>
                <c:pt idx="3">
                  <c:v>7.6E-3</c:v>
                </c:pt>
                <c:pt idx="4">
                  <c:v>8.3999999999999995E-3</c:v>
                </c:pt>
                <c:pt idx="5">
                  <c:v>9.5999999999999992E-3</c:v>
                </c:pt>
                <c:pt idx="6">
                  <c:v>1.2E-2</c:v>
                </c:pt>
                <c:pt idx="7">
                  <c:v>1.66E-2</c:v>
                </c:pt>
                <c:pt idx="8">
                  <c:v>2.2700000000000001E-2</c:v>
                </c:pt>
                <c:pt idx="9">
                  <c:v>3.1199999999999999E-2</c:v>
                </c:pt>
                <c:pt idx="10">
                  <c:v>3.3500000000000002E-2</c:v>
                </c:pt>
              </c:numCache>
            </c:numRef>
          </c:yVal>
          <c:smooth val="1"/>
        </c:ser>
        <c:ser>
          <c:idx val="1"/>
          <c:order val="1"/>
          <c:tx>
            <c:v>Mentor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'S=0'!$A$6:$A$12</c:f>
              <c:numCache>
                <c:formatCode>0.0</c:formatCode>
                <c:ptCount val="7"/>
                <c:pt idx="0">
                  <c:v>0</c:v>
                </c:pt>
                <c:pt idx="1">
                  <c:v>2.1</c:v>
                </c:pt>
                <c:pt idx="2">
                  <c:v>4.0999999999999996</c:v>
                </c:pt>
                <c:pt idx="3">
                  <c:v>6.2</c:v>
                </c:pt>
                <c:pt idx="4">
                  <c:v>8.1</c:v>
                </c:pt>
                <c:pt idx="5">
                  <c:v>10.199999999999999</c:v>
                </c:pt>
                <c:pt idx="6">
                  <c:v>11.2</c:v>
                </c:pt>
              </c:numCache>
            </c:numRef>
          </c:xVal>
          <c:yVal>
            <c:numRef>
              <c:f>'S=0'!$C$6:$C$12</c:f>
              <c:numCache>
                <c:formatCode>0.00000</c:formatCode>
                <c:ptCount val="7"/>
                <c:pt idx="0">
                  <c:v>7.3249999999999999E-3</c:v>
                </c:pt>
                <c:pt idx="1">
                  <c:v>7.2283E-3</c:v>
                </c:pt>
                <c:pt idx="2">
                  <c:v>8.4300999999999994E-3</c:v>
                </c:pt>
                <c:pt idx="3">
                  <c:v>1.0116999999999999E-2</c:v>
                </c:pt>
                <c:pt idx="4">
                  <c:v>1.3965999999999999E-2</c:v>
                </c:pt>
                <c:pt idx="5">
                  <c:v>1.8759999999999999E-2</c:v>
                </c:pt>
                <c:pt idx="6">
                  <c:v>2.2356000000000001E-2</c:v>
                </c:pt>
              </c:numCache>
            </c:numRef>
          </c:yVal>
          <c:smooth val="1"/>
        </c:ser>
        <c:ser>
          <c:idx val="2"/>
          <c:order val="2"/>
          <c:tx>
            <c:v>Sorrenson</c:v>
          </c:tx>
          <c:spPr>
            <a:ln w="19050" cap="rnd">
              <a:solidFill>
                <a:srgbClr val="92D050"/>
              </a:solidFill>
              <a:round/>
            </a:ln>
            <a:effectLst/>
          </c:spPr>
          <c:marker>
            <c:symbol val="triangle"/>
            <c:size val="4"/>
            <c:spPr>
              <a:solidFill>
                <a:srgbClr val="92D050"/>
              </a:solidFill>
              <a:ln w="9525">
                <a:solidFill>
                  <a:srgbClr val="92D050"/>
                </a:solidFill>
              </a:ln>
              <a:effectLst/>
            </c:spPr>
          </c:marker>
          <c:xVal>
            <c:numRef>
              <c:f>'S=0'!$F$6:$F$16</c:f>
              <c:numCache>
                <c:formatCode>0.0</c:formatCode>
                <c:ptCount val="11"/>
                <c:pt idx="0">
                  <c:v>0</c:v>
                </c:pt>
                <c:pt idx="1">
                  <c:v>2.1</c:v>
                </c:pt>
                <c:pt idx="2">
                  <c:v>4.0999999999999996</c:v>
                </c:pt>
                <c:pt idx="3">
                  <c:v>6.2</c:v>
                </c:pt>
                <c:pt idx="4">
                  <c:v>8.1</c:v>
                </c:pt>
                <c:pt idx="5">
                  <c:v>10.199999999999999</c:v>
                </c:pt>
                <c:pt idx="6">
                  <c:v>11.2</c:v>
                </c:pt>
                <c:pt idx="7">
                  <c:v>12.2</c:v>
                </c:pt>
                <c:pt idx="8">
                  <c:v>13.3</c:v>
                </c:pt>
                <c:pt idx="9">
                  <c:v>14.3</c:v>
                </c:pt>
                <c:pt idx="10">
                  <c:v>15.3</c:v>
                </c:pt>
              </c:numCache>
            </c:numRef>
          </c:xVal>
          <c:yVal>
            <c:numRef>
              <c:f>'S=0'!$H$6:$H$16</c:f>
              <c:numCache>
                <c:formatCode>General</c:formatCode>
                <c:ptCount val="11"/>
                <c:pt idx="0">
                  <c:v>6.4799999999999996E-3</c:v>
                </c:pt>
                <c:pt idx="1">
                  <c:v>7.0740000000000004E-3</c:v>
                </c:pt>
                <c:pt idx="2">
                  <c:v>8.3470000000000003E-3</c:v>
                </c:pt>
                <c:pt idx="3">
                  <c:v>9.9740000000000002E-3</c:v>
                </c:pt>
                <c:pt idx="4">
                  <c:v>1.222E-2</c:v>
                </c:pt>
                <c:pt idx="5">
                  <c:v>1.6593E-2</c:v>
                </c:pt>
                <c:pt idx="6">
                  <c:v>1.9769999999999999E-2</c:v>
                </c:pt>
                <c:pt idx="7">
                  <c:v>2.4459999999999999E-2</c:v>
                </c:pt>
                <c:pt idx="8">
                  <c:v>2.8000000000000001E-2</c:v>
                </c:pt>
                <c:pt idx="9">
                  <c:v>3.3000000000000002E-2</c:v>
                </c:pt>
                <c:pt idx="10">
                  <c:v>5.2999999999999999E-2</c:v>
                </c:pt>
              </c:numCache>
            </c:numRef>
          </c:yVal>
          <c:smooth val="1"/>
        </c:ser>
        <c:ser>
          <c:idx val="4"/>
          <c:order val="4"/>
          <c:tx>
            <c:v>Xfoil</c:v>
          </c:tx>
          <c:spPr>
            <a:ln w="19050" cap="rnd">
              <a:solidFill>
                <a:srgbClr val="7030A0"/>
              </a:solidFill>
              <a:round/>
            </a:ln>
            <a:effectLst/>
          </c:spPr>
          <c:marker>
            <c:symbol val="diamond"/>
            <c:size val="4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xVal>
            <c:numRef>
              <c:f>Xfoil!$A$6:$A$20</c:f>
              <c:numCache>
                <c:formatCode>0.0</c:formatCode>
                <c:ptCount val="15"/>
                <c:pt idx="0">
                  <c:v>0</c:v>
                </c:pt>
                <c:pt idx="1">
                  <c:v>2.1</c:v>
                </c:pt>
                <c:pt idx="2">
                  <c:v>4.0999999999999996</c:v>
                </c:pt>
                <c:pt idx="3">
                  <c:v>6.2</c:v>
                </c:pt>
                <c:pt idx="4">
                  <c:v>8.1</c:v>
                </c:pt>
                <c:pt idx="5">
                  <c:v>10.199999999999999</c:v>
                </c:pt>
                <c:pt idx="6">
                  <c:v>11.2</c:v>
                </c:pt>
                <c:pt idx="7">
                  <c:v>12.2</c:v>
                </c:pt>
                <c:pt idx="8">
                  <c:v>13.3</c:v>
                </c:pt>
                <c:pt idx="9">
                  <c:v>14.3</c:v>
                </c:pt>
                <c:pt idx="10">
                  <c:v>15.3</c:v>
                </c:pt>
                <c:pt idx="11">
                  <c:v>16.2</c:v>
                </c:pt>
                <c:pt idx="12">
                  <c:v>17.2</c:v>
                </c:pt>
                <c:pt idx="13">
                  <c:v>18.2</c:v>
                </c:pt>
                <c:pt idx="14">
                  <c:v>19.2</c:v>
                </c:pt>
              </c:numCache>
            </c:numRef>
          </c:xVal>
          <c:yVal>
            <c:numRef>
              <c:f>Xfoil!$C$6:$C$20</c:f>
              <c:numCache>
                <c:formatCode>0.00000</c:formatCode>
                <c:ptCount val="15"/>
                <c:pt idx="0">
                  <c:v>7.6299999999999996E-3</c:v>
                </c:pt>
                <c:pt idx="1">
                  <c:v>6.8999999999999999E-3</c:v>
                </c:pt>
                <c:pt idx="2">
                  <c:v>7.8200000000000006E-3</c:v>
                </c:pt>
                <c:pt idx="3">
                  <c:v>8.9499999999999996E-3</c:v>
                </c:pt>
                <c:pt idx="4">
                  <c:v>1.0749999999999999E-2</c:v>
                </c:pt>
                <c:pt idx="5">
                  <c:v>1.477E-2</c:v>
                </c:pt>
                <c:pt idx="6">
                  <c:v>1.789E-2</c:v>
                </c:pt>
                <c:pt idx="7">
                  <c:v>2.1850000000000001E-2</c:v>
                </c:pt>
                <c:pt idx="8">
                  <c:v>2.7400000000000001E-2</c:v>
                </c:pt>
                <c:pt idx="9">
                  <c:v>3.39E-2</c:v>
                </c:pt>
                <c:pt idx="10">
                  <c:v>4.2189999999999998E-2</c:v>
                </c:pt>
                <c:pt idx="11">
                  <c:v>5.1389999999999998E-2</c:v>
                </c:pt>
                <c:pt idx="12">
                  <c:v>6.3380000000000006E-2</c:v>
                </c:pt>
                <c:pt idx="13">
                  <c:v>7.7340000000000006E-2</c:v>
                </c:pt>
                <c:pt idx="14">
                  <c:v>9.3539999999999998E-2</c:v>
                </c:pt>
              </c:numCache>
            </c:numRef>
          </c:yVal>
          <c:smooth val="1"/>
        </c:ser>
        <c:ser>
          <c:idx val="5"/>
          <c:order val="5"/>
          <c:tx>
            <c:v>Stuttgart</c:v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Stuggart!$A$8:$A$22</c:f>
              <c:numCache>
                <c:formatCode>General</c:formatCode>
                <c:ptCount val="15"/>
                <c:pt idx="0">
                  <c:v>-4</c:v>
                </c:pt>
                <c:pt idx="1">
                  <c:v>-3</c:v>
                </c:pt>
                <c:pt idx="2">
                  <c:v>-2</c:v>
                </c:pt>
                <c:pt idx="3">
                  <c:v>-1</c:v>
                </c:pt>
                <c:pt idx="4">
                  <c:v>0</c:v>
                </c:pt>
                <c:pt idx="5">
                  <c:v>1</c:v>
                </c:pt>
                <c:pt idx="6">
                  <c:v>2</c:v>
                </c:pt>
                <c:pt idx="7">
                  <c:v>3</c:v>
                </c:pt>
                <c:pt idx="8">
                  <c:v>4</c:v>
                </c:pt>
                <c:pt idx="9">
                  <c:v>5</c:v>
                </c:pt>
                <c:pt idx="10">
                  <c:v>6</c:v>
                </c:pt>
                <c:pt idx="11">
                  <c:v>7</c:v>
                </c:pt>
                <c:pt idx="12">
                  <c:v>8</c:v>
                </c:pt>
                <c:pt idx="13">
                  <c:v>9</c:v>
                </c:pt>
                <c:pt idx="14">
                  <c:v>10</c:v>
                </c:pt>
              </c:numCache>
            </c:numRef>
          </c:xVal>
          <c:yVal>
            <c:numRef>
              <c:f>Stuggart!$C$8:$C$22</c:f>
              <c:numCache>
                <c:formatCode>General</c:formatCode>
                <c:ptCount val="15"/>
                <c:pt idx="0">
                  <c:v>9.1000000000000004E-3</c:v>
                </c:pt>
                <c:pt idx="1">
                  <c:v>8.8000000000000005E-3</c:v>
                </c:pt>
                <c:pt idx="2">
                  <c:v>8.6999999999999994E-3</c:v>
                </c:pt>
                <c:pt idx="3">
                  <c:v>8.6E-3</c:v>
                </c:pt>
                <c:pt idx="4">
                  <c:v>8.5000000000000006E-3</c:v>
                </c:pt>
                <c:pt idx="5">
                  <c:v>8.5000000000000006E-3</c:v>
                </c:pt>
                <c:pt idx="6">
                  <c:v>8.3999999999999995E-3</c:v>
                </c:pt>
                <c:pt idx="7">
                  <c:v>8.5000000000000006E-3</c:v>
                </c:pt>
                <c:pt idx="8">
                  <c:v>8.6999999999999994E-3</c:v>
                </c:pt>
                <c:pt idx="9">
                  <c:v>9.2999999999999992E-3</c:v>
                </c:pt>
                <c:pt idx="10">
                  <c:v>0.01</c:v>
                </c:pt>
                <c:pt idx="11">
                  <c:v>1.11E-2</c:v>
                </c:pt>
                <c:pt idx="12">
                  <c:v>1.23E-2</c:v>
                </c:pt>
                <c:pt idx="13">
                  <c:v>1.3599999999999999E-2</c:v>
                </c:pt>
                <c:pt idx="14">
                  <c:v>1.6500000000000001E-2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70823632"/>
        <c:axId val="-70825264"/>
        <c:extLst>
          <c:ext xmlns:c15="http://schemas.microsoft.com/office/drawing/2012/chart" uri="{02D57815-91ED-43cb-92C2-25804820EDAC}">
            <c15:filteredScatterSeries>
              <c15:ser>
                <c:idx val="3"/>
                <c:order val="3"/>
                <c:tx>
                  <c:v>Malan</c:v>
                </c:tx>
                <c:spPr>
                  <a:ln w="19050" cap="rnd">
                    <a:solidFill>
                      <a:srgbClr val="0070C0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rgbClr val="0070C0"/>
                    </a:solidFill>
                    <a:ln w="9525">
                      <a:solidFill>
                        <a:srgbClr val="0070C0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('S=0'!$P$11,'S=0'!$P$14,'S=0'!$P$15)</c15:sqref>
                        </c15:formulaRef>
                      </c:ext>
                    </c:extLst>
                    <c:numCache>
                      <c:formatCode>0.0</c:formatCode>
                      <c:ptCount val="3"/>
                      <c:pt idx="0">
                        <c:v>10.199999999999999</c:v>
                      </c:pt>
                      <c:pt idx="1">
                        <c:v>13.3</c:v>
                      </c:pt>
                      <c:pt idx="2">
                        <c:v>14.3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('S=0'!$R$11,'S=0'!$R$14,'S=0'!$R$15)</c15:sqref>
                        </c15:formulaRef>
                      </c:ext>
                    </c:extLst>
                    <c:numCache>
                      <c:formatCode>0.00000</c:formatCode>
                      <c:ptCount val="3"/>
                      <c:pt idx="0">
                        <c:v>1.9300000000000001E-2</c:v>
                      </c:pt>
                      <c:pt idx="1">
                        <c:v>3.2000000000000001E-2</c:v>
                      </c:pt>
                      <c:pt idx="2">
                        <c:v>4.0399999999999998E-2</c:v>
                      </c:pt>
                    </c:numCache>
                  </c:numRef>
                </c:yVal>
                <c:smooth val="1"/>
              </c15:ser>
            </c15:filteredScatterSeries>
          </c:ext>
        </c:extLst>
      </c:scatterChart>
      <c:valAx>
        <c:axId val="-708236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 sz="1200" dirty="0"/>
                  <a:t>Angle of Attack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70825264"/>
        <c:crosses val="autoZero"/>
        <c:crossBetween val="midCat"/>
        <c:majorUnit val="1"/>
      </c:valAx>
      <c:valAx>
        <c:axId val="-708252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 sz="1200" dirty="0"/>
                  <a:t>Cd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CA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7082363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1600" b="1" dirty="0"/>
              <a:t>Pressure </a:t>
            </a:r>
            <a:r>
              <a:rPr lang="en-US" altLang="zh-CN" sz="1600" b="1" dirty="0" smtClean="0"/>
              <a:t>coefficient at </a:t>
            </a:r>
            <a:r>
              <a:rPr lang="en-US" altLang="zh-CN" sz="1600" b="1" dirty="0" err="1" smtClean="0"/>
              <a:t>aoa</a:t>
            </a:r>
            <a:r>
              <a:rPr lang="en-US" altLang="zh-CN" sz="1600" b="1" dirty="0" smtClean="0"/>
              <a:t>=4.1</a:t>
            </a:r>
            <a:r>
              <a:rPr lang="en-CA" sz="1400" b="0" i="0" u="none" strike="noStrike" baseline="0" dirty="0" smtClean="0">
                <a:effectLst/>
              </a:rPr>
              <a:t>°</a:t>
            </a:r>
            <a:endParaRPr lang="en-CA" sz="1600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OSU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Sheet1!$B$2:$B$595</c:f>
              <c:numCache>
                <c:formatCode>0.00000000</c:formatCode>
                <c:ptCount val="594"/>
                <c:pt idx="0">
                  <c:v>0.99732991670000004</c:v>
                </c:pt>
                <c:pt idx="1">
                  <c:v>0.99733279239999995</c:v>
                </c:pt>
                <c:pt idx="2">
                  <c:v>0.99733566799999995</c:v>
                </c:pt>
                <c:pt idx="3">
                  <c:v>0.99733854369999997</c:v>
                </c:pt>
                <c:pt idx="4">
                  <c:v>0.99259423219999998</c:v>
                </c:pt>
                <c:pt idx="5">
                  <c:v>0.99734141929999998</c:v>
                </c:pt>
                <c:pt idx="6">
                  <c:v>0.99734429499999999</c:v>
                </c:pt>
                <c:pt idx="7">
                  <c:v>0.9973471706</c:v>
                </c:pt>
                <c:pt idx="8">
                  <c:v>0.99735004630000001</c:v>
                </c:pt>
                <c:pt idx="9">
                  <c:v>0.98785860569999995</c:v>
                </c:pt>
                <c:pt idx="10">
                  <c:v>0.99735292190000002</c:v>
                </c:pt>
                <c:pt idx="11">
                  <c:v>0.99735579760000004</c:v>
                </c:pt>
                <c:pt idx="12">
                  <c:v>0.99735867320000005</c:v>
                </c:pt>
                <c:pt idx="13">
                  <c:v>0.99736154889999995</c:v>
                </c:pt>
                <c:pt idx="14">
                  <c:v>0.98312296880000005</c:v>
                </c:pt>
                <c:pt idx="15">
                  <c:v>0.99736442449999996</c:v>
                </c:pt>
                <c:pt idx="16">
                  <c:v>0.99736730019999997</c:v>
                </c:pt>
                <c:pt idx="17">
                  <c:v>0.99737017579999998</c:v>
                </c:pt>
                <c:pt idx="18">
                  <c:v>0.97838729759999998</c:v>
                </c:pt>
                <c:pt idx="19">
                  <c:v>0.9973730515</c:v>
                </c:pt>
                <c:pt idx="20">
                  <c:v>0.9973759271</c:v>
                </c:pt>
                <c:pt idx="21">
                  <c:v>0.99737880280000002</c:v>
                </c:pt>
                <c:pt idx="22">
                  <c:v>0.99738167840000003</c:v>
                </c:pt>
                <c:pt idx="23">
                  <c:v>0.97365161990000004</c:v>
                </c:pt>
                <c:pt idx="24">
                  <c:v>0.99738455410000004</c:v>
                </c:pt>
                <c:pt idx="25">
                  <c:v>0.99738742970000005</c:v>
                </c:pt>
                <c:pt idx="26">
                  <c:v>0.99739030539999995</c:v>
                </c:pt>
                <c:pt idx="27">
                  <c:v>0.99739318099999996</c:v>
                </c:pt>
                <c:pt idx="28">
                  <c:v>0.9689159182</c:v>
                </c:pt>
                <c:pt idx="29">
                  <c:v>0.99739605669999998</c:v>
                </c:pt>
                <c:pt idx="30">
                  <c:v>0.99739893229999999</c:v>
                </c:pt>
                <c:pt idx="31">
                  <c:v>0.997401808</c:v>
                </c:pt>
                <c:pt idx="32">
                  <c:v>0.99740468360000001</c:v>
                </c:pt>
                <c:pt idx="33">
                  <c:v>0.9641801968</c:v>
                </c:pt>
                <c:pt idx="34">
                  <c:v>0.99740755930000002</c:v>
                </c:pt>
                <c:pt idx="35">
                  <c:v>0.99741043490000003</c:v>
                </c:pt>
                <c:pt idx="36">
                  <c:v>0.99741331060000005</c:v>
                </c:pt>
                <c:pt idx="37">
                  <c:v>0.95944446019999996</c:v>
                </c:pt>
                <c:pt idx="38">
                  <c:v>0.99741618620000005</c:v>
                </c:pt>
                <c:pt idx="39">
                  <c:v>0.99741906189999996</c:v>
                </c:pt>
                <c:pt idx="40">
                  <c:v>0.99742193749999997</c:v>
                </c:pt>
                <c:pt idx="41">
                  <c:v>0.99742481319999998</c:v>
                </c:pt>
                <c:pt idx="42">
                  <c:v>0.95470868379999996</c:v>
                </c:pt>
                <c:pt idx="43">
                  <c:v>0.99742768879999999</c:v>
                </c:pt>
                <c:pt idx="44">
                  <c:v>0.99743056450000001</c:v>
                </c:pt>
                <c:pt idx="45">
                  <c:v>0.99743344010000001</c:v>
                </c:pt>
                <c:pt idx="46">
                  <c:v>0.94997289789999995</c:v>
                </c:pt>
                <c:pt idx="47">
                  <c:v>0.99743631580000003</c:v>
                </c:pt>
                <c:pt idx="48">
                  <c:v>0.99743919140000004</c:v>
                </c:pt>
                <c:pt idx="49">
                  <c:v>0.99744206710000005</c:v>
                </c:pt>
                <c:pt idx="50">
                  <c:v>0.99744494269999995</c:v>
                </c:pt>
                <c:pt idx="51">
                  <c:v>0.94523706519999995</c:v>
                </c:pt>
                <c:pt idx="52">
                  <c:v>0.99744781839999996</c:v>
                </c:pt>
                <c:pt idx="53">
                  <c:v>0.99745069399999997</c:v>
                </c:pt>
                <c:pt idx="54">
                  <c:v>0.99745356969999999</c:v>
                </c:pt>
                <c:pt idx="55">
                  <c:v>0.99745644529999999</c:v>
                </c:pt>
                <c:pt idx="56">
                  <c:v>0.94050123750000003</c:v>
                </c:pt>
                <c:pt idx="57">
                  <c:v>0.99745932100000001</c:v>
                </c:pt>
                <c:pt idx="58">
                  <c:v>0.99746219660000002</c:v>
                </c:pt>
                <c:pt idx="59">
                  <c:v>0.99746507230000003</c:v>
                </c:pt>
                <c:pt idx="60">
                  <c:v>0.93576534739999995</c:v>
                </c:pt>
                <c:pt idx="61">
                  <c:v>0.99746794790000004</c:v>
                </c:pt>
                <c:pt idx="62">
                  <c:v>0.99747082359999995</c:v>
                </c:pt>
                <c:pt idx="63">
                  <c:v>0.99747369919999995</c:v>
                </c:pt>
                <c:pt idx="64">
                  <c:v>0.99747657489999997</c:v>
                </c:pt>
                <c:pt idx="65">
                  <c:v>0.93102945699999995</c:v>
                </c:pt>
                <c:pt idx="66">
                  <c:v>0.99747945049999998</c:v>
                </c:pt>
                <c:pt idx="67">
                  <c:v>0.99748232619999999</c:v>
                </c:pt>
                <c:pt idx="68">
                  <c:v>0.9974852018</c:v>
                </c:pt>
                <c:pt idx="69">
                  <c:v>0.92629352949999999</c:v>
                </c:pt>
                <c:pt idx="70">
                  <c:v>0.99748807750000001</c:v>
                </c:pt>
                <c:pt idx="71">
                  <c:v>0.99749095310000002</c:v>
                </c:pt>
                <c:pt idx="72">
                  <c:v>0.99749382880000004</c:v>
                </c:pt>
                <c:pt idx="73">
                  <c:v>0.99749670440000004</c:v>
                </c:pt>
                <c:pt idx="74">
                  <c:v>0.92155758180000003</c:v>
                </c:pt>
                <c:pt idx="75">
                  <c:v>0.99749958009999995</c:v>
                </c:pt>
                <c:pt idx="76">
                  <c:v>0.99750245569999996</c:v>
                </c:pt>
                <c:pt idx="77">
                  <c:v>0.99750533139999997</c:v>
                </c:pt>
                <c:pt idx="78">
                  <c:v>0.91682158459999996</c:v>
                </c:pt>
                <c:pt idx="79">
                  <c:v>0.99750820699999998</c:v>
                </c:pt>
                <c:pt idx="80">
                  <c:v>0.9975110827</c:v>
                </c:pt>
                <c:pt idx="81">
                  <c:v>0.9975139583</c:v>
                </c:pt>
                <c:pt idx="82">
                  <c:v>0.99751683400000002</c:v>
                </c:pt>
                <c:pt idx="83">
                  <c:v>0.91208558490000002</c:v>
                </c:pt>
                <c:pt idx="84">
                  <c:v>0.99751970960000003</c:v>
                </c:pt>
                <c:pt idx="85">
                  <c:v>0.99752258530000004</c:v>
                </c:pt>
                <c:pt idx="86">
                  <c:v>0.99752546090000005</c:v>
                </c:pt>
                <c:pt idx="87">
                  <c:v>0.90734952769999999</c:v>
                </c:pt>
                <c:pt idx="88">
                  <c:v>0.99752833659999995</c:v>
                </c:pt>
                <c:pt idx="89">
                  <c:v>0.99753121219999996</c:v>
                </c:pt>
                <c:pt idx="90">
                  <c:v>0.99753408789999998</c:v>
                </c:pt>
                <c:pt idx="91">
                  <c:v>0.90261344600000004</c:v>
                </c:pt>
                <c:pt idx="92">
                  <c:v>0.99753696349999998</c:v>
                </c:pt>
                <c:pt idx="93">
                  <c:v>0.9975398392</c:v>
                </c:pt>
                <c:pt idx="94">
                  <c:v>0.99754271480000001</c:v>
                </c:pt>
                <c:pt idx="95">
                  <c:v>0.99754559050000002</c:v>
                </c:pt>
                <c:pt idx="96">
                  <c:v>0.89787734360000004</c:v>
                </c:pt>
                <c:pt idx="97">
                  <c:v>0.99754846610000003</c:v>
                </c:pt>
                <c:pt idx="98">
                  <c:v>0.99755134180000005</c:v>
                </c:pt>
                <c:pt idx="99">
                  <c:v>0.99755421740000005</c:v>
                </c:pt>
                <c:pt idx="100">
                  <c:v>0.89314120509999995</c:v>
                </c:pt>
                <c:pt idx="101">
                  <c:v>0.99755709309999996</c:v>
                </c:pt>
                <c:pt idx="102">
                  <c:v>0.8884050335</c:v>
                </c:pt>
                <c:pt idx="103">
                  <c:v>0.88366881259999996</c:v>
                </c:pt>
                <c:pt idx="104">
                  <c:v>0.87893257300000005</c:v>
                </c:pt>
                <c:pt idx="105">
                  <c:v>0.87419631409999998</c:v>
                </c:pt>
                <c:pt idx="106">
                  <c:v>0.86946000850000005</c:v>
                </c:pt>
                <c:pt idx="107">
                  <c:v>0.86472365839999998</c:v>
                </c:pt>
                <c:pt idx="108">
                  <c:v>0.8599872798</c:v>
                </c:pt>
                <c:pt idx="109">
                  <c:v>0.85525087119999998</c:v>
                </c:pt>
                <c:pt idx="110">
                  <c:v>0.85051443940000004</c:v>
                </c:pt>
                <c:pt idx="111">
                  <c:v>0.84577795320000004</c:v>
                </c:pt>
                <c:pt idx="112">
                  <c:v>0.84104144240000001</c:v>
                </c:pt>
                <c:pt idx="113">
                  <c:v>0.83630489590000001</c:v>
                </c:pt>
                <c:pt idx="114">
                  <c:v>0.83156833190000001</c:v>
                </c:pt>
                <c:pt idx="115">
                  <c:v>0.82683171180000004</c:v>
                </c:pt>
                <c:pt idx="116">
                  <c:v>0.9930674612</c:v>
                </c:pt>
                <c:pt idx="117">
                  <c:v>0.82209507209999999</c:v>
                </c:pt>
                <c:pt idx="118">
                  <c:v>0.81735839749999994</c:v>
                </c:pt>
                <c:pt idx="119">
                  <c:v>0.81262168769999998</c:v>
                </c:pt>
                <c:pt idx="120">
                  <c:v>0.80788494160000002</c:v>
                </c:pt>
                <c:pt idx="121">
                  <c:v>0.80314816119999999</c:v>
                </c:pt>
                <c:pt idx="122">
                  <c:v>0.79841134660000002</c:v>
                </c:pt>
                <c:pt idx="123">
                  <c:v>0.7936744979</c:v>
                </c:pt>
                <c:pt idx="124">
                  <c:v>0.78893762860000005</c:v>
                </c:pt>
                <c:pt idx="125">
                  <c:v>0.78420072500000004</c:v>
                </c:pt>
                <c:pt idx="126">
                  <c:v>0.77946378819999995</c:v>
                </c:pt>
                <c:pt idx="127">
                  <c:v>0.77472683109999996</c:v>
                </c:pt>
                <c:pt idx="128">
                  <c:v>0.7699898423</c:v>
                </c:pt>
                <c:pt idx="129">
                  <c:v>0.76525282220000002</c:v>
                </c:pt>
                <c:pt idx="130">
                  <c:v>0.76051575559999995</c:v>
                </c:pt>
                <c:pt idx="131">
                  <c:v>0.75577867219999995</c:v>
                </c:pt>
                <c:pt idx="132">
                  <c:v>0.7510415748</c:v>
                </c:pt>
                <c:pt idx="133">
                  <c:v>0.74630444009999997</c:v>
                </c:pt>
                <c:pt idx="134">
                  <c:v>0.98857461400000002</c:v>
                </c:pt>
                <c:pt idx="135">
                  <c:v>0.74156728110000003</c:v>
                </c:pt>
                <c:pt idx="136">
                  <c:v>0.73683009570000002</c:v>
                </c:pt>
                <c:pt idx="137">
                  <c:v>0.73209287609999996</c:v>
                </c:pt>
                <c:pt idx="138">
                  <c:v>0.72735564279999998</c:v>
                </c:pt>
                <c:pt idx="139">
                  <c:v>0.72261837719999999</c:v>
                </c:pt>
                <c:pt idx="140">
                  <c:v>0.71788109690000002</c:v>
                </c:pt>
                <c:pt idx="141">
                  <c:v>0.71314379319999999</c:v>
                </c:pt>
                <c:pt idx="142">
                  <c:v>0.70840646389999995</c:v>
                </c:pt>
                <c:pt idx="143">
                  <c:v>0.70366911300000001</c:v>
                </c:pt>
                <c:pt idx="144">
                  <c:v>0.69893174719999995</c:v>
                </c:pt>
                <c:pt idx="145">
                  <c:v>0.69419435190000001</c:v>
                </c:pt>
                <c:pt idx="146">
                  <c:v>0.68945694140000002</c:v>
                </c:pt>
                <c:pt idx="147">
                  <c:v>0.684719517</c:v>
                </c:pt>
                <c:pt idx="148">
                  <c:v>0.67998207379999998</c:v>
                </c:pt>
                <c:pt idx="149">
                  <c:v>0.67524460850000001</c:v>
                </c:pt>
                <c:pt idx="150">
                  <c:v>0.67050712769999998</c:v>
                </c:pt>
                <c:pt idx="151">
                  <c:v>0.66576962979999998</c:v>
                </c:pt>
                <c:pt idx="152">
                  <c:v>0.66103211790000005</c:v>
                </c:pt>
                <c:pt idx="153">
                  <c:v>0.65629459700000004</c:v>
                </c:pt>
                <c:pt idx="154">
                  <c:v>0.65155706759999998</c:v>
                </c:pt>
                <c:pt idx="155">
                  <c:v>0.64681951120000003</c:v>
                </c:pt>
                <c:pt idx="156">
                  <c:v>0.64208194839999999</c:v>
                </c:pt>
                <c:pt idx="157">
                  <c:v>0.6373443728</c:v>
                </c:pt>
                <c:pt idx="158">
                  <c:v>0.98407794280000005</c:v>
                </c:pt>
                <c:pt idx="159">
                  <c:v>0.63260678309999996</c:v>
                </c:pt>
                <c:pt idx="160">
                  <c:v>0.62786918089999999</c:v>
                </c:pt>
                <c:pt idx="161">
                  <c:v>0.62313157969999999</c:v>
                </c:pt>
                <c:pt idx="162">
                  <c:v>0.61839396229999999</c:v>
                </c:pt>
                <c:pt idx="163">
                  <c:v>0.61365633590000002</c:v>
                </c:pt>
                <c:pt idx="164">
                  <c:v>0.60891870469999998</c:v>
                </c:pt>
                <c:pt idx="165">
                  <c:v>0.60418107300000001</c:v>
                </c:pt>
                <c:pt idx="166">
                  <c:v>0.59944343170000003</c:v>
                </c:pt>
                <c:pt idx="167">
                  <c:v>0.59470578200000002</c:v>
                </c:pt>
                <c:pt idx="168">
                  <c:v>0.58996812759999995</c:v>
                </c:pt>
                <c:pt idx="169">
                  <c:v>0.58523047149999996</c:v>
                </c:pt>
                <c:pt idx="170">
                  <c:v>0.58049280380000001</c:v>
                </c:pt>
                <c:pt idx="171">
                  <c:v>0.57575514059999999</c:v>
                </c:pt>
                <c:pt idx="172">
                  <c:v>0.57101747759999999</c:v>
                </c:pt>
                <c:pt idx="173">
                  <c:v>0.56627981220000001</c:v>
                </c:pt>
                <c:pt idx="174">
                  <c:v>0.56154214309999995</c:v>
                </c:pt>
                <c:pt idx="175">
                  <c:v>0.55680447759999996</c:v>
                </c:pt>
                <c:pt idx="176">
                  <c:v>0.55206681520000001</c:v>
                </c:pt>
                <c:pt idx="177">
                  <c:v>0.54732915360000001</c:v>
                </c:pt>
                <c:pt idx="178">
                  <c:v>0.54259148729999995</c:v>
                </c:pt>
                <c:pt idx="179">
                  <c:v>0.53785383229999995</c:v>
                </c:pt>
                <c:pt idx="180">
                  <c:v>0.53311618540000005</c:v>
                </c:pt>
                <c:pt idx="181">
                  <c:v>0.52837854429999997</c:v>
                </c:pt>
                <c:pt idx="182">
                  <c:v>0.52364090529999996</c:v>
                </c:pt>
                <c:pt idx="183">
                  <c:v>0.51890327589999996</c:v>
                </c:pt>
                <c:pt idx="184">
                  <c:v>0.51416565430000005</c:v>
                </c:pt>
                <c:pt idx="185">
                  <c:v>0.50942804320000001</c:v>
                </c:pt>
                <c:pt idx="186">
                  <c:v>0.50469044590000001</c:v>
                </c:pt>
                <c:pt idx="187">
                  <c:v>0.49995286900000002</c:v>
                </c:pt>
                <c:pt idx="188">
                  <c:v>0.97957804339999999</c:v>
                </c:pt>
                <c:pt idx="189">
                  <c:v>0.4952152984</c:v>
                </c:pt>
                <c:pt idx="190">
                  <c:v>0.49047774199999999</c:v>
                </c:pt>
                <c:pt idx="191">
                  <c:v>0.48574020699999998</c:v>
                </c:pt>
                <c:pt idx="192">
                  <c:v>0.4810027019</c:v>
                </c:pt>
                <c:pt idx="193">
                  <c:v>0.47626521090000001</c:v>
                </c:pt>
                <c:pt idx="194">
                  <c:v>0.47152773819999999</c:v>
                </c:pt>
                <c:pt idx="195">
                  <c:v>0.46679028890000002</c:v>
                </c:pt>
                <c:pt idx="196">
                  <c:v>0.46205287830000003</c:v>
                </c:pt>
                <c:pt idx="197">
                  <c:v>0.45731550370000001</c:v>
                </c:pt>
                <c:pt idx="198">
                  <c:v>0.45257815439999999</c:v>
                </c:pt>
                <c:pt idx="199">
                  <c:v>0.44784083260000002</c:v>
                </c:pt>
                <c:pt idx="200">
                  <c:v>0.44310356109999999</c:v>
                </c:pt>
                <c:pt idx="201">
                  <c:v>0.43836633009999998</c:v>
                </c:pt>
                <c:pt idx="202">
                  <c:v>0.43362914959999999</c:v>
                </c:pt>
                <c:pt idx="203">
                  <c:v>0.42844650000000001</c:v>
                </c:pt>
                <c:pt idx="204">
                  <c:v>0.42318079339999998</c:v>
                </c:pt>
                <c:pt idx="205">
                  <c:v>0.4178343148</c:v>
                </c:pt>
                <c:pt idx="206">
                  <c:v>0.41240953429999999</c:v>
                </c:pt>
                <c:pt idx="207">
                  <c:v>0.40690911410000002</c:v>
                </c:pt>
                <c:pt idx="208">
                  <c:v>0.40133588079999999</c:v>
                </c:pt>
                <c:pt idx="209">
                  <c:v>0.97507466539999998</c:v>
                </c:pt>
                <c:pt idx="210">
                  <c:v>0.3956928415</c:v>
                </c:pt>
                <c:pt idx="211">
                  <c:v>0.38998312769999999</c:v>
                </c:pt>
                <c:pt idx="212">
                  <c:v>0.3842100967</c:v>
                </c:pt>
                <c:pt idx="213">
                  <c:v>0.37837736910000003</c:v>
                </c:pt>
                <c:pt idx="214">
                  <c:v>0.37248871890000002</c:v>
                </c:pt>
                <c:pt idx="215">
                  <c:v>0.36654806719999999</c:v>
                </c:pt>
                <c:pt idx="216">
                  <c:v>0.36055950710000001</c:v>
                </c:pt>
                <c:pt idx="217">
                  <c:v>0.35452724969999999</c:v>
                </c:pt>
                <c:pt idx="218">
                  <c:v>0.34845564429999998</c:v>
                </c:pt>
                <c:pt idx="219">
                  <c:v>0.34234917860000003</c:v>
                </c:pt>
                <c:pt idx="220">
                  <c:v>0.33621241800000001</c:v>
                </c:pt>
                <c:pt idx="221">
                  <c:v>0.33005006999999997</c:v>
                </c:pt>
                <c:pt idx="222">
                  <c:v>0.32386686329999997</c:v>
                </c:pt>
                <c:pt idx="223">
                  <c:v>0.31766763990000002</c:v>
                </c:pt>
                <c:pt idx="224">
                  <c:v>0.97056795839999999</c:v>
                </c:pt>
                <c:pt idx="225">
                  <c:v>0.3114572518</c:v>
                </c:pt>
                <c:pt idx="226">
                  <c:v>0.3052406379</c:v>
                </c:pt>
                <c:pt idx="227">
                  <c:v>0.29902271139999997</c:v>
                </c:pt>
                <c:pt idx="228">
                  <c:v>0.29280840499999999</c:v>
                </c:pt>
                <c:pt idx="229">
                  <c:v>0.28660267080000001</c:v>
                </c:pt>
                <c:pt idx="230">
                  <c:v>0.28041038150000003</c:v>
                </c:pt>
                <c:pt idx="231">
                  <c:v>0.27423640160000001</c:v>
                </c:pt>
                <c:pt idx="232">
                  <c:v>0.26808555540000001</c:v>
                </c:pt>
                <c:pt idx="233">
                  <c:v>0.26196258979999998</c:v>
                </c:pt>
                <c:pt idx="234">
                  <c:v>0.25587213019999999</c:v>
                </c:pt>
                <c:pt idx="235">
                  <c:v>0.2498187523</c:v>
                </c:pt>
                <c:pt idx="236">
                  <c:v>0.96605769870000002</c:v>
                </c:pt>
                <c:pt idx="237">
                  <c:v>0.24380689089999999</c:v>
                </c:pt>
                <c:pt idx="238">
                  <c:v>0.2378408494</c:v>
                </c:pt>
                <c:pt idx="239">
                  <c:v>0.23192484120000001</c:v>
                </c:pt>
                <c:pt idx="240">
                  <c:v>0.22606291110000001</c:v>
                </c:pt>
                <c:pt idx="241">
                  <c:v>0.22025900800000001</c:v>
                </c:pt>
                <c:pt idx="242">
                  <c:v>0.21451677659999999</c:v>
                </c:pt>
                <c:pt idx="243">
                  <c:v>0.20883981230000001</c:v>
                </c:pt>
                <c:pt idx="244">
                  <c:v>0.20323145910000001</c:v>
                </c:pt>
                <c:pt idx="245">
                  <c:v>0.96154418639999995</c:v>
                </c:pt>
                <c:pt idx="246">
                  <c:v>0.1976949546</c:v>
                </c:pt>
                <c:pt idx="247">
                  <c:v>0.1922333101</c:v>
                </c:pt>
                <c:pt idx="248">
                  <c:v>0.1868493172</c:v>
                </c:pt>
                <c:pt idx="249">
                  <c:v>0.18154565919999999</c:v>
                </c:pt>
                <c:pt idx="250">
                  <c:v>0.1763247875</c:v>
                </c:pt>
                <c:pt idx="251">
                  <c:v>0.95702722309999999</c:v>
                </c:pt>
                <c:pt idx="252">
                  <c:v>0.17118883509999999</c:v>
                </c:pt>
                <c:pt idx="253">
                  <c:v>0.16613986</c:v>
                </c:pt>
                <c:pt idx="254">
                  <c:v>0.16117973420000001</c:v>
                </c:pt>
                <c:pt idx="255">
                  <c:v>0.15631002099999999</c:v>
                </c:pt>
                <c:pt idx="256">
                  <c:v>0.1515322439</c:v>
                </c:pt>
                <c:pt idx="257">
                  <c:v>0.9525067613</c:v>
                </c:pt>
                <c:pt idx="258">
                  <c:v>0.1468476383</c:v>
                </c:pt>
                <c:pt idx="259">
                  <c:v>0.14225728679999999</c:v>
                </c:pt>
                <c:pt idx="260">
                  <c:v>0.13776207260000001</c:v>
                </c:pt>
                <c:pt idx="261">
                  <c:v>0.13336267460000001</c:v>
                </c:pt>
                <c:pt idx="262">
                  <c:v>0.94798334870000001</c:v>
                </c:pt>
                <c:pt idx="263">
                  <c:v>0.12905963570000001</c:v>
                </c:pt>
                <c:pt idx="264">
                  <c:v>0.1248535004</c:v>
                </c:pt>
                <c:pt idx="265">
                  <c:v>0.1207442027</c:v>
                </c:pt>
                <c:pt idx="266">
                  <c:v>0.11673197790000001</c:v>
                </c:pt>
                <c:pt idx="267">
                  <c:v>0.94345682230000005</c:v>
                </c:pt>
                <c:pt idx="268">
                  <c:v>0.1128165993</c:v>
                </c:pt>
                <c:pt idx="269">
                  <c:v>0.1089979227</c:v>
                </c:pt>
                <c:pt idx="270">
                  <c:v>0.1052756532</c:v>
                </c:pt>
                <c:pt idx="271">
                  <c:v>0.93892685649999996</c:v>
                </c:pt>
                <c:pt idx="272">
                  <c:v>0.1016490372</c:v>
                </c:pt>
                <c:pt idx="273">
                  <c:v>9.8117839109999994E-2</c:v>
                </c:pt>
                <c:pt idx="274">
                  <c:v>9.4681161769999994E-2</c:v>
                </c:pt>
                <c:pt idx="275">
                  <c:v>9.133802278E-2</c:v>
                </c:pt>
                <c:pt idx="276">
                  <c:v>0.93439377359999998</c:v>
                </c:pt>
                <c:pt idx="277">
                  <c:v>8.8087728569999996E-2</c:v>
                </c:pt>
                <c:pt idx="278">
                  <c:v>8.4929245429999994E-2</c:v>
                </c:pt>
                <c:pt idx="279">
                  <c:v>8.1861332430000003E-2</c:v>
                </c:pt>
                <c:pt idx="280">
                  <c:v>0.92985763929999998</c:v>
                </c:pt>
                <c:pt idx="281">
                  <c:v>7.8882728999999999E-2</c:v>
                </c:pt>
                <c:pt idx="282">
                  <c:v>7.5992288529999993E-2</c:v>
                </c:pt>
                <c:pt idx="283">
                  <c:v>7.3188737929999997E-2</c:v>
                </c:pt>
                <c:pt idx="284">
                  <c:v>0.92531833539999997</c:v>
                </c:pt>
                <c:pt idx="285">
                  <c:v>7.047050514E-2</c:v>
                </c:pt>
                <c:pt idx="286">
                  <c:v>6.7836378389999993E-2</c:v>
                </c:pt>
                <c:pt idx="287">
                  <c:v>0.92077569459999997</c:v>
                </c:pt>
                <c:pt idx="288">
                  <c:v>6.5285691820000005E-2</c:v>
                </c:pt>
                <c:pt idx="289">
                  <c:v>6.2815776980000002E-2</c:v>
                </c:pt>
                <c:pt idx="290">
                  <c:v>6.0425160310000003E-2</c:v>
                </c:pt>
                <c:pt idx="291">
                  <c:v>0.91623042600000004</c:v>
                </c:pt>
                <c:pt idx="292">
                  <c:v>5.8112327480000003E-2</c:v>
                </c:pt>
                <c:pt idx="293">
                  <c:v>5.5875998449999999E-2</c:v>
                </c:pt>
                <c:pt idx="294">
                  <c:v>5.3715298020000003E-2</c:v>
                </c:pt>
                <c:pt idx="295">
                  <c:v>0.91168163999999996</c:v>
                </c:pt>
                <c:pt idx="296">
                  <c:v>5.1627460579999999E-2</c:v>
                </c:pt>
                <c:pt idx="297">
                  <c:v>4.9610686530000003E-2</c:v>
                </c:pt>
                <c:pt idx="298">
                  <c:v>4.7663573430000002E-2</c:v>
                </c:pt>
                <c:pt idx="299">
                  <c:v>0.90713016479999997</c:v>
                </c:pt>
                <c:pt idx="300">
                  <c:v>4.5786155119999998E-2</c:v>
                </c:pt>
                <c:pt idx="301">
                  <c:v>4.397441949E-2</c:v>
                </c:pt>
                <c:pt idx="302">
                  <c:v>0.90257576839999998</c:v>
                </c:pt>
                <c:pt idx="303">
                  <c:v>4.2226501370000002E-2</c:v>
                </c:pt>
                <c:pt idx="304">
                  <c:v>4.0543921490000003E-2</c:v>
                </c:pt>
                <c:pt idx="305">
                  <c:v>3.8922380270000001E-2</c:v>
                </c:pt>
                <c:pt idx="306">
                  <c:v>0.89801822899999995</c:v>
                </c:pt>
                <c:pt idx="307">
                  <c:v>3.7359116239999997E-2</c:v>
                </c:pt>
                <c:pt idx="308">
                  <c:v>3.5856569620000001E-2</c:v>
                </c:pt>
                <c:pt idx="309">
                  <c:v>3.441004953E-2</c:v>
                </c:pt>
                <c:pt idx="310">
                  <c:v>0.89345762490000002</c:v>
                </c:pt>
                <c:pt idx="311">
                  <c:v>3.3016907919999998E-2</c:v>
                </c:pt>
                <c:pt idx="312">
                  <c:v>3.1680751450000003E-2</c:v>
                </c:pt>
                <c:pt idx="313">
                  <c:v>3.039389466E-2</c:v>
                </c:pt>
                <c:pt idx="314">
                  <c:v>0.88889420100000005</c:v>
                </c:pt>
                <c:pt idx="315">
                  <c:v>2.9158666199999999E-2</c:v>
                </c:pt>
                <c:pt idx="316">
                  <c:v>2.797233977E-2</c:v>
                </c:pt>
                <c:pt idx="317">
                  <c:v>2.6831956050000001E-2</c:v>
                </c:pt>
                <c:pt idx="318">
                  <c:v>0.88432782249999997</c:v>
                </c:pt>
                <c:pt idx="319">
                  <c:v>2.574038457E-2</c:v>
                </c:pt>
                <c:pt idx="320">
                  <c:v>2.468960177E-2</c:v>
                </c:pt>
                <c:pt idx="321">
                  <c:v>2.3686375400000001E-2</c:v>
                </c:pt>
                <c:pt idx="322">
                  <c:v>0.87975867249999995</c:v>
                </c:pt>
                <c:pt idx="323">
                  <c:v>2.2719446050000001E-2</c:v>
                </c:pt>
                <c:pt idx="324">
                  <c:v>2.1764659120000002E-2</c:v>
                </c:pt>
                <c:pt idx="325">
                  <c:v>2.0811017380000001E-2</c:v>
                </c:pt>
                <c:pt idx="326">
                  <c:v>0.87518675040000005</c:v>
                </c:pt>
                <c:pt idx="327">
                  <c:v>1.987001268E-2</c:v>
                </c:pt>
                <c:pt idx="328">
                  <c:v>1.8932211630000001E-2</c:v>
                </c:pt>
                <c:pt idx="329">
                  <c:v>0.87061203850000002</c:v>
                </c:pt>
                <c:pt idx="330">
                  <c:v>1.8006025969999999E-2</c:v>
                </c:pt>
                <c:pt idx="331">
                  <c:v>1.7086539719999998E-2</c:v>
                </c:pt>
                <c:pt idx="332">
                  <c:v>1.617709631E-2</c:v>
                </c:pt>
                <c:pt idx="333">
                  <c:v>0.86603432430000005</c:v>
                </c:pt>
                <c:pt idx="334">
                  <c:v>1.5279266160000001E-2</c:v>
                </c:pt>
                <c:pt idx="335">
                  <c:v>1.4388155999999999E-2</c:v>
                </c:pt>
                <c:pt idx="336">
                  <c:v>0.86145352450000001</c:v>
                </c:pt>
                <c:pt idx="337">
                  <c:v>1.3515754979999999E-2</c:v>
                </c:pt>
                <c:pt idx="338">
                  <c:v>1.2650547410000001E-2</c:v>
                </c:pt>
                <c:pt idx="339">
                  <c:v>1.18026499E-2</c:v>
                </c:pt>
                <c:pt idx="340">
                  <c:v>0.85687026879999995</c:v>
                </c:pt>
                <c:pt idx="341">
                  <c:v>1.096968658E-2</c:v>
                </c:pt>
                <c:pt idx="342">
                  <c:v>1.014703412E-2</c:v>
                </c:pt>
                <c:pt idx="343">
                  <c:v>0.85228418920000004</c:v>
                </c:pt>
                <c:pt idx="344">
                  <c:v>9.3511349200000003E-3</c:v>
                </c:pt>
                <c:pt idx="345">
                  <c:v>8.5699745390000002E-3</c:v>
                </c:pt>
                <c:pt idx="346">
                  <c:v>0.84769549420000001</c:v>
                </c:pt>
                <c:pt idx="347">
                  <c:v>7.8048910309999999E-3</c:v>
                </c:pt>
                <c:pt idx="348">
                  <c:v>0.8431040702</c:v>
                </c:pt>
                <c:pt idx="349">
                  <c:v>7.0717050470000004E-3</c:v>
                </c:pt>
                <c:pt idx="350">
                  <c:v>6.3574934370000001E-3</c:v>
                </c:pt>
                <c:pt idx="351">
                  <c:v>0.83850984080000002</c:v>
                </c:pt>
                <c:pt idx="352">
                  <c:v>5.6640976189999996E-3</c:v>
                </c:pt>
                <c:pt idx="353">
                  <c:v>5.0075826710000004E-3</c:v>
                </c:pt>
                <c:pt idx="354">
                  <c:v>0.83391298830000005</c:v>
                </c:pt>
                <c:pt idx="355">
                  <c:v>4.3794452839999998E-3</c:v>
                </c:pt>
                <c:pt idx="356">
                  <c:v>3.7790485979999999E-3</c:v>
                </c:pt>
                <c:pt idx="357">
                  <c:v>0.82931348910000002</c:v>
                </c:pt>
                <c:pt idx="358">
                  <c:v>3.2119154250000001E-3</c:v>
                </c:pt>
                <c:pt idx="359">
                  <c:v>0.82471144519999995</c:v>
                </c:pt>
                <c:pt idx="360">
                  <c:v>2.6905464840000001E-3</c:v>
                </c:pt>
                <c:pt idx="361">
                  <c:v>2.2042001470000002E-3</c:v>
                </c:pt>
                <c:pt idx="362">
                  <c:v>0.82010669849999995</c:v>
                </c:pt>
                <c:pt idx="363">
                  <c:v>1.7549876690000001E-3</c:v>
                </c:pt>
                <c:pt idx="364">
                  <c:v>0.81549925710000004</c:v>
                </c:pt>
                <c:pt idx="365">
                  <c:v>1.3455734370000001E-3</c:v>
                </c:pt>
                <c:pt idx="366">
                  <c:v>0.81088942419999999</c:v>
                </c:pt>
                <c:pt idx="367">
                  <c:v>9.9295266600000001E-4</c:v>
                </c:pt>
                <c:pt idx="368">
                  <c:v>6.8290058680000004E-4</c:v>
                </c:pt>
                <c:pt idx="369">
                  <c:v>0.80627701760000003</c:v>
                </c:pt>
                <c:pt idx="370">
                  <c:v>4.1651464049999998E-4</c:v>
                </c:pt>
                <c:pt idx="371">
                  <c:v>0.80166178590000003</c:v>
                </c:pt>
                <c:pt idx="372">
                  <c:v>1.9441700810000001E-4</c:v>
                </c:pt>
                <c:pt idx="373">
                  <c:v>0.79704434710000005</c:v>
                </c:pt>
                <c:pt idx="374">
                  <c:v>2.5965380969999999E-5</c:v>
                </c:pt>
                <c:pt idx="375">
                  <c:v>-8.9247164000000003E-5</c:v>
                </c:pt>
                <c:pt idx="376">
                  <c:v>0.79242419470000003</c:v>
                </c:pt>
                <c:pt idx="377">
                  <c:v>-1.5931645840000001E-4</c:v>
                </c:pt>
                <c:pt idx="378">
                  <c:v>0.78780142610000004</c:v>
                </c:pt>
                <c:pt idx="379">
                  <c:v>-1.836833753E-4</c:v>
                </c:pt>
                <c:pt idx="380">
                  <c:v>0.78317605779999999</c:v>
                </c:pt>
                <c:pt idx="381">
                  <c:v>-1.617221405E-4</c:v>
                </c:pt>
                <c:pt idx="382">
                  <c:v>0.77854839610000004</c:v>
                </c:pt>
                <c:pt idx="383">
                  <c:v>-7.712997346E-5</c:v>
                </c:pt>
                <c:pt idx="384">
                  <c:v>5.201736707E-5</c:v>
                </c:pt>
                <c:pt idx="385">
                  <c:v>0.77391826409999998</c:v>
                </c:pt>
                <c:pt idx="386">
                  <c:v>2.2443381959999999E-4</c:v>
                </c:pt>
                <c:pt idx="387">
                  <c:v>0.7692856629</c:v>
                </c:pt>
                <c:pt idx="388">
                  <c:v>4.3841447079999999E-4</c:v>
                </c:pt>
                <c:pt idx="389">
                  <c:v>0.76465068280000004</c:v>
                </c:pt>
                <c:pt idx="390">
                  <c:v>7.0517255589999997E-4</c:v>
                </c:pt>
                <c:pt idx="391">
                  <c:v>0.76001334580000002</c:v>
                </c:pt>
                <c:pt idx="392">
                  <c:v>1.014811055E-3</c:v>
                </c:pt>
                <c:pt idx="393">
                  <c:v>1.3600193689999999E-3</c:v>
                </c:pt>
                <c:pt idx="394">
                  <c:v>0.75537359449999997</c:v>
                </c:pt>
                <c:pt idx="395">
                  <c:v>1.7385565900000001E-3</c:v>
                </c:pt>
                <c:pt idx="396">
                  <c:v>0.75073122719999996</c:v>
                </c:pt>
                <c:pt idx="397">
                  <c:v>2.165821117E-3</c:v>
                </c:pt>
                <c:pt idx="398">
                  <c:v>0.74608656510000004</c:v>
                </c:pt>
                <c:pt idx="399">
                  <c:v>2.6225908509999998E-3</c:v>
                </c:pt>
                <c:pt idx="400">
                  <c:v>3.1054546939999999E-3</c:v>
                </c:pt>
                <c:pt idx="401">
                  <c:v>0.74143932329999995</c:v>
                </c:pt>
                <c:pt idx="402">
                  <c:v>3.6250973700000001E-3</c:v>
                </c:pt>
                <c:pt idx="403">
                  <c:v>0.73678989650000004</c:v>
                </c:pt>
                <c:pt idx="404">
                  <c:v>4.1733922880000003E-3</c:v>
                </c:pt>
                <c:pt idx="405">
                  <c:v>0.73213824350000001</c:v>
                </c:pt>
                <c:pt idx="406">
                  <c:v>4.7411081180000004E-3</c:v>
                </c:pt>
                <c:pt idx="407">
                  <c:v>5.3402109529999998E-3</c:v>
                </c:pt>
                <c:pt idx="408">
                  <c:v>0.72748424330000006</c:v>
                </c:pt>
                <c:pt idx="409">
                  <c:v>5.9610868440000001E-3</c:v>
                </c:pt>
                <c:pt idx="410">
                  <c:v>0.7228280695</c:v>
                </c:pt>
                <c:pt idx="411">
                  <c:v>6.5958527330000002E-3</c:v>
                </c:pt>
                <c:pt idx="412">
                  <c:v>7.2629315030000004E-3</c:v>
                </c:pt>
                <c:pt idx="413">
                  <c:v>0.71816894580000001</c:v>
                </c:pt>
                <c:pt idx="414">
                  <c:v>7.9414795899999998E-3</c:v>
                </c:pt>
                <c:pt idx="415">
                  <c:v>0.71350779360000005</c:v>
                </c:pt>
                <c:pt idx="416">
                  <c:v>8.6391535780000004E-3</c:v>
                </c:pt>
                <c:pt idx="417">
                  <c:v>9.3553544359999997E-3</c:v>
                </c:pt>
                <c:pt idx="418">
                  <c:v>0.70884432190000002</c:v>
                </c:pt>
                <c:pt idx="419">
                  <c:v>1.0080163390000001E-2</c:v>
                </c:pt>
                <c:pt idx="420">
                  <c:v>0.70417867339999995</c:v>
                </c:pt>
                <c:pt idx="421">
                  <c:v>1.082922176E-2</c:v>
                </c:pt>
                <c:pt idx="422">
                  <c:v>1.1583312300000001E-2</c:v>
                </c:pt>
                <c:pt idx="423">
                  <c:v>0.69951100109999997</c:v>
                </c:pt>
                <c:pt idx="424">
                  <c:v>1.235723381E-2</c:v>
                </c:pt>
                <c:pt idx="425">
                  <c:v>0.69484077529999999</c:v>
                </c:pt>
                <c:pt idx="426">
                  <c:v>1.313783808E-2</c:v>
                </c:pt>
                <c:pt idx="427">
                  <c:v>1.393343317E-2</c:v>
                </c:pt>
                <c:pt idx="428">
                  <c:v>0.6901681301</c:v>
                </c:pt>
                <c:pt idx="429">
                  <c:v>1.473734912E-2</c:v>
                </c:pt>
                <c:pt idx="430">
                  <c:v>1.5553062520000001E-2</c:v>
                </c:pt>
                <c:pt idx="431">
                  <c:v>0.68549334100000003</c:v>
                </c:pt>
                <c:pt idx="432">
                  <c:v>1.6377246250000001E-2</c:v>
                </c:pt>
                <c:pt idx="433">
                  <c:v>0.68081641780000002</c:v>
                </c:pt>
                <c:pt idx="434">
                  <c:v>1.7211192010000001E-2</c:v>
                </c:pt>
                <c:pt idx="435">
                  <c:v>1.8052940569999999E-2</c:v>
                </c:pt>
                <c:pt idx="436">
                  <c:v>0.67613740170000003</c:v>
                </c:pt>
                <c:pt idx="437">
                  <c:v>1.8903858990000001E-2</c:v>
                </c:pt>
                <c:pt idx="438">
                  <c:v>1.9761013639999998E-2</c:v>
                </c:pt>
                <c:pt idx="439">
                  <c:v>0.67145619550000002</c:v>
                </c:pt>
                <c:pt idx="440">
                  <c:v>2.062753979E-2</c:v>
                </c:pt>
                <c:pt idx="441">
                  <c:v>0.66677235069999996</c:v>
                </c:pt>
                <c:pt idx="442">
                  <c:v>2.1498115559999999E-2</c:v>
                </c:pt>
                <c:pt idx="443">
                  <c:v>2.2378970129999998E-2</c:v>
                </c:pt>
                <c:pt idx="444">
                  <c:v>0.66208636379999997</c:v>
                </c:pt>
                <c:pt idx="445">
                  <c:v>2.3261251569999999E-2</c:v>
                </c:pt>
                <c:pt idx="446">
                  <c:v>2.4155559010000001E-2</c:v>
                </c:pt>
                <c:pt idx="447">
                  <c:v>0.65739834340000003</c:v>
                </c:pt>
                <c:pt idx="448">
                  <c:v>2.5049866420000001E-2</c:v>
                </c:pt>
                <c:pt idx="449">
                  <c:v>2.5955122189999999E-2</c:v>
                </c:pt>
                <c:pt idx="450">
                  <c:v>0.65270836539999999</c:v>
                </c:pt>
                <c:pt idx="451">
                  <c:v>2.6861945259999999E-2</c:v>
                </c:pt>
                <c:pt idx="452">
                  <c:v>2.777534634E-2</c:v>
                </c:pt>
                <c:pt idx="453">
                  <c:v>0.64801600439999996</c:v>
                </c:pt>
                <c:pt idx="454">
                  <c:v>2.8727829159999999E-2</c:v>
                </c:pt>
                <c:pt idx="455">
                  <c:v>2.971961033E-2</c:v>
                </c:pt>
                <c:pt idx="456">
                  <c:v>0.64332118559999996</c:v>
                </c:pt>
                <c:pt idx="457">
                  <c:v>3.075630763E-2</c:v>
                </c:pt>
                <c:pt idx="458">
                  <c:v>0.63862446880000001</c:v>
                </c:pt>
                <c:pt idx="459">
                  <c:v>3.1833536689999997E-2</c:v>
                </c:pt>
                <c:pt idx="460">
                  <c:v>3.2960331709999999E-2</c:v>
                </c:pt>
                <c:pt idx="461">
                  <c:v>0.63392580300000001</c:v>
                </c:pt>
                <c:pt idx="462">
                  <c:v>3.4130196680000002E-2</c:v>
                </c:pt>
                <c:pt idx="463">
                  <c:v>0.62922506840000003</c:v>
                </c:pt>
                <c:pt idx="464">
                  <c:v>3.5352777430000003E-2</c:v>
                </c:pt>
                <c:pt idx="465">
                  <c:v>3.6622254010000001E-2</c:v>
                </c:pt>
                <c:pt idx="466">
                  <c:v>0.62452156179999996</c:v>
                </c:pt>
                <c:pt idx="467">
                  <c:v>3.7946964770000001E-2</c:v>
                </c:pt>
                <c:pt idx="468">
                  <c:v>0.61981611910000001</c:v>
                </c:pt>
                <c:pt idx="469">
                  <c:v>3.9323393800000002E-2</c:v>
                </c:pt>
                <c:pt idx="470">
                  <c:v>4.0756464550000003E-2</c:v>
                </c:pt>
                <c:pt idx="471">
                  <c:v>0.61510877770000005</c:v>
                </c:pt>
                <c:pt idx="472">
                  <c:v>4.2247200259999999E-2</c:v>
                </c:pt>
                <c:pt idx="473">
                  <c:v>0.61039955180000005</c:v>
                </c:pt>
                <c:pt idx="474">
                  <c:v>4.3795526029999997E-2</c:v>
                </c:pt>
                <c:pt idx="475">
                  <c:v>0.60568789519999999</c:v>
                </c:pt>
                <c:pt idx="476">
                  <c:v>4.5408282809999999E-2</c:v>
                </c:pt>
                <c:pt idx="477">
                  <c:v>4.7081269289999998E-2</c:v>
                </c:pt>
                <c:pt idx="478">
                  <c:v>0.60097406129999997</c:v>
                </c:pt>
                <c:pt idx="479">
                  <c:v>4.882140745E-2</c:v>
                </c:pt>
                <c:pt idx="480">
                  <c:v>0.59625824839999997</c:v>
                </c:pt>
                <c:pt idx="481">
                  <c:v>5.0628190050000001E-2</c:v>
                </c:pt>
                <c:pt idx="482">
                  <c:v>0.59154048969999995</c:v>
                </c:pt>
                <c:pt idx="483">
                  <c:v>5.2501614840000002E-2</c:v>
                </c:pt>
                <c:pt idx="484">
                  <c:v>0.5868206386</c:v>
                </c:pt>
                <c:pt idx="485">
                  <c:v>5.444884354E-2</c:v>
                </c:pt>
                <c:pt idx="486">
                  <c:v>0.58209850819999998</c:v>
                </c:pt>
                <c:pt idx="487">
                  <c:v>5.6467829890000001E-2</c:v>
                </c:pt>
                <c:pt idx="488">
                  <c:v>5.856005903E-2</c:v>
                </c:pt>
                <c:pt idx="489">
                  <c:v>0.57737442360000002</c:v>
                </c:pt>
                <c:pt idx="490">
                  <c:v>6.0730897419999999E-2</c:v>
                </c:pt>
                <c:pt idx="491">
                  <c:v>0.57264842120000004</c:v>
                </c:pt>
                <c:pt idx="492">
                  <c:v>6.2980002940000002E-2</c:v>
                </c:pt>
                <c:pt idx="493">
                  <c:v>0.56792040349999995</c:v>
                </c:pt>
                <c:pt idx="494">
                  <c:v>6.5308394800000003E-2</c:v>
                </c:pt>
                <c:pt idx="495">
                  <c:v>0.56318999439999995</c:v>
                </c:pt>
                <c:pt idx="496">
                  <c:v>6.7718729170000005E-2</c:v>
                </c:pt>
                <c:pt idx="497">
                  <c:v>0.55845777890000003</c:v>
                </c:pt>
                <c:pt idx="498">
                  <c:v>7.0215610760000005E-2</c:v>
                </c:pt>
                <c:pt idx="499">
                  <c:v>0.55372373730000002</c:v>
                </c:pt>
                <c:pt idx="500">
                  <c:v>7.2797522239999995E-2</c:v>
                </c:pt>
                <c:pt idx="501">
                  <c:v>0.54898768779999996</c:v>
                </c:pt>
                <c:pt idx="502">
                  <c:v>7.5466553970000003E-2</c:v>
                </c:pt>
                <c:pt idx="503">
                  <c:v>0.54424920219999995</c:v>
                </c:pt>
                <c:pt idx="504">
                  <c:v>7.8224769449999995E-2</c:v>
                </c:pt>
                <c:pt idx="505">
                  <c:v>0.53950895830000001</c:v>
                </c:pt>
                <c:pt idx="506">
                  <c:v>8.1075499270000004E-2</c:v>
                </c:pt>
                <c:pt idx="507">
                  <c:v>0.53476692930000003</c:v>
                </c:pt>
                <c:pt idx="508">
                  <c:v>8.4019387289999997E-2</c:v>
                </c:pt>
                <c:pt idx="509">
                  <c:v>0.53002296360000001</c:v>
                </c:pt>
                <c:pt idx="510">
                  <c:v>0.52527658119999998</c:v>
                </c:pt>
                <c:pt idx="511">
                  <c:v>8.7057473260000004E-2</c:v>
                </c:pt>
                <c:pt idx="512">
                  <c:v>0.5205284751</c:v>
                </c:pt>
                <c:pt idx="513">
                  <c:v>9.0191183839999994E-2</c:v>
                </c:pt>
                <c:pt idx="514">
                  <c:v>0.51577865730000005</c:v>
                </c:pt>
                <c:pt idx="515">
                  <c:v>9.3421989280000006E-2</c:v>
                </c:pt>
                <c:pt idx="516">
                  <c:v>0.51102705500000001</c:v>
                </c:pt>
                <c:pt idx="517">
                  <c:v>9.6751593359999999E-2</c:v>
                </c:pt>
                <c:pt idx="518">
                  <c:v>0.50627282100000004</c:v>
                </c:pt>
                <c:pt idx="519">
                  <c:v>0.1001814119</c:v>
                </c:pt>
                <c:pt idx="520">
                  <c:v>0.50151695809999997</c:v>
                </c:pt>
                <c:pt idx="521">
                  <c:v>0.10371287260000001</c:v>
                </c:pt>
                <c:pt idx="522">
                  <c:v>0.49675945929999998</c:v>
                </c:pt>
                <c:pt idx="523">
                  <c:v>0.49200023539999999</c:v>
                </c:pt>
                <c:pt idx="524">
                  <c:v>0.107346228</c:v>
                </c:pt>
                <c:pt idx="525">
                  <c:v>0.48723840349999997</c:v>
                </c:pt>
                <c:pt idx="526">
                  <c:v>0.11108237560000001</c:v>
                </c:pt>
                <c:pt idx="527">
                  <c:v>0.48247497820000002</c:v>
                </c:pt>
                <c:pt idx="528">
                  <c:v>0.1149222001</c:v>
                </c:pt>
                <c:pt idx="529">
                  <c:v>0.47770994649999998</c:v>
                </c:pt>
                <c:pt idx="530">
                  <c:v>0.1188663199</c:v>
                </c:pt>
                <c:pt idx="531">
                  <c:v>0.47294325050000002</c:v>
                </c:pt>
                <c:pt idx="532">
                  <c:v>0.12291508249999999</c:v>
                </c:pt>
                <c:pt idx="533">
                  <c:v>0.46817421850000002</c:v>
                </c:pt>
                <c:pt idx="534">
                  <c:v>0.46340346139999999</c:v>
                </c:pt>
                <c:pt idx="535">
                  <c:v>0.12706882759999999</c:v>
                </c:pt>
                <c:pt idx="536">
                  <c:v>0.45863108009999998</c:v>
                </c:pt>
                <c:pt idx="537">
                  <c:v>0.13132770020000001</c:v>
                </c:pt>
                <c:pt idx="538">
                  <c:v>0.45385717409999998</c:v>
                </c:pt>
                <c:pt idx="539">
                  <c:v>0.13569156090000001</c:v>
                </c:pt>
                <c:pt idx="540">
                  <c:v>0.44908086310000001</c:v>
                </c:pt>
                <c:pt idx="541">
                  <c:v>0.44430299150000002</c:v>
                </c:pt>
                <c:pt idx="542">
                  <c:v>0.14016020039999999</c:v>
                </c:pt>
                <c:pt idx="543">
                  <c:v>0.43905344549999997</c:v>
                </c:pt>
                <c:pt idx="544">
                  <c:v>0.1447331516</c:v>
                </c:pt>
                <c:pt idx="545">
                  <c:v>0.4337138613</c:v>
                </c:pt>
                <c:pt idx="546">
                  <c:v>0.1494097664</c:v>
                </c:pt>
                <c:pt idx="547">
                  <c:v>0.42828640229999998</c:v>
                </c:pt>
                <c:pt idx="548">
                  <c:v>0.1541891024</c:v>
                </c:pt>
                <c:pt idx="549">
                  <c:v>0.4227732911</c:v>
                </c:pt>
                <c:pt idx="550">
                  <c:v>0.1590700689</c:v>
                </c:pt>
                <c:pt idx="551">
                  <c:v>0.41717704979999998</c:v>
                </c:pt>
                <c:pt idx="552">
                  <c:v>0.16405139799999999</c:v>
                </c:pt>
                <c:pt idx="553">
                  <c:v>0.4115007953</c:v>
                </c:pt>
                <c:pt idx="554">
                  <c:v>0.16913161709999999</c:v>
                </c:pt>
                <c:pt idx="555">
                  <c:v>0.40574711279999998</c:v>
                </c:pt>
                <c:pt idx="556">
                  <c:v>0.17430881979999999</c:v>
                </c:pt>
                <c:pt idx="557">
                  <c:v>0.39991873049999999</c:v>
                </c:pt>
                <c:pt idx="558">
                  <c:v>0.17958104550000001</c:v>
                </c:pt>
                <c:pt idx="559">
                  <c:v>0.394019069</c:v>
                </c:pt>
                <c:pt idx="560">
                  <c:v>0.38805190550000002</c:v>
                </c:pt>
                <c:pt idx="561">
                  <c:v>0.18494610880000001</c:v>
                </c:pt>
                <c:pt idx="562">
                  <c:v>0.38202112500000002</c:v>
                </c:pt>
                <c:pt idx="563">
                  <c:v>0.19040148949999999</c:v>
                </c:pt>
                <c:pt idx="564">
                  <c:v>0.37593080490000003</c:v>
                </c:pt>
                <c:pt idx="565">
                  <c:v>0.1959444595</c:v>
                </c:pt>
                <c:pt idx="566">
                  <c:v>0.3697853243</c:v>
                </c:pt>
                <c:pt idx="567">
                  <c:v>0.20157220079999999</c:v>
                </c:pt>
                <c:pt idx="568">
                  <c:v>0.36358919499999998</c:v>
                </c:pt>
                <c:pt idx="569">
                  <c:v>0.2072814473</c:v>
                </c:pt>
                <c:pt idx="570">
                  <c:v>0.35734700349999998</c:v>
                </c:pt>
                <c:pt idx="571">
                  <c:v>0.21306893120000001</c:v>
                </c:pt>
                <c:pt idx="572">
                  <c:v>0.35106364179999999</c:v>
                </c:pt>
                <c:pt idx="573">
                  <c:v>0.21893105069999999</c:v>
                </c:pt>
                <c:pt idx="574">
                  <c:v>0.34474400160000002</c:v>
                </c:pt>
                <c:pt idx="575">
                  <c:v>0.224863858</c:v>
                </c:pt>
                <c:pt idx="576">
                  <c:v>0.33839324729999998</c:v>
                </c:pt>
                <c:pt idx="577">
                  <c:v>0.23086332139999999</c:v>
                </c:pt>
                <c:pt idx="578">
                  <c:v>0.33201651970000001</c:v>
                </c:pt>
                <c:pt idx="579">
                  <c:v>0.23692522669999999</c:v>
                </c:pt>
                <c:pt idx="580">
                  <c:v>0.3256191209</c:v>
                </c:pt>
                <c:pt idx="581">
                  <c:v>0.24304513220000001</c:v>
                </c:pt>
                <c:pt idx="582">
                  <c:v>0.31920643809999999</c:v>
                </c:pt>
                <c:pt idx="583">
                  <c:v>0.24921846140000001</c:v>
                </c:pt>
                <c:pt idx="584">
                  <c:v>0.31278391799999999</c:v>
                </c:pt>
                <c:pt idx="585">
                  <c:v>0.2554404938</c:v>
                </c:pt>
                <c:pt idx="586">
                  <c:v>0.3063570108</c:v>
                </c:pt>
                <c:pt idx="587">
                  <c:v>0.26170630319999999</c:v>
                </c:pt>
                <c:pt idx="588">
                  <c:v>0.29993121270000001</c:v>
                </c:pt>
                <c:pt idx="589">
                  <c:v>0.26801085940000002</c:v>
                </c:pt>
                <c:pt idx="590">
                  <c:v>0.29351204209999998</c:v>
                </c:pt>
                <c:pt idx="591">
                  <c:v>0.27434900829999997</c:v>
                </c:pt>
                <c:pt idx="592">
                  <c:v>0.28710498740000001</c:v>
                </c:pt>
                <c:pt idx="593">
                  <c:v>0.28071550360000003</c:v>
                </c:pt>
              </c:numCache>
            </c:numRef>
          </c:xVal>
          <c:yVal>
            <c:numRef>
              <c:f>Sheet1!$D$2:$D$595</c:f>
              <c:numCache>
                <c:formatCode>0.00000000</c:formatCode>
                <c:ptCount val="594"/>
                <c:pt idx="0">
                  <c:v>0.18142479659999999</c:v>
                </c:pt>
                <c:pt idx="1">
                  <c:v>0.18145310880000001</c:v>
                </c:pt>
                <c:pt idx="2">
                  <c:v>0.18158559499999999</c:v>
                </c:pt>
                <c:pt idx="3">
                  <c:v>0.18172448869999999</c:v>
                </c:pt>
                <c:pt idx="4">
                  <c:v>0.1802019775</c:v>
                </c:pt>
                <c:pt idx="5">
                  <c:v>0.1817810088</c:v>
                </c:pt>
                <c:pt idx="6">
                  <c:v>0.18182052670000001</c:v>
                </c:pt>
                <c:pt idx="7">
                  <c:v>0.1818463951</c:v>
                </c:pt>
                <c:pt idx="8">
                  <c:v>0.1818705052</c:v>
                </c:pt>
                <c:pt idx="9">
                  <c:v>0.17874296009999999</c:v>
                </c:pt>
                <c:pt idx="10">
                  <c:v>0.18189084529999999</c:v>
                </c:pt>
                <c:pt idx="11">
                  <c:v>0.18190953139999999</c:v>
                </c:pt>
                <c:pt idx="12">
                  <c:v>0.1819272488</c:v>
                </c:pt>
                <c:pt idx="13">
                  <c:v>0.18194447459999999</c:v>
                </c:pt>
                <c:pt idx="14">
                  <c:v>0.17744591830000001</c:v>
                </c:pt>
                <c:pt idx="15">
                  <c:v>0.18196149170000001</c:v>
                </c:pt>
                <c:pt idx="16">
                  <c:v>0.1819784045</c:v>
                </c:pt>
                <c:pt idx="17">
                  <c:v>0.18199519810000001</c:v>
                </c:pt>
                <c:pt idx="18">
                  <c:v>0.17606176439999999</c:v>
                </c:pt>
                <c:pt idx="19">
                  <c:v>0.1820118725</c:v>
                </c:pt>
                <c:pt idx="20">
                  <c:v>0.1820283234</c:v>
                </c:pt>
                <c:pt idx="21">
                  <c:v>0.18204452099999999</c:v>
                </c:pt>
                <c:pt idx="22">
                  <c:v>0.18206028639999999</c:v>
                </c:pt>
                <c:pt idx="23">
                  <c:v>0.17483025790000001</c:v>
                </c:pt>
                <c:pt idx="24">
                  <c:v>0.18207556010000001</c:v>
                </c:pt>
                <c:pt idx="25">
                  <c:v>0.1820902079</c:v>
                </c:pt>
                <c:pt idx="26">
                  <c:v>0.18210414050000001</c:v>
                </c:pt>
                <c:pt idx="27">
                  <c:v>0.1821172237</c:v>
                </c:pt>
                <c:pt idx="28">
                  <c:v>0.17361709480000001</c:v>
                </c:pt>
                <c:pt idx="29">
                  <c:v>0.18212938309999999</c:v>
                </c:pt>
                <c:pt idx="30">
                  <c:v>0.1821405143</c:v>
                </c:pt>
                <c:pt idx="31">
                  <c:v>0.18215055760000001</c:v>
                </c:pt>
                <c:pt idx="32">
                  <c:v>0.1821594238</c:v>
                </c:pt>
                <c:pt idx="33">
                  <c:v>0.17249491810000001</c:v>
                </c:pt>
                <c:pt idx="34">
                  <c:v>0.1821670681</c:v>
                </c:pt>
                <c:pt idx="35">
                  <c:v>0.182173416</c:v>
                </c:pt>
                <c:pt idx="36">
                  <c:v>0.1821784675</c:v>
                </c:pt>
                <c:pt idx="37">
                  <c:v>0.17142918709999999</c:v>
                </c:pt>
                <c:pt idx="38">
                  <c:v>0.18218223750000001</c:v>
                </c:pt>
                <c:pt idx="39">
                  <c:v>0.18218493459999999</c:v>
                </c:pt>
                <c:pt idx="40">
                  <c:v>0.1821863353</c:v>
                </c:pt>
                <c:pt idx="41">
                  <c:v>0.18218573930000001</c:v>
                </c:pt>
                <c:pt idx="42">
                  <c:v>0.17042681570000001</c:v>
                </c:pt>
                <c:pt idx="43">
                  <c:v>0.1821836829</c:v>
                </c:pt>
                <c:pt idx="44">
                  <c:v>0.1821807027</c:v>
                </c:pt>
                <c:pt idx="45">
                  <c:v>0.18217654529999999</c:v>
                </c:pt>
                <c:pt idx="46">
                  <c:v>0.16948339339999999</c:v>
                </c:pt>
                <c:pt idx="47">
                  <c:v>0.18217116589999999</c:v>
                </c:pt>
                <c:pt idx="48">
                  <c:v>0.18216465409999999</c:v>
                </c:pt>
                <c:pt idx="49">
                  <c:v>0.1821570545</c:v>
                </c:pt>
                <c:pt idx="50">
                  <c:v>0.18214845660000001</c:v>
                </c:pt>
                <c:pt idx="51">
                  <c:v>0.1685979813</c:v>
                </c:pt>
                <c:pt idx="52">
                  <c:v>0.18213887509999999</c:v>
                </c:pt>
                <c:pt idx="53">
                  <c:v>0.1821284145</c:v>
                </c:pt>
                <c:pt idx="54">
                  <c:v>0.18211720880000001</c:v>
                </c:pt>
                <c:pt idx="55">
                  <c:v>0.18210527300000001</c:v>
                </c:pt>
                <c:pt idx="56">
                  <c:v>0.1677656025</c:v>
                </c:pt>
                <c:pt idx="57">
                  <c:v>0.18209271129999999</c:v>
                </c:pt>
                <c:pt idx="58">
                  <c:v>0.18207956850000001</c:v>
                </c:pt>
                <c:pt idx="59">
                  <c:v>0.18206597860000001</c:v>
                </c:pt>
                <c:pt idx="60">
                  <c:v>0.1669815332</c:v>
                </c:pt>
                <c:pt idx="61">
                  <c:v>0.18205206099999999</c:v>
                </c:pt>
                <c:pt idx="62">
                  <c:v>0.18203783039999999</c:v>
                </c:pt>
                <c:pt idx="63">
                  <c:v>0.182023406</c:v>
                </c:pt>
                <c:pt idx="64">
                  <c:v>0.18200886250000001</c:v>
                </c:pt>
                <c:pt idx="65">
                  <c:v>0.1662472337</c:v>
                </c:pt>
                <c:pt idx="66">
                  <c:v>0.1819942594</c:v>
                </c:pt>
                <c:pt idx="67">
                  <c:v>0.181979686</c:v>
                </c:pt>
                <c:pt idx="68">
                  <c:v>0.18196521700000001</c:v>
                </c:pt>
                <c:pt idx="69">
                  <c:v>0.16555748880000001</c:v>
                </c:pt>
                <c:pt idx="70">
                  <c:v>0.181950897</c:v>
                </c:pt>
                <c:pt idx="71">
                  <c:v>0.18193678560000001</c:v>
                </c:pt>
                <c:pt idx="72">
                  <c:v>0.18192295729999999</c:v>
                </c:pt>
                <c:pt idx="73">
                  <c:v>0.18190942700000001</c:v>
                </c:pt>
                <c:pt idx="74">
                  <c:v>0.1649036109</c:v>
                </c:pt>
                <c:pt idx="75">
                  <c:v>0.1818962693</c:v>
                </c:pt>
                <c:pt idx="76">
                  <c:v>0.181883499</c:v>
                </c:pt>
                <c:pt idx="77">
                  <c:v>0.18187111619999999</c:v>
                </c:pt>
                <c:pt idx="78">
                  <c:v>0.16428594290000001</c:v>
                </c:pt>
                <c:pt idx="79">
                  <c:v>0.18185918030000001</c:v>
                </c:pt>
                <c:pt idx="80">
                  <c:v>0.1818476617</c:v>
                </c:pt>
                <c:pt idx="81">
                  <c:v>0.1818365753</c:v>
                </c:pt>
                <c:pt idx="82">
                  <c:v>0.18182590600000001</c:v>
                </c:pt>
                <c:pt idx="83">
                  <c:v>0.1637011766</c:v>
                </c:pt>
                <c:pt idx="84">
                  <c:v>0.1818156242</c:v>
                </c:pt>
                <c:pt idx="85">
                  <c:v>0.18180562559999999</c:v>
                </c:pt>
                <c:pt idx="86">
                  <c:v>0.18179607389999999</c:v>
                </c:pt>
                <c:pt idx="87">
                  <c:v>0.16314259170000001</c:v>
                </c:pt>
                <c:pt idx="88">
                  <c:v>0.18178626889999999</c:v>
                </c:pt>
                <c:pt idx="89">
                  <c:v>0.18177737299999999</c:v>
                </c:pt>
                <c:pt idx="90">
                  <c:v>0.18176664410000001</c:v>
                </c:pt>
                <c:pt idx="91">
                  <c:v>0.1626143008</c:v>
                </c:pt>
                <c:pt idx="92">
                  <c:v>0.18175907429999999</c:v>
                </c:pt>
                <c:pt idx="93">
                  <c:v>0.18174491819999999</c:v>
                </c:pt>
                <c:pt idx="94">
                  <c:v>0.18174794320000001</c:v>
                </c:pt>
                <c:pt idx="95">
                  <c:v>0.18168683350000001</c:v>
                </c:pt>
                <c:pt idx="96">
                  <c:v>0.16211643819999999</c:v>
                </c:pt>
                <c:pt idx="97">
                  <c:v>0.18179126079999999</c:v>
                </c:pt>
                <c:pt idx="98">
                  <c:v>0.1815628856</c:v>
                </c:pt>
                <c:pt idx="99">
                  <c:v>0.18225096169999999</c:v>
                </c:pt>
                <c:pt idx="100">
                  <c:v>0.16163943710000001</c:v>
                </c:pt>
                <c:pt idx="101">
                  <c:v>0.18321551380000001</c:v>
                </c:pt>
                <c:pt idx="102">
                  <c:v>0.16117654740000001</c:v>
                </c:pt>
                <c:pt idx="103">
                  <c:v>0.16073238849999999</c:v>
                </c:pt>
                <c:pt idx="104">
                  <c:v>0.16031520069999999</c:v>
                </c:pt>
                <c:pt idx="105">
                  <c:v>0.15991647540000001</c:v>
                </c:pt>
                <c:pt idx="106">
                  <c:v>0.159522146</c:v>
                </c:pt>
                <c:pt idx="107">
                  <c:v>0.15913456679999999</c:v>
                </c:pt>
                <c:pt idx="108">
                  <c:v>0.1587629616</c:v>
                </c:pt>
                <c:pt idx="109">
                  <c:v>0.15840767319999999</c:v>
                </c:pt>
                <c:pt idx="110">
                  <c:v>0.1580590308</c:v>
                </c:pt>
                <c:pt idx="111">
                  <c:v>0.15771247450000001</c:v>
                </c:pt>
                <c:pt idx="112">
                  <c:v>0.1573749334</c:v>
                </c:pt>
                <c:pt idx="113">
                  <c:v>0.15704989429999999</c:v>
                </c:pt>
                <c:pt idx="114">
                  <c:v>0.15672872960000001</c:v>
                </c:pt>
                <c:pt idx="115">
                  <c:v>0.15640752020000001</c:v>
                </c:pt>
                <c:pt idx="116">
                  <c:v>0.17443411049999999</c:v>
                </c:pt>
                <c:pt idx="117">
                  <c:v>0.1560914367</c:v>
                </c:pt>
                <c:pt idx="118">
                  <c:v>0.15577794610000001</c:v>
                </c:pt>
                <c:pt idx="119">
                  <c:v>0.15546138579999999</c:v>
                </c:pt>
                <c:pt idx="120">
                  <c:v>0.15514165160000001</c:v>
                </c:pt>
                <c:pt idx="121">
                  <c:v>0.15481962260000001</c:v>
                </c:pt>
                <c:pt idx="122">
                  <c:v>0.15449680390000001</c:v>
                </c:pt>
                <c:pt idx="123">
                  <c:v>0.154178068</c:v>
                </c:pt>
                <c:pt idx="124">
                  <c:v>0.1538632959</c:v>
                </c:pt>
                <c:pt idx="125">
                  <c:v>0.15354691449999999</c:v>
                </c:pt>
                <c:pt idx="126">
                  <c:v>0.1532302797</c:v>
                </c:pt>
                <c:pt idx="127">
                  <c:v>0.15291467310000001</c:v>
                </c:pt>
                <c:pt idx="128">
                  <c:v>0.152591899</c:v>
                </c:pt>
                <c:pt idx="129">
                  <c:v>0.15225298700000001</c:v>
                </c:pt>
                <c:pt idx="130">
                  <c:v>0.15190592410000001</c:v>
                </c:pt>
                <c:pt idx="131">
                  <c:v>0.15156690780000001</c:v>
                </c:pt>
                <c:pt idx="132">
                  <c:v>0.1512306631</c:v>
                </c:pt>
                <c:pt idx="133">
                  <c:v>0.15088506039999999</c:v>
                </c:pt>
                <c:pt idx="134">
                  <c:v>0.1674191505</c:v>
                </c:pt>
                <c:pt idx="135">
                  <c:v>0.1505298615</c:v>
                </c:pt>
                <c:pt idx="136">
                  <c:v>0.15016506609999999</c:v>
                </c:pt>
                <c:pt idx="137">
                  <c:v>0.1497936547</c:v>
                </c:pt>
                <c:pt idx="138">
                  <c:v>0.14941914379999999</c:v>
                </c:pt>
                <c:pt idx="139">
                  <c:v>0.1490414739</c:v>
                </c:pt>
                <c:pt idx="140">
                  <c:v>0.1486611813</c:v>
                </c:pt>
                <c:pt idx="141">
                  <c:v>0.1482735872</c:v>
                </c:pt>
                <c:pt idx="142">
                  <c:v>0.14787618820000001</c:v>
                </c:pt>
                <c:pt idx="143">
                  <c:v>0.14747335019999999</c:v>
                </c:pt>
                <c:pt idx="144">
                  <c:v>0.14706259969999999</c:v>
                </c:pt>
                <c:pt idx="145">
                  <c:v>0.14664210380000001</c:v>
                </c:pt>
                <c:pt idx="146">
                  <c:v>0.14621922370000001</c:v>
                </c:pt>
                <c:pt idx="147">
                  <c:v>0.1457937658</c:v>
                </c:pt>
                <c:pt idx="148">
                  <c:v>0.14535719159999999</c:v>
                </c:pt>
                <c:pt idx="149">
                  <c:v>0.1449082941</c:v>
                </c:pt>
                <c:pt idx="150">
                  <c:v>0.14445157350000001</c:v>
                </c:pt>
                <c:pt idx="151">
                  <c:v>0.14398992059999999</c:v>
                </c:pt>
                <c:pt idx="152">
                  <c:v>0.14352861049999999</c:v>
                </c:pt>
                <c:pt idx="153">
                  <c:v>0.14306816459999999</c:v>
                </c:pt>
                <c:pt idx="154">
                  <c:v>0.1425951868</c:v>
                </c:pt>
                <c:pt idx="155">
                  <c:v>0.14210501310000001</c:v>
                </c:pt>
                <c:pt idx="156">
                  <c:v>0.14160713550000001</c:v>
                </c:pt>
                <c:pt idx="157">
                  <c:v>0.1411007494</c:v>
                </c:pt>
                <c:pt idx="158">
                  <c:v>0.15949872139999999</c:v>
                </c:pt>
                <c:pt idx="159">
                  <c:v>0.1405839324</c:v>
                </c:pt>
                <c:pt idx="160">
                  <c:v>0.14006669820000001</c:v>
                </c:pt>
                <c:pt idx="161">
                  <c:v>0.13954871890000001</c:v>
                </c:pt>
                <c:pt idx="162">
                  <c:v>0.1390198171</c:v>
                </c:pt>
                <c:pt idx="163">
                  <c:v>0.1384852976</c:v>
                </c:pt>
                <c:pt idx="164">
                  <c:v>0.13795565069999999</c:v>
                </c:pt>
                <c:pt idx="165">
                  <c:v>0.13742563129999999</c:v>
                </c:pt>
                <c:pt idx="166">
                  <c:v>0.13688342270000001</c:v>
                </c:pt>
                <c:pt idx="167">
                  <c:v>0.13632982969999999</c:v>
                </c:pt>
                <c:pt idx="168">
                  <c:v>0.13577096159999999</c:v>
                </c:pt>
                <c:pt idx="169">
                  <c:v>0.13520397249999999</c:v>
                </c:pt>
                <c:pt idx="170">
                  <c:v>0.13463231919999999</c:v>
                </c:pt>
                <c:pt idx="171">
                  <c:v>0.13406695430000001</c:v>
                </c:pt>
                <c:pt idx="172">
                  <c:v>0.13350376489999999</c:v>
                </c:pt>
                <c:pt idx="173">
                  <c:v>0.13293296099999999</c:v>
                </c:pt>
                <c:pt idx="174">
                  <c:v>0.13235832750000001</c:v>
                </c:pt>
                <c:pt idx="175">
                  <c:v>0.13178791109999999</c:v>
                </c:pt>
                <c:pt idx="176">
                  <c:v>0.13121764359999999</c:v>
                </c:pt>
                <c:pt idx="177">
                  <c:v>0.1306380033</c:v>
                </c:pt>
                <c:pt idx="178">
                  <c:v>0.1300572455</c:v>
                </c:pt>
                <c:pt idx="179">
                  <c:v>0.1294917464</c:v>
                </c:pt>
                <c:pt idx="180">
                  <c:v>0.12893745300000001</c:v>
                </c:pt>
                <c:pt idx="181">
                  <c:v>0.12838056680000001</c:v>
                </c:pt>
                <c:pt idx="182">
                  <c:v>0.12782065570000001</c:v>
                </c:pt>
                <c:pt idx="183">
                  <c:v>0.1272650957</c:v>
                </c:pt>
                <c:pt idx="184">
                  <c:v>0.12671715019999999</c:v>
                </c:pt>
                <c:pt idx="185">
                  <c:v>0.1261829585</c:v>
                </c:pt>
                <c:pt idx="186">
                  <c:v>0.1256702989</c:v>
                </c:pt>
                <c:pt idx="187">
                  <c:v>0.12517069280000001</c:v>
                </c:pt>
                <c:pt idx="188">
                  <c:v>0.1512179226</c:v>
                </c:pt>
                <c:pt idx="189">
                  <c:v>0.1246726662</c:v>
                </c:pt>
                <c:pt idx="190">
                  <c:v>0.12419021869999999</c:v>
                </c:pt>
                <c:pt idx="191">
                  <c:v>0.1237438619</c:v>
                </c:pt>
                <c:pt idx="192">
                  <c:v>0.1233256757</c:v>
                </c:pt>
                <c:pt idx="193">
                  <c:v>0.1229154766</c:v>
                </c:pt>
                <c:pt idx="194">
                  <c:v>0.12251849469999999</c:v>
                </c:pt>
                <c:pt idx="195">
                  <c:v>0.1221631914</c:v>
                </c:pt>
                <c:pt idx="196">
                  <c:v>0.121865578</c:v>
                </c:pt>
                <c:pt idx="197">
                  <c:v>0.12161000819999999</c:v>
                </c:pt>
                <c:pt idx="198">
                  <c:v>0.1213789284</c:v>
                </c:pt>
                <c:pt idx="199">
                  <c:v>0.1211980805</c:v>
                </c:pt>
                <c:pt idx="200">
                  <c:v>0.1210867018</c:v>
                </c:pt>
                <c:pt idx="201">
                  <c:v>0.12105115499999999</c:v>
                </c:pt>
                <c:pt idx="202">
                  <c:v>0.1211070195</c:v>
                </c:pt>
                <c:pt idx="203">
                  <c:v>0.1212504879</c:v>
                </c:pt>
                <c:pt idx="204">
                  <c:v>0.1215067059</c:v>
                </c:pt>
                <c:pt idx="205">
                  <c:v>0.1219490543</c:v>
                </c:pt>
                <c:pt idx="206">
                  <c:v>0.1226108596</c:v>
                </c:pt>
                <c:pt idx="207">
                  <c:v>0.1234712005</c:v>
                </c:pt>
                <c:pt idx="208">
                  <c:v>0.1244296059</c:v>
                </c:pt>
                <c:pt idx="209">
                  <c:v>0.14220499989999999</c:v>
                </c:pt>
                <c:pt idx="210">
                  <c:v>0.1253087074</c:v>
                </c:pt>
                <c:pt idx="211">
                  <c:v>0.12592694160000001</c:v>
                </c:pt>
                <c:pt idx="212">
                  <c:v>0.12623345850000001</c:v>
                </c:pt>
                <c:pt idx="213">
                  <c:v>0.12628459929999999</c:v>
                </c:pt>
                <c:pt idx="214">
                  <c:v>0.12613059579999999</c:v>
                </c:pt>
                <c:pt idx="215">
                  <c:v>0.12581856550000001</c:v>
                </c:pt>
                <c:pt idx="216">
                  <c:v>0.12536248559999999</c:v>
                </c:pt>
                <c:pt idx="217">
                  <c:v>0.12475442890000001</c:v>
                </c:pt>
                <c:pt idx="218">
                  <c:v>0.12400531770000001</c:v>
                </c:pt>
                <c:pt idx="219">
                  <c:v>0.1231297702</c:v>
                </c:pt>
                <c:pt idx="220">
                  <c:v>0.1221505105</c:v>
                </c:pt>
                <c:pt idx="221">
                  <c:v>0.12108501789999999</c:v>
                </c:pt>
                <c:pt idx="222">
                  <c:v>0.1199328303</c:v>
                </c:pt>
                <c:pt idx="223">
                  <c:v>0.11869286749999999</c:v>
                </c:pt>
                <c:pt idx="224">
                  <c:v>0.1328184754</c:v>
                </c:pt>
                <c:pt idx="225">
                  <c:v>0.11738206449999999</c:v>
                </c:pt>
                <c:pt idx="226">
                  <c:v>0.1160162985</c:v>
                </c:pt>
                <c:pt idx="227">
                  <c:v>0.1145924404</c:v>
                </c:pt>
                <c:pt idx="228">
                  <c:v>0.1131225079</c:v>
                </c:pt>
                <c:pt idx="229">
                  <c:v>0.1116171181</c:v>
                </c:pt>
                <c:pt idx="230">
                  <c:v>0.1100613102</c:v>
                </c:pt>
                <c:pt idx="231">
                  <c:v>0.1084730253</c:v>
                </c:pt>
                <c:pt idx="232">
                  <c:v>0.1068987101</c:v>
                </c:pt>
                <c:pt idx="233">
                  <c:v>0.1053442508</c:v>
                </c:pt>
                <c:pt idx="234">
                  <c:v>0.10379815100000001</c:v>
                </c:pt>
                <c:pt idx="235">
                  <c:v>0.1022643745</c:v>
                </c:pt>
                <c:pt idx="236">
                  <c:v>0.1228769347</c:v>
                </c:pt>
                <c:pt idx="237">
                  <c:v>0.1007343903</c:v>
                </c:pt>
                <c:pt idx="238">
                  <c:v>9.9206238990000001E-2</c:v>
                </c:pt>
                <c:pt idx="239">
                  <c:v>9.7723565999999998E-2</c:v>
                </c:pt>
                <c:pt idx="240">
                  <c:v>9.6348732709999996E-2</c:v>
                </c:pt>
                <c:pt idx="241">
                  <c:v>9.5083706079999997E-2</c:v>
                </c:pt>
                <c:pt idx="242">
                  <c:v>9.3879655000000006E-2</c:v>
                </c:pt>
                <c:pt idx="243">
                  <c:v>9.2717401680000006E-2</c:v>
                </c:pt>
                <c:pt idx="244">
                  <c:v>9.1620996590000003E-2</c:v>
                </c:pt>
                <c:pt idx="245">
                  <c:v>0.1126212478</c:v>
                </c:pt>
                <c:pt idx="246">
                  <c:v>9.0625368060000003E-2</c:v>
                </c:pt>
                <c:pt idx="247">
                  <c:v>8.9740216730000003E-2</c:v>
                </c:pt>
                <c:pt idx="248">
                  <c:v>8.899430186E-2</c:v>
                </c:pt>
                <c:pt idx="249">
                  <c:v>8.844978362E-2</c:v>
                </c:pt>
                <c:pt idx="250">
                  <c:v>8.8095165790000096E-2</c:v>
                </c:pt>
                <c:pt idx="251">
                  <c:v>0.10197135810000001</c:v>
                </c:pt>
                <c:pt idx="252">
                  <c:v>8.7860256430000006E-2</c:v>
                </c:pt>
                <c:pt idx="253">
                  <c:v>8.7752707299999996E-2</c:v>
                </c:pt>
                <c:pt idx="254">
                  <c:v>8.7812945249999996E-2</c:v>
                </c:pt>
                <c:pt idx="255">
                  <c:v>8.8034495709999994E-2</c:v>
                </c:pt>
                <c:pt idx="256">
                  <c:v>8.844535798E-2</c:v>
                </c:pt>
                <c:pt idx="257">
                  <c:v>9.1066859659999999E-2</c:v>
                </c:pt>
                <c:pt idx="258">
                  <c:v>8.9084096249999994E-2</c:v>
                </c:pt>
                <c:pt idx="259">
                  <c:v>8.9952610429999996E-2</c:v>
                </c:pt>
                <c:pt idx="260">
                  <c:v>9.1030471030000004E-2</c:v>
                </c:pt>
                <c:pt idx="261">
                  <c:v>9.2327512799999997E-2</c:v>
                </c:pt>
                <c:pt idx="262">
                  <c:v>7.9882636670000007E-2</c:v>
                </c:pt>
                <c:pt idx="263">
                  <c:v>9.392703325E-2</c:v>
                </c:pt>
                <c:pt idx="264">
                  <c:v>9.5836289229999996E-2</c:v>
                </c:pt>
                <c:pt idx="265">
                  <c:v>9.7986325619999995E-2</c:v>
                </c:pt>
                <c:pt idx="266">
                  <c:v>0.1003612727</c:v>
                </c:pt>
                <c:pt idx="267">
                  <c:v>6.8517908449999998E-2</c:v>
                </c:pt>
                <c:pt idx="268">
                  <c:v>0.10299770530000001</c:v>
                </c:pt>
                <c:pt idx="269">
                  <c:v>0.1059423387</c:v>
                </c:pt>
                <c:pt idx="270">
                  <c:v>0.10916700209999999</c:v>
                </c:pt>
                <c:pt idx="271">
                  <c:v>5.6983802469999997E-2</c:v>
                </c:pt>
                <c:pt idx="272">
                  <c:v>0.11270196740000001</c:v>
                </c:pt>
                <c:pt idx="273">
                  <c:v>0.1166436449</c:v>
                </c:pt>
                <c:pt idx="274">
                  <c:v>0.1209197119</c:v>
                </c:pt>
                <c:pt idx="275">
                  <c:v>0.12549304959999999</c:v>
                </c:pt>
                <c:pt idx="276">
                  <c:v>4.5341752470000003E-2</c:v>
                </c:pt>
                <c:pt idx="277">
                  <c:v>0.13048826159999999</c:v>
                </c:pt>
                <c:pt idx="278">
                  <c:v>0.13590024410000001</c:v>
                </c:pt>
                <c:pt idx="279">
                  <c:v>0.14158783850000001</c:v>
                </c:pt>
                <c:pt idx="280">
                  <c:v>3.3627260479999997E-2</c:v>
                </c:pt>
                <c:pt idx="281">
                  <c:v>0.14752231539999999</c:v>
                </c:pt>
                <c:pt idx="282">
                  <c:v>0.1537722051</c:v>
                </c:pt>
                <c:pt idx="283">
                  <c:v>0.1602782458</c:v>
                </c:pt>
                <c:pt idx="284">
                  <c:v>2.189667709E-2</c:v>
                </c:pt>
                <c:pt idx="285">
                  <c:v>0.16709519919999999</c:v>
                </c:pt>
                <c:pt idx="286">
                  <c:v>0.17463196810000001</c:v>
                </c:pt>
                <c:pt idx="287">
                  <c:v>1.015373319E-2</c:v>
                </c:pt>
                <c:pt idx="288">
                  <c:v>0.18290252979999999</c:v>
                </c:pt>
                <c:pt idx="289">
                  <c:v>0.19135731459999999</c:v>
                </c:pt>
                <c:pt idx="290">
                  <c:v>0.1997466534</c:v>
                </c:pt>
                <c:pt idx="291">
                  <c:v>-1.566480612E-3</c:v>
                </c:pt>
                <c:pt idx="292">
                  <c:v>0.20840303600000001</c:v>
                </c:pt>
                <c:pt idx="293">
                  <c:v>0.21785849330000001</c:v>
                </c:pt>
                <c:pt idx="294">
                  <c:v>0.22807393970000001</c:v>
                </c:pt>
                <c:pt idx="295">
                  <c:v>-1.324103586E-2</c:v>
                </c:pt>
                <c:pt idx="296">
                  <c:v>0.2383628488</c:v>
                </c:pt>
                <c:pt idx="297">
                  <c:v>0.24862587450000001</c:v>
                </c:pt>
                <c:pt idx="298">
                  <c:v>0.2596919835</c:v>
                </c:pt>
                <c:pt idx="299">
                  <c:v>-2.487130836E-2</c:v>
                </c:pt>
                <c:pt idx="300">
                  <c:v>0.27145919200000002</c:v>
                </c:pt>
                <c:pt idx="301">
                  <c:v>0.2830030322</c:v>
                </c:pt>
                <c:pt idx="302">
                  <c:v>-3.643160686E-2</c:v>
                </c:pt>
                <c:pt idx="303">
                  <c:v>0.2949816287</c:v>
                </c:pt>
                <c:pt idx="304">
                  <c:v>0.30787628890000002</c:v>
                </c:pt>
                <c:pt idx="305">
                  <c:v>0.32063341140000001</c:v>
                </c:pt>
                <c:pt idx="306">
                  <c:v>-4.7882162030000001E-2</c:v>
                </c:pt>
                <c:pt idx="307">
                  <c:v>0.33363917469999999</c:v>
                </c:pt>
                <c:pt idx="308">
                  <c:v>0.34740975499999999</c:v>
                </c:pt>
                <c:pt idx="309">
                  <c:v>0.36110529299999999</c:v>
                </c:pt>
                <c:pt idx="310">
                  <c:v>-5.9221435340000003E-2</c:v>
                </c:pt>
                <c:pt idx="311">
                  <c:v>0.37520042059999997</c:v>
                </c:pt>
                <c:pt idx="312">
                  <c:v>0.38997671010000001</c:v>
                </c:pt>
                <c:pt idx="313">
                  <c:v>0.40480574969999999</c:v>
                </c:pt>
                <c:pt idx="314">
                  <c:v>-7.045501471E-2</c:v>
                </c:pt>
                <c:pt idx="315">
                  <c:v>0.4197285771</c:v>
                </c:pt>
                <c:pt idx="316">
                  <c:v>0.43476215000000001</c:v>
                </c:pt>
                <c:pt idx="317">
                  <c:v>0.45004412529999999</c:v>
                </c:pt>
                <c:pt idx="318">
                  <c:v>-8.1588245929999997E-2</c:v>
                </c:pt>
                <c:pt idx="319">
                  <c:v>0.46559131149999999</c:v>
                </c:pt>
                <c:pt idx="320">
                  <c:v>0.48124170300000002</c:v>
                </c:pt>
                <c:pt idx="321">
                  <c:v>0.49701365829999999</c:v>
                </c:pt>
                <c:pt idx="322">
                  <c:v>-9.263210744E-2</c:v>
                </c:pt>
                <c:pt idx="323">
                  <c:v>0.51291185620000002</c:v>
                </c:pt>
                <c:pt idx="324">
                  <c:v>0.52951264379999996</c:v>
                </c:pt>
                <c:pt idx="325">
                  <c:v>0.54679560660000004</c:v>
                </c:pt>
                <c:pt idx="326">
                  <c:v>-0.103579253</c:v>
                </c:pt>
                <c:pt idx="327">
                  <c:v>0.56492310759999997</c:v>
                </c:pt>
                <c:pt idx="328">
                  <c:v>0.5836479068</c:v>
                </c:pt>
                <c:pt idx="329">
                  <c:v>-0.1143903062</c:v>
                </c:pt>
                <c:pt idx="330">
                  <c:v>0.60307395460000002</c:v>
                </c:pt>
                <c:pt idx="331">
                  <c:v>0.62315565350000002</c:v>
                </c:pt>
                <c:pt idx="332">
                  <c:v>0.64394938950000002</c:v>
                </c:pt>
                <c:pt idx="333">
                  <c:v>-0.1250281036</c:v>
                </c:pt>
                <c:pt idx="334">
                  <c:v>0.66514128449999999</c:v>
                </c:pt>
                <c:pt idx="335">
                  <c:v>0.68723273279999997</c:v>
                </c:pt>
                <c:pt idx="336">
                  <c:v>-0.1355250627</c:v>
                </c:pt>
                <c:pt idx="337">
                  <c:v>0.7103026509</c:v>
                </c:pt>
                <c:pt idx="338">
                  <c:v>0.73383933310000005</c:v>
                </c:pt>
                <c:pt idx="339">
                  <c:v>0.75794076919999998</c:v>
                </c:pt>
                <c:pt idx="340">
                  <c:v>-0.1459240913</c:v>
                </c:pt>
                <c:pt idx="341">
                  <c:v>0.78183490040000003</c:v>
                </c:pt>
                <c:pt idx="342">
                  <c:v>0.80621415380000006</c:v>
                </c:pt>
                <c:pt idx="343">
                  <c:v>-0.15622501080000001</c:v>
                </c:pt>
                <c:pt idx="344">
                  <c:v>0.83124607800000005</c:v>
                </c:pt>
                <c:pt idx="345">
                  <c:v>0.85544627900000003</c:v>
                </c:pt>
                <c:pt idx="346">
                  <c:v>-0.16641861199999999</c:v>
                </c:pt>
                <c:pt idx="347">
                  <c:v>0.87934798000000003</c:v>
                </c:pt>
                <c:pt idx="348">
                  <c:v>-0.17648664119999999</c:v>
                </c:pt>
                <c:pt idx="349">
                  <c:v>0.90290009979999997</c:v>
                </c:pt>
                <c:pt idx="350">
                  <c:v>0.92466497420000004</c:v>
                </c:pt>
                <c:pt idx="351">
                  <c:v>-0.18642646069999999</c:v>
                </c:pt>
                <c:pt idx="352">
                  <c:v>0.94486171009999997</c:v>
                </c:pt>
                <c:pt idx="353">
                  <c:v>0.9630013704</c:v>
                </c:pt>
                <c:pt idx="354">
                  <c:v>-0.1962592453</c:v>
                </c:pt>
                <c:pt idx="355">
                  <c:v>0.97843486069999996</c:v>
                </c:pt>
                <c:pt idx="356">
                  <c:v>0.98977166409999995</c:v>
                </c:pt>
                <c:pt idx="357">
                  <c:v>-0.20600387449999999</c:v>
                </c:pt>
                <c:pt idx="358">
                  <c:v>0.99687284229999995</c:v>
                </c:pt>
                <c:pt idx="359">
                  <c:v>-0.2156507969</c:v>
                </c:pt>
                <c:pt idx="360">
                  <c:v>0.99939173459999997</c:v>
                </c:pt>
                <c:pt idx="361">
                  <c:v>0.99548482890000001</c:v>
                </c:pt>
                <c:pt idx="362">
                  <c:v>-0.22517368199999999</c:v>
                </c:pt>
                <c:pt idx="363">
                  <c:v>0.98617720600000003</c:v>
                </c:pt>
                <c:pt idx="364">
                  <c:v>-0.23460683230000001</c:v>
                </c:pt>
                <c:pt idx="365">
                  <c:v>0.96988075969999998</c:v>
                </c:pt>
                <c:pt idx="366">
                  <c:v>-0.24397711459999999</c:v>
                </c:pt>
                <c:pt idx="367">
                  <c:v>0.94587922099999999</c:v>
                </c:pt>
                <c:pt idx="368">
                  <c:v>0.9147937894</c:v>
                </c:pt>
                <c:pt idx="369">
                  <c:v>-0.25323572750000001</c:v>
                </c:pt>
                <c:pt idx="370">
                  <c:v>0.87546741959999996</c:v>
                </c:pt>
                <c:pt idx="371">
                  <c:v>-0.26240232590000001</c:v>
                </c:pt>
                <c:pt idx="372">
                  <c:v>0.82769542929999995</c:v>
                </c:pt>
                <c:pt idx="373">
                  <c:v>-0.27151405810000001</c:v>
                </c:pt>
                <c:pt idx="374">
                  <c:v>0.77265983819999995</c:v>
                </c:pt>
                <c:pt idx="375">
                  <c:v>0.71193462610000002</c:v>
                </c:pt>
                <c:pt idx="376">
                  <c:v>-0.28051882979999998</c:v>
                </c:pt>
                <c:pt idx="377">
                  <c:v>0.64452147479999999</c:v>
                </c:pt>
                <c:pt idx="378">
                  <c:v>-0.28938844800000002</c:v>
                </c:pt>
                <c:pt idx="379">
                  <c:v>0.56895935539999998</c:v>
                </c:pt>
                <c:pt idx="380">
                  <c:v>-0.2981806099</c:v>
                </c:pt>
                <c:pt idx="381">
                  <c:v>0.48754993079999998</c:v>
                </c:pt>
                <c:pt idx="382">
                  <c:v>-0.3069368005</c:v>
                </c:pt>
                <c:pt idx="383">
                  <c:v>0.40603896979999998</c:v>
                </c:pt>
                <c:pt idx="384">
                  <c:v>0.32454440000000001</c:v>
                </c:pt>
                <c:pt idx="385">
                  <c:v>-0.31563544269999999</c:v>
                </c:pt>
                <c:pt idx="386">
                  <c:v>0.23834456500000001</c:v>
                </c:pt>
                <c:pt idx="387">
                  <c:v>-0.3242685199</c:v>
                </c:pt>
                <c:pt idx="388">
                  <c:v>0.14919140929999999</c:v>
                </c:pt>
                <c:pt idx="389">
                  <c:v>-0.33286607270000002</c:v>
                </c:pt>
                <c:pt idx="390">
                  <c:v>6.4556777479999994E-2</c:v>
                </c:pt>
                <c:pt idx="391">
                  <c:v>-0.34142816069999998</c:v>
                </c:pt>
                <c:pt idx="392">
                  <c:v>-1.4761562460000001E-2</c:v>
                </c:pt>
                <c:pt idx="393">
                  <c:v>-9.5343507829999993E-2</c:v>
                </c:pt>
                <c:pt idx="394">
                  <c:v>-0.34990510339999997</c:v>
                </c:pt>
                <c:pt idx="395">
                  <c:v>-0.17602048810000001</c:v>
                </c:pt>
                <c:pt idx="396">
                  <c:v>-0.35828554629999998</c:v>
                </c:pt>
                <c:pt idx="397">
                  <c:v>-0.2478284389</c:v>
                </c:pt>
                <c:pt idx="398">
                  <c:v>-0.3665718436</c:v>
                </c:pt>
                <c:pt idx="399">
                  <c:v>-0.31381499769999999</c:v>
                </c:pt>
                <c:pt idx="400">
                  <c:v>-0.38058865069999998</c:v>
                </c:pt>
                <c:pt idx="401">
                  <c:v>-0.37479490040000002</c:v>
                </c:pt>
                <c:pt idx="402">
                  <c:v>-0.44219771029999999</c:v>
                </c:pt>
                <c:pt idx="403">
                  <c:v>-0.38302323220000001</c:v>
                </c:pt>
                <c:pt idx="404">
                  <c:v>-0.49729403849999998</c:v>
                </c:pt>
                <c:pt idx="405">
                  <c:v>-0.39127916099999999</c:v>
                </c:pt>
                <c:pt idx="406">
                  <c:v>-0.55109703539999999</c:v>
                </c:pt>
                <c:pt idx="407">
                  <c:v>-0.60057538749999995</c:v>
                </c:pt>
                <c:pt idx="408">
                  <c:v>-0.39954057339999999</c:v>
                </c:pt>
                <c:pt idx="409">
                  <c:v>-0.6463261843</c:v>
                </c:pt>
                <c:pt idx="410">
                  <c:v>-0.4076645076</c:v>
                </c:pt>
                <c:pt idx="411">
                  <c:v>-0.6916805506</c:v>
                </c:pt>
                <c:pt idx="412">
                  <c:v>-0.73095387219999997</c:v>
                </c:pt>
                <c:pt idx="413">
                  <c:v>-0.41562193629999999</c:v>
                </c:pt>
                <c:pt idx="414">
                  <c:v>-0.76512146000000003</c:v>
                </c:pt>
                <c:pt idx="415">
                  <c:v>-0.42354762550000002</c:v>
                </c:pt>
                <c:pt idx="416">
                  <c:v>-0.79854381080000003</c:v>
                </c:pt>
                <c:pt idx="417">
                  <c:v>-0.83048570160000001</c:v>
                </c:pt>
                <c:pt idx="418">
                  <c:v>-0.43150055409999999</c:v>
                </c:pt>
                <c:pt idx="419">
                  <c:v>-0.86115735770000001</c:v>
                </c:pt>
                <c:pt idx="420">
                  <c:v>-0.43952330950000001</c:v>
                </c:pt>
                <c:pt idx="421">
                  <c:v>-0.88843464849999998</c:v>
                </c:pt>
                <c:pt idx="422">
                  <c:v>-0.91285645959999995</c:v>
                </c:pt>
                <c:pt idx="423">
                  <c:v>-0.44754415749999998</c:v>
                </c:pt>
                <c:pt idx="424">
                  <c:v>-0.93589293959999997</c:v>
                </c:pt>
                <c:pt idx="425">
                  <c:v>-0.45541656019999999</c:v>
                </c:pt>
                <c:pt idx="426">
                  <c:v>-0.95731002089999995</c:v>
                </c:pt>
                <c:pt idx="427">
                  <c:v>-0.97750961780000001</c:v>
                </c:pt>
                <c:pt idx="428">
                  <c:v>-0.46317622069999997</c:v>
                </c:pt>
                <c:pt idx="429">
                  <c:v>-0.99625545739999999</c:v>
                </c:pt>
                <c:pt idx="430">
                  <c:v>-1.0136168000000001</c:v>
                </c:pt>
                <c:pt idx="431">
                  <c:v>-0.47094860669999999</c:v>
                </c:pt>
                <c:pt idx="432">
                  <c:v>-1.029781818</c:v>
                </c:pt>
                <c:pt idx="433">
                  <c:v>-0.4788023233</c:v>
                </c:pt>
                <c:pt idx="434">
                  <c:v>-1.044954658</c:v>
                </c:pt>
                <c:pt idx="435">
                  <c:v>-1.059177279</c:v>
                </c:pt>
                <c:pt idx="436">
                  <c:v>-0.48671704529999998</c:v>
                </c:pt>
                <c:pt idx="437">
                  <c:v>-1.072429061</c:v>
                </c:pt>
                <c:pt idx="438">
                  <c:v>-1.084854722</c:v>
                </c:pt>
                <c:pt idx="439">
                  <c:v>-0.49451711770000001</c:v>
                </c:pt>
                <c:pt idx="440">
                  <c:v>-1.0965178010000001</c:v>
                </c:pt>
                <c:pt idx="441">
                  <c:v>-0.50212538240000004</c:v>
                </c:pt>
                <c:pt idx="442">
                  <c:v>-1.107638001</c:v>
                </c:pt>
                <c:pt idx="443">
                  <c:v>-1.11834693</c:v>
                </c:pt>
                <c:pt idx="444">
                  <c:v>-0.50971692800000001</c:v>
                </c:pt>
                <c:pt idx="445">
                  <c:v>-1.1286990640000001</c:v>
                </c:pt>
                <c:pt idx="446">
                  <c:v>-1.13807261</c:v>
                </c:pt>
                <c:pt idx="447">
                  <c:v>-0.5174590349</c:v>
                </c:pt>
                <c:pt idx="448">
                  <c:v>-1.146619439</c:v>
                </c:pt>
                <c:pt idx="449">
                  <c:v>-1.1542609930000001</c:v>
                </c:pt>
                <c:pt idx="450">
                  <c:v>-0.52524936200000005</c:v>
                </c:pt>
                <c:pt idx="451">
                  <c:v>-1.1611970659999999</c:v>
                </c:pt>
                <c:pt idx="452">
                  <c:v>-1.1683427099999999</c:v>
                </c:pt>
                <c:pt idx="453">
                  <c:v>-0.53286015990000002</c:v>
                </c:pt>
                <c:pt idx="454">
                  <c:v>-1.1755822899999999</c:v>
                </c:pt>
                <c:pt idx="455">
                  <c:v>-1.1829090120000001</c:v>
                </c:pt>
                <c:pt idx="456">
                  <c:v>-0.54034805299999999</c:v>
                </c:pt>
                <c:pt idx="457">
                  <c:v>-1.190123796</c:v>
                </c:pt>
                <c:pt idx="458">
                  <c:v>-0.54798275230000004</c:v>
                </c:pt>
                <c:pt idx="459">
                  <c:v>-1.197088599</c:v>
                </c:pt>
                <c:pt idx="460">
                  <c:v>-1.2036453490000001</c:v>
                </c:pt>
                <c:pt idx="461">
                  <c:v>-0.55579006669999997</c:v>
                </c:pt>
                <c:pt idx="462">
                  <c:v>-1.209828018999999</c:v>
                </c:pt>
                <c:pt idx="463">
                  <c:v>-0.56343394520000001</c:v>
                </c:pt>
                <c:pt idx="464">
                  <c:v>-1.21581769</c:v>
                </c:pt>
                <c:pt idx="465">
                  <c:v>-1.2215676310000001</c:v>
                </c:pt>
                <c:pt idx="466">
                  <c:v>-0.57080096010000003</c:v>
                </c:pt>
                <c:pt idx="467">
                  <c:v>-1.2271085980000001</c:v>
                </c:pt>
                <c:pt idx="468">
                  <c:v>-0.57821470500000005</c:v>
                </c:pt>
                <c:pt idx="469">
                  <c:v>-1.232505441</c:v>
                </c:pt>
                <c:pt idx="470">
                  <c:v>-1.237968205999999</c:v>
                </c:pt>
                <c:pt idx="471">
                  <c:v>-0.58587020639999998</c:v>
                </c:pt>
                <c:pt idx="472">
                  <c:v>-1.243577003</c:v>
                </c:pt>
                <c:pt idx="473">
                  <c:v>-0.59355431800000003</c:v>
                </c:pt>
                <c:pt idx="474">
                  <c:v>-1.2492407560000001</c:v>
                </c:pt>
                <c:pt idx="475">
                  <c:v>-0.60103452209999997</c:v>
                </c:pt>
                <c:pt idx="476">
                  <c:v>-1.2542561290000001</c:v>
                </c:pt>
                <c:pt idx="477">
                  <c:v>-1.2588509320000001</c:v>
                </c:pt>
                <c:pt idx="478">
                  <c:v>-0.60841774940000004</c:v>
                </c:pt>
                <c:pt idx="479">
                  <c:v>-1.263061762</c:v>
                </c:pt>
                <c:pt idx="480">
                  <c:v>-0.6159027815</c:v>
                </c:pt>
                <c:pt idx="481">
                  <c:v>-1.267208219</c:v>
                </c:pt>
                <c:pt idx="482">
                  <c:v>-0.62347930669999996</c:v>
                </c:pt>
                <c:pt idx="483">
                  <c:v>-1.271977782</c:v>
                </c:pt>
                <c:pt idx="484">
                  <c:v>-0.63096570969999999</c:v>
                </c:pt>
                <c:pt idx="485">
                  <c:v>-1.275901079</c:v>
                </c:pt>
                <c:pt idx="486">
                  <c:v>-0.63832771779999997</c:v>
                </c:pt>
                <c:pt idx="487">
                  <c:v>-1.279240012</c:v>
                </c:pt>
                <c:pt idx="488">
                  <c:v>-1.2832933660000001</c:v>
                </c:pt>
                <c:pt idx="489">
                  <c:v>-0.64576077460000003</c:v>
                </c:pt>
                <c:pt idx="490">
                  <c:v>-1.286621094</c:v>
                </c:pt>
                <c:pt idx="491">
                  <c:v>-0.65330004689999999</c:v>
                </c:pt>
                <c:pt idx="492">
                  <c:v>-1.2891668080000001</c:v>
                </c:pt>
                <c:pt idx="493">
                  <c:v>-0.66069805619999999</c:v>
                </c:pt>
                <c:pt idx="494">
                  <c:v>-1.292740226</c:v>
                </c:pt>
                <c:pt idx="495">
                  <c:v>-0.6679254174</c:v>
                </c:pt>
                <c:pt idx="496">
                  <c:v>-1.2965868709999999</c:v>
                </c:pt>
                <c:pt idx="497">
                  <c:v>-0.6752918363</c:v>
                </c:pt>
                <c:pt idx="498">
                  <c:v>-1.298865318</c:v>
                </c:pt>
                <c:pt idx="499">
                  <c:v>-0.68282151219999998</c:v>
                </c:pt>
                <c:pt idx="500">
                  <c:v>-1.300489306</c:v>
                </c:pt>
                <c:pt idx="501">
                  <c:v>-0.69014668459999995</c:v>
                </c:pt>
                <c:pt idx="502">
                  <c:v>-1.303195715</c:v>
                </c:pt>
                <c:pt idx="503">
                  <c:v>-0.6972121</c:v>
                </c:pt>
                <c:pt idx="504">
                  <c:v>-1.306394458</c:v>
                </c:pt>
                <c:pt idx="505">
                  <c:v>-0.7043920159</c:v>
                </c:pt>
                <c:pt idx="506">
                  <c:v>-1.308591485</c:v>
                </c:pt>
                <c:pt idx="507">
                  <c:v>-0.71174854040000002</c:v>
                </c:pt>
                <c:pt idx="508">
                  <c:v>-1.3096740250000001</c:v>
                </c:pt>
                <c:pt idx="509">
                  <c:v>-0.71886897090000001</c:v>
                </c:pt>
                <c:pt idx="510">
                  <c:v>-0.72563958169999998</c:v>
                </c:pt>
                <c:pt idx="511">
                  <c:v>-1.3106175659999999</c:v>
                </c:pt>
                <c:pt idx="512">
                  <c:v>-0.73249244690000004</c:v>
                </c:pt>
                <c:pt idx="513">
                  <c:v>-1.31202054</c:v>
                </c:pt>
                <c:pt idx="514">
                  <c:v>-0.73954516650000002</c:v>
                </c:pt>
                <c:pt idx="515">
                  <c:v>-1.313821554</c:v>
                </c:pt>
                <c:pt idx="516">
                  <c:v>-0.74619221690000004</c:v>
                </c:pt>
                <c:pt idx="517">
                  <c:v>-1.3155952689999999</c:v>
                </c:pt>
                <c:pt idx="518">
                  <c:v>-0.75218343730000004</c:v>
                </c:pt>
                <c:pt idx="519">
                  <c:v>-1.316804409</c:v>
                </c:pt>
                <c:pt idx="520">
                  <c:v>-0.75805538890000002</c:v>
                </c:pt>
                <c:pt idx="521">
                  <c:v>-1.3172317739999999</c:v>
                </c:pt>
                <c:pt idx="522">
                  <c:v>-0.76394885779999999</c:v>
                </c:pt>
                <c:pt idx="523">
                  <c:v>-0.76917362209999995</c:v>
                </c:pt>
                <c:pt idx="524">
                  <c:v>-1.3172565700000001</c:v>
                </c:pt>
                <c:pt idx="525">
                  <c:v>-0.77367770670000002</c:v>
                </c:pt>
                <c:pt idx="526">
                  <c:v>-1.317311406</c:v>
                </c:pt>
                <c:pt idx="527">
                  <c:v>-0.77872031929999996</c:v>
                </c:pt>
                <c:pt idx="528">
                  <c:v>-1.317317724</c:v>
                </c:pt>
                <c:pt idx="529">
                  <c:v>-0.7867695093</c:v>
                </c:pt>
                <c:pt idx="530">
                  <c:v>-1.317137241</c:v>
                </c:pt>
                <c:pt idx="531">
                  <c:v>-0.8017351627</c:v>
                </c:pt>
                <c:pt idx="532">
                  <c:v>-1.316802502</c:v>
                </c:pt>
                <c:pt idx="533">
                  <c:v>-0.82773727180000001</c:v>
                </c:pt>
                <c:pt idx="534">
                  <c:v>-0.86056870220000004</c:v>
                </c:pt>
                <c:pt idx="535">
                  <c:v>-1.316285253</c:v>
                </c:pt>
                <c:pt idx="536">
                  <c:v>-0.88871532679999998</c:v>
                </c:pt>
                <c:pt idx="537">
                  <c:v>-1.315534472</c:v>
                </c:pt>
                <c:pt idx="538">
                  <c:v>-0.90756905080000005</c:v>
                </c:pt>
                <c:pt idx="539">
                  <c:v>-1.314552307</c:v>
                </c:pt>
                <c:pt idx="540">
                  <c:v>-0.92164206500000001</c:v>
                </c:pt>
                <c:pt idx="541">
                  <c:v>-0.93410283329999999</c:v>
                </c:pt>
                <c:pt idx="542">
                  <c:v>-1.3133217100000001</c:v>
                </c:pt>
                <c:pt idx="543">
                  <c:v>-0.94563543800000005</c:v>
                </c:pt>
                <c:pt idx="544">
                  <c:v>-1.3117991689999999</c:v>
                </c:pt>
                <c:pt idx="545">
                  <c:v>-0.95589005949999994</c:v>
                </c:pt>
                <c:pt idx="546">
                  <c:v>-1.3099862339999999</c:v>
                </c:pt>
                <c:pt idx="547">
                  <c:v>-0.96544498209999996</c:v>
                </c:pt>
                <c:pt idx="548">
                  <c:v>-1.307942867</c:v>
                </c:pt>
                <c:pt idx="549">
                  <c:v>-0.97449725870000004</c:v>
                </c:pt>
                <c:pt idx="550">
                  <c:v>-1.305697203</c:v>
                </c:pt>
                <c:pt idx="551">
                  <c:v>-0.98337411880000003</c:v>
                </c:pt>
                <c:pt idx="552">
                  <c:v>-1.303168535</c:v>
                </c:pt>
                <c:pt idx="553">
                  <c:v>-0.99225217099999996</c:v>
                </c:pt>
                <c:pt idx="554">
                  <c:v>-1.3003081080000001</c:v>
                </c:pt>
                <c:pt idx="555">
                  <c:v>-1.0012415649999999</c:v>
                </c:pt>
                <c:pt idx="556">
                  <c:v>-1.297190428</c:v>
                </c:pt>
                <c:pt idx="557">
                  <c:v>-1.010426998</c:v>
                </c:pt>
                <c:pt idx="558">
                  <c:v>-1.2938456540000001</c:v>
                </c:pt>
                <c:pt idx="559">
                  <c:v>-1.019800901</c:v>
                </c:pt>
                <c:pt idx="560">
                  <c:v>-1.0293715000000001</c:v>
                </c:pt>
                <c:pt idx="561">
                  <c:v>-1.290234804</c:v>
                </c:pt>
                <c:pt idx="562">
                  <c:v>-1.039110661</c:v>
                </c:pt>
                <c:pt idx="563">
                  <c:v>-1.2863906620000001</c:v>
                </c:pt>
                <c:pt idx="564">
                  <c:v>-1.0489885809999999</c:v>
                </c:pt>
                <c:pt idx="565">
                  <c:v>-1.2823334930000001</c:v>
                </c:pt>
                <c:pt idx="566">
                  <c:v>-1.0589866640000001</c:v>
                </c:pt>
                <c:pt idx="567">
                  <c:v>-1.2780194279999999</c:v>
                </c:pt>
                <c:pt idx="568">
                  <c:v>-1.06906569</c:v>
                </c:pt>
                <c:pt idx="569">
                  <c:v>-1.273408055</c:v>
                </c:pt>
                <c:pt idx="570">
                  <c:v>-1.079182029</c:v>
                </c:pt>
                <c:pt idx="571">
                  <c:v>-1.2683744429999999</c:v>
                </c:pt>
                <c:pt idx="572">
                  <c:v>-1.089299917</c:v>
                </c:pt>
                <c:pt idx="573">
                  <c:v>-1.2628393170000001</c:v>
                </c:pt>
                <c:pt idx="574">
                  <c:v>-1.099389315</c:v>
                </c:pt>
                <c:pt idx="575">
                  <c:v>-1.2569301129999999</c:v>
                </c:pt>
                <c:pt idx="576">
                  <c:v>-1.1094201800000001</c:v>
                </c:pt>
                <c:pt idx="577">
                  <c:v>-1.250764489</c:v>
                </c:pt>
                <c:pt idx="578">
                  <c:v>-1.119349122</c:v>
                </c:pt>
                <c:pt idx="579">
                  <c:v>-1.2443684340000001</c:v>
                </c:pt>
                <c:pt idx="580">
                  <c:v>-1.1291522979999999</c:v>
                </c:pt>
                <c:pt idx="581">
                  <c:v>-1.2377773519999999</c:v>
                </c:pt>
                <c:pt idx="582">
                  <c:v>-1.13883698</c:v>
                </c:pt>
                <c:pt idx="583">
                  <c:v>-1.2309801579999999</c:v>
                </c:pt>
                <c:pt idx="584">
                  <c:v>-1.1483863590000001</c:v>
                </c:pt>
                <c:pt idx="585">
                  <c:v>-1.2239192720000001</c:v>
                </c:pt>
                <c:pt idx="586">
                  <c:v>-1.15775311</c:v>
                </c:pt>
                <c:pt idx="587">
                  <c:v>-1.216602325</c:v>
                </c:pt>
                <c:pt idx="588">
                  <c:v>-1.1669257879999999</c:v>
                </c:pt>
                <c:pt idx="589">
                  <c:v>-1.209083796</c:v>
                </c:pt>
                <c:pt idx="590">
                  <c:v>-1.175932169</c:v>
                </c:pt>
                <c:pt idx="591">
                  <c:v>-1.201344609</c:v>
                </c:pt>
                <c:pt idx="592">
                  <c:v>-1.184751511</c:v>
                </c:pt>
                <c:pt idx="593">
                  <c:v>-1.1932572130000001</c:v>
                </c:pt>
              </c:numCache>
            </c:numRef>
          </c:yVal>
          <c:smooth val="0"/>
        </c:ser>
        <c:ser>
          <c:idx val="1"/>
          <c:order val="1"/>
          <c:tx>
            <c:v>Fluent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rgbClr val="92D050"/>
              </a:solidFill>
              <a:ln w="9525">
                <a:solidFill>
                  <a:srgbClr val="92D050"/>
                </a:solidFill>
              </a:ln>
              <a:effectLst/>
            </c:spPr>
          </c:marker>
          <c:xVal>
            <c:numRef>
              <c:f>Sheet2!$A$2:$A$54</c:f>
              <c:numCache>
                <c:formatCode>General</c:formatCode>
                <c:ptCount val="53"/>
                <c:pt idx="0">
                  <c:v>0</c:v>
                </c:pt>
                <c:pt idx="1">
                  <c:v>1.16071E-2</c:v>
                </c:pt>
                <c:pt idx="2">
                  <c:v>1.3392899999999999E-2</c:v>
                </c:pt>
                <c:pt idx="3">
                  <c:v>2.58929E-2</c:v>
                </c:pt>
                <c:pt idx="4">
                  <c:v>4.9107100000000001E-2</c:v>
                </c:pt>
                <c:pt idx="5">
                  <c:v>0.05</c:v>
                </c:pt>
                <c:pt idx="6">
                  <c:v>7.3214299999999996E-2</c:v>
                </c:pt>
                <c:pt idx="7">
                  <c:v>9.9107100000000004E-2</c:v>
                </c:pt>
                <c:pt idx="8">
                  <c:v>0.123214</c:v>
                </c:pt>
                <c:pt idx="9">
                  <c:v>0.125</c:v>
                </c:pt>
                <c:pt idx="10">
                  <c:v>0.15</c:v>
                </c:pt>
                <c:pt idx="11">
                  <c:v>0.17321400000000001</c:v>
                </c:pt>
                <c:pt idx="12">
                  <c:v>0.17410700000000001</c:v>
                </c:pt>
                <c:pt idx="13">
                  <c:v>0.197321</c:v>
                </c:pt>
                <c:pt idx="14">
                  <c:v>0.2</c:v>
                </c:pt>
                <c:pt idx="15">
                  <c:v>0.224107</c:v>
                </c:pt>
                <c:pt idx="16">
                  <c:v>0.22500000000000001</c:v>
                </c:pt>
                <c:pt idx="17">
                  <c:v>0.24821399999999999</c:v>
                </c:pt>
                <c:pt idx="18">
                  <c:v>0.25089299999999998</c:v>
                </c:pt>
                <c:pt idx="19">
                  <c:v>0.29821399999999998</c:v>
                </c:pt>
                <c:pt idx="20">
                  <c:v>0.301786</c:v>
                </c:pt>
                <c:pt idx="21">
                  <c:v>0.35178599999999999</c:v>
                </c:pt>
                <c:pt idx="22">
                  <c:v>0.4</c:v>
                </c:pt>
                <c:pt idx="23">
                  <c:v>0.40178599999999998</c:v>
                </c:pt>
                <c:pt idx="24">
                  <c:v>0.453571</c:v>
                </c:pt>
                <c:pt idx="25">
                  <c:v>0.50178599999999995</c:v>
                </c:pt>
                <c:pt idx="26">
                  <c:v>0.55267900000000003</c:v>
                </c:pt>
                <c:pt idx="27">
                  <c:v>0.60178600000000004</c:v>
                </c:pt>
                <c:pt idx="28">
                  <c:v>0.65178599999999998</c:v>
                </c:pt>
                <c:pt idx="29">
                  <c:v>0.65178599999999998</c:v>
                </c:pt>
                <c:pt idx="30">
                  <c:v>0.70357099999999995</c:v>
                </c:pt>
                <c:pt idx="31">
                  <c:v>0.75357099999999999</c:v>
                </c:pt>
                <c:pt idx="32">
                  <c:v>0.80357100000000004</c:v>
                </c:pt>
                <c:pt idx="33">
                  <c:v>0.80446399999999996</c:v>
                </c:pt>
                <c:pt idx="34">
                  <c:v>0.82946399999999998</c:v>
                </c:pt>
                <c:pt idx="35">
                  <c:v>0.85357099999999997</c:v>
                </c:pt>
                <c:pt idx="36">
                  <c:v>0.85535700000000003</c:v>
                </c:pt>
                <c:pt idx="37">
                  <c:v>0.87767899999999999</c:v>
                </c:pt>
                <c:pt idx="38">
                  <c:v>0.88035699999999995</c:v>
                </c:pt>
                <c:pt idx="39">
                  <c:v>0.90357100000000001</c:v>
                </c:pt>
                <c:pt idx="40">
                  <c:v>0.92946399999999996</c:v>
                </c:pt>
                <c:pt idx="41">
                  <c:v>0.93035699999999999</c:v>
                </c:pt>
                <c:pt idx="42">
                  <c:v>0.95357099999999995</c:v>
                </c:pt>
                <c:pt idx="43">
                  <c:v>0.95446399999999998</c:v>
                </c:pt>
                <c:pt idx="44">
                  <c:v>0.97857099999999997</c:v>
                </c:pt>
                <c:pt idx="45">
                  <c:v>1.0008900000000001</c:v>
                </c:pt>
                <c:pt idx="46">
                  <c:v>1.00179</c:v>
                </c:pt>
                <c:pt idx="47">
                  <c:v>0.95280500000000001</c:v>
                </c:pt>
                <c:pt idx="48">
                  <c:v>0.95284999999999997</c:v>
                </c:pt>
                <c:pt idx="49">
                  <c:v>0.97856299999999996</c:v>
                </c:pt>
                <c:pt idx="50">
                  <c:v>0.97858599999999996</c:v>
                </c:pt>
                <c:pt idx="51">
                  <c:v>1.00003</c:v>
                </c:pt>
                <c:pt idx="52">
                  <c:v>1.0000599999999999</c:v>
                </c:pt>
              </c:numCache>
            </c:numRef>
          </c:xVal>
          <c:yVal>
            <c:numRef>
              <c:f>Sheet2!$B$2:$B$54</c:f>
              <c:numCache>
                <c:formatCode>General</c:formatCode>
                <c:ptCount val="53"/>
                <c:pt idx="0">
                  <c:v>-0.71525700000000003</c:v>
                </c:pt>
                <c:pt idx="1">
                  <c:v>-0.90902799999999995</c:v>
                </c:pt>
                <c:pt idx="2">
                  <c:v>-0.93883899999999998</c:v>
                </c:pt>
                <c:pt idx="3">
                  <c:v>-1.1475200000000001</c:v>
                </c:pt>
                <c:pt idx="4">
                  <c:v>-1.23289</c:v>
                </c:pt>
                <c:pt idx="5">
                  <c:v>-1.2361800000000001</c:v>
                </c:pt>
                <c:pt idx="6">
                  <c:v>-1.2785500000000001</c:v>
                </c:pt>
                <c:pt idx="7">
                  <c:v>-1.32582</c:v>
                </c:pt>
                <c:pt idx="8">
                  <c:v>-1.36982</c:v>
                </c:pt>
                <c:pt idx="9">
                  <c:v>-1.36985</c:v>
                </c:pt>
                <c:pt idx="10">
                  <c:v>-1.37029</c:v>
                </c:pt>
                <c:pt idx="11">
                  <c:v>-1.36188</c:v>
                </c:pt>
                <c:pt idx="12">
                  <c:v>-1.36059</c:v>
                </c:pt>
                <c:pt idx="13">
                  <c:v>-1.32701</c:v>
                </c:pt>
                <c:pt idx="14">
                  <c:v>-1.3244100000000001</c:v>
                </c:pt>
                <c:pt idx="15">
                  <c:v>-1.30101</c:v>
                </c:pt>
                <c:pt idx="16">
                  <c:v>-1.2992600000000001</c:v>
                </c:pt>
                <c:pt idx="17">
                  <c:v>-1.25379</c:v>
                </c:pt>
                <c:pt idx="18">
                  <c:v>-1.24855</c:v>
                </c:pt>
                <c:pt idx="19">
                  <c:v>-1.17554</c:v>
                </c:pt>
                <c:pt idx="20">
                  <c:v>-1.1700299999999999</c:v>
                </c:pt>
                <c:pt idx="21">
                  <c:v>-1.1091500000000001</c:v>
                </c:pt>
                <c:pt idx="22">
                  <c:v>-1.0305899999999999</c:v>
                </c:pt>
                <c:pt idx="23">
                  <c:v>-1.0267999999999999</c:v>
                </c:pt>
                <c:pt idx="24">
                  <c:v>-0.91682799999999998</c:v>
                </c:pt>
                <c:pt idx="25">
                  <c:v>-0.81894999999999996</c:v>
                </c:pt>
                <c:pt idx="26">
                  <c:v>-0.71563600000000005</c:v>
                </c:pt>
                <c:pt idx="27">
                  <c:v>-0.65473700000000001</c:v>
                </c:pt>
                <c:pt idx="28">
                  <c:v>-0.567384</c:v>
                </c:pt>
                <c:pt idx="29">
                  <c:v>-0.567384</c:v>
                </c:pt>
                <c:pt idx="30">
                  <c:v>-0.48006300000000002</c:v>
                </c:pt>
                <c:pt idx="31">
                  <c:v>-0.39271</c:v>
                </c:pt>
                <c:pt idx="32">
                  <c:v>-0.30690499999999998</c:v>
                </c:pt>
                <c:pt idx="33">
                  <c:v>-0.30537300000000001</c:v>
                </c:pt>
                <c:pt idx="34">
                  <c:v>-0.26169599999999998</c:v>
                </c:pt>
                <c:pt idx="35">
                  <c:v>-0.20918100000000001</c:v>
                </c:pt>
                <c:pt idx="36">
                  <c:v>-0.20333000000000001</c:v>
                </c:pt>
                <c:pt idx="37">
                  <c:v>-0.130194</c:v>
                </c:pt>
                <c:pt idx="38">
                  <c:v>-0.123852</c:v>
                </c:pt>
                <c:pt idx="39">
                  <c:v>-6.8886600000000006E-2</c:v>
                </c:pt>
                <c:pt idx="40">
                  <c:v>1.5950599999999999E-2</c:v>
                </c:pt>
                <c:pt idx="41">
                  <c:v>1.88761E-2</c:v>
                </c:pt>
                <c:pt idx="42">
                  <c:v>4.4936999999999998E-2</c:v>
                </c:pt>
                <c:pt idx="43">
                  <c:v>4.4921200000000001E-2</c:v>
                </c:pt>
                <c:pt idx="44">
                  <c:v>4.4495800000000002E-2</c:v>
                </c:pt>
                <c:pt idx="45">
                  <c:v>7.9395999999999994E-2</c:v>
                </c:pt>
                <c:pt idx="46">
                  <c:v>8.0792000000000003E-2</c:v>
                </c:pt>
                <c:pt idx="47">
                  <c:v>4.2253499999999999E-2</c:v>
                </c:pt>
                <c:pt idx="48">
                  <c:v>4.2290700000000001E-2</c:v>
                </c:pt>
                <c:pt idx="49">
                  <c:v>6.3380300000000001E-2</c:v>
                </c:pt>
                <c:pt idx="50">
                  <c:v>6.3402600000000003E-2</c:v>
                </c:pt>
                <c:pt idx="51">
                  <c:v>8.4507000000000096E-2</c:v>
                </c:pt>
                <c:pt idx="52">
                  <c:v>8.4536799999999995E-2</c:v>
                </c:pt>
              </c:numCache>
            </c:numRef>
          </c:yVal>
          <c:smooth val="0"/>
        </c:ser>
        <c:ser>
          <c:idx val="2"/>
          <c:order val="2"/>
          <c:tx>
            <c:v>3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rgbClr val="92D050"/>
              </a:solidFill>
              <a:ln w="9525">
                <a:noFill/>
              </a:ln>
              <a:effectLst/>
            </c:spPr>
          </c:marker>
          <c:xVal>
            <c:numRef>
              <c:f>Sheet2!$A$2:$A$54</c:f>
              <c:numCache>
                <c:formatCode>General</c:formatCode>
                <c:ptCount val="53"/>
                <c:pt idx="0">
                  <c:v>0</c:v>
                </c:pt>
                <c:pt idx="1">
                  <c:v>1.16071E-2</c:v>
                </c:pt>
                <c:pt idx="2">
                  <c:v>1.3392899999999999E-2</c:v>
                </c:pt>
                <c:pt idx="3">
                  <c:v>2.58929E-2</c:v>
                </c:pt>
                <c:pt idx="4">
                  <c:v>4.9107100000000001E-2</c:v>
                </c:pt>
                <c:pt idx="5">
                  <c:v>0.05</c:v>
                </c:pt>
                <c:pt idx="6">
                  <c:v>7.3214299999999996E-2</c:v>
                </c:pt>
                <c:pt idx="7">
                  <c:v>9.9107100000000004E-2</c:v>
                </c:pt>
                <c:pt idx="8">
                  <c:v>0.123214</c:v>
                </c:pt>
                <c:pt idx="9">
                  <c:v>0.125</c:v>
                </c:pt>
                <c:pt idx="10">
                  <c:v>0.15</c:v>
                </c:pt>
                <c:pt idx="11">
                  <c:v>0.17321400000000001</c:v>
                </c:pt>
                <c:pt idx="12">
                  <c:v>0.17410700000000001</c:v>
                </c:pt>
                <c:pt idx="13">
                  <c:v>0.197321</c:v>
                </c:pt>
                <c:pt idx="14">
                  <c:v>0.2</c:v>
                </c:pt>
                <c:pt idx="15">
                  <c:v>0.224107</c:v>
                </c:pt>
                <c:pt idx="16">
                  <c:v>0.22500000000000001</c:v>
                </c:pt>
                <c:pt idx="17">
                  <c:v>0.24821399999999999</c:v>
                </c:pt>
                <c:pt idx="18">
                  <c:v>0.25089299999999998</c:v>
                </c:pt>
                <c:pt idx="19">
                  <c:v>0.29821399999999998</c:v>
                </c:pt>
                <c:pt idx="20">
                  <c:v>0.301786</c:v>
                </c:pt>
                <c:pt idx="21">
                  <c:v>0.35178599999999999</c:v>
                </c:pt>
                <c:pt idx="22">
                  <c:v>0.4</c:v>
                </c:pt>
                <c:pt idx="23">
                  <c:v>0.40178599999999998</c:v>
                </c:pt>
                <c:pt idx="24">
                  <c:v>0.453571</c:v>
                </c:pt>
                <c:pt idx="25">
                  <c:v>0.50178599999999995</c:v>
                </c:pt>
                <c:pt idx="26">
                  <c:v>0.55267900000000003</c:v>
                </c:pt>
                <c:pt idx="27">
                  <c:v>0.60178600000000004</c:v>
                </c:pt>
                <c:pt idx="28">
                  <c:v>0.65178599999999998</c:v>
                </c:pt>
                <c:pt idx="29">
                  <c:v>0.65178599999999998</c:v>
                </c:pt>
                <c:pt idx="30">
                  <c:v>0.70357099999999995</c:v>
                </c:pt>
                <c:pt idx="31">
                  <c:v>0.75357099999999999</c:v>
                </c:pt>
                <c:pt idx="32">
                  <c:v>0.80357100000000004</c:v>
                </c:pt>
                <c:pt idx="33">
                  <c:v>0.80446399999999996</c:v>
                </c:pt>
                <c:pt idx="34">
                  <c:v>0.82946399999999998</c:v>
                </c:pt>
                <c:pt idx="35">
                  <c:v>0.85357099999999997</c:v>
                </c:pt>
                <c:pt idx="36">
                  <c:v>0.85535700000000003</c:v>
                </c:pt>
                <c:pt idx="37">
                  <c:v>0.87767899999999999</c:v>
                </c:pt>
                <c:pt idx="38">
                  <c:v>0.88035699999999995</c:v>
                </c:pt>
                <c:pt idx="39">
                  <c:v>0.90357100000000001</c:v>
                </c:pt>
                <c:pt idx="40">
                  <c:v>0.92946399999999996</c:v>
                </c:pt>
                <c:pt idx="41">
                  <c:v>0.93035699999999999</c:v>
                </c:pt>
                <c:pt idx="42">
                  <c:v>0.95357099999999995</c:v>
                </c:pt>
                <c:pt idx="43">
                  <c:v>0.95446399999999998</c:v>
                </c:pt>
                <c:pt idx="44">
                  <c:v>0.97857099999999997</c:v>
                </c:pt>
                <c:pt idx="45">
                  <c:v>1.0008900000000001</c:v>
                </c:pt>
                <c:pt idx="46">
                  <c:v>1.00179</c:v>
                </c:pt>
                <c:pt idx="47">
                  <c:v>0.95280500000000001</c:v>
                </c:pt>
                <c:pt idx="48">
                  <c:v>0.95284999999999997</c:v>
                </c:pt>
                <c:pt idx="49">
                  <c:v>0.97856299999999996</c:v>
                </c:pt>
                <c:pt idx="50">
                  <c:v>0.97858599999999996</c:v>
                </c:pt>
                <c:pt idx="51">
                  <c:v>1.00003</c:v>
                </c:pt>
                <c:pt idx="52">
                  <c:v>1.0000599999999999</c:v>
                </c:pt>
              </c:numCache>
            </c:numRef>
          </c:xVal>
          <c:yVal>
            <c:numRef>
              <c:f>Sheet2!$C$2:$C$54</c:f>
              <c:numCache>
                <c:formatCode>General</c:formatCode>
                <c:ptCount val="53"/>
                <c:pt idx="0">
                  <c:v>0.90882399999999997</c:v>
                </c:pt>
                <c:pt idx="1">
                  <c:v>0.76332500000000003</c:v>
                </c:pt>
                <c:pt idx="2">
                  <c:v>0.74094000000000004</c:v>
                </c:pt>
                <c:pt idx="3">
                  <c:v>0.50248400000000004</c:v>
                </c:pt>
                <c:pt idx="4">
                  <c:v>0.24619199999999999</c:v>
                </c:pt>
                <c:pt idx="5">
                  <c:v>0.242255</c:v>
                </c:pt>
                <c:pt idx="6">
                  <c:v>0.13988400000000001</c:v>
                </c:pt>
                <c:pt idx="7">
                  <c:v>6.0015800000000001E-2</c:v>
                </c:pt>
                <c:pt idx="8">
                  <c:v>4.3160299999999999E-2</c:v>
                </c:pt>
                <c:pt idx="9">
                  <c:v>4.1911799999999999E-2</c:v>
                </c:pt>
                <c:pt idx="10">
                  <c:v>5.4946500000000002E-2</c:v>
                </c:pt>
                <c:pt idx="11">
                  <c:v>6.7050200000000004E-2</c:v>
                </c:pt>
                <c:pt idx="12">
                  <c:v>6.7515800000000001E-2</c:v>
                </c:pt>
                <c:pt idx="13">
                  <c:v>6.7106100000000002E-2</c:v>
                </c:pt>
                <c:pt idx="14">
                  <c:v>6.7058800000000002E-2</c:v>
                </c:pt>
                <c:pt idx="15">
                  <c:v>7.5141799999999995E-2</c:v>
                </c:pt>
                <c:pt idx="16">
                  <c:v>7.54412E-2</c:v>
                </c:pt>
                <c:pt idx="17">
                  <c:v>7.5031500000000001E-2</c:v>
                </c:pt>
                <c:pt idx="18">
                  <c:v>7.59296E-2</c:v>
                </c:pt>
                <c:pt idx="19">
                  <c:v>9.1796199999999994E-2</c:v>
                </c:pt>
                <c:pt idx="20">
                  <c:v>9.1428899999999994E-2</c:v>
                </c:pt>
                <c:pt idx="21">
                  <c:v>8.62869E-2</c:v>
                </c:pt>
                <c:pt idx="22">
                  <c:v>8.1328600000000001E-2</c:v>
                </c:pt>
                <c:pt idx="23">
                  <c:v>8.1144999999999995E-2</c:v>
                </c:pt>
                <c:pt idx="24">
                  <c:v>9.3939099999999998E-2</c:v>
                </c:pt>
                <c:pt idx="25">
                  <c:v>0.105851</c:v>
                </c:pt>
                <c:pt idx="26">
                  <c:v>0.118424</c:v>
                </c:pt>
                <c:pt idx="27">
                  <c:v>0.13055700000000001</c:v>
                </c:pt>
                <c:pt idx="28">
                  <c:v>0.12967400000000001</c:v>
                </c:pt>
                <c:pt idx="29">
                  <c:v>0.12967400000000001</c:v>
                </c:pt>
                <c:pt idx="30">
                  <c:v>0.13758400000000001</c:v>
                </c:pt>
                <c:pt idx="31">
                  <c:v>0.13670199999999999</c:v>
                </c:pt>
                <c:pt idx="32">
                  <c:v>0.135819</c:v>
                </c:pt>
                <c:pt idx="33">
                  <c:v>0.13580400000000001</c:v>
                </c:pt>
                <c:pt idx="34">
                  <c:v>0.13536200000000001</c:v>
                </c:pt>
                <c:pt idx="35">
                  <c:v>0.126722</c:v>
                </c:pt>
                <c:pt idx="36">
                  <c:v>0.126082</c:v>
                </c:pt>
                <c:pt idx="37">
                  <c:v>0.13356599999999999</c:v>
                </c:pt>
                <c:pt idx="38">
                  <c:v>0.134464</c:v>
                </c:pt>
                <c:pt idx="39">
                  <c:v>0.142878</c:v>
                </c:pt>
                <c:pt idx="40">
                  <c:v>0.15124499999999999</c:v>
                </c:pt>
                <c:pt idx="41">
                  <c:v>0.15154400000000001</c:v>
                </c:pt>
                <c:pt idx="42">
                  <c:v>0.159328</c:v>
                </c:pt>
                <c:pt idx="43">
                  <c:v>0.15962699999999999</c:v>
                </c:pt>
                <c:pt idx="44">
                  <c:v>0.13273099999999999</c:v>
                </c:pt>
                <c:pt idx="45">
                  <c:v>0.140821</c:v>
                </c:pt>
                <c:pt idx="46">
                  <c:v>0.14114499999999999</c:v>
                </c:pt>
                <c:pt idx="47">
                  <c:v>0.169014</c:v>
                </c:pt>
                <c:pt idx="48">
                  <c:v>0.169014</c:v>
                </c:pt>
                <c:pt idx="49">
                  <c:v>0.12679799999999999</c:v>
                </c:pt>
                <c:pt idx="50">
                  <c:v>0.12676100000000001</c:v>
                </c:pt>
                <c:pt idx="51">
                  <c:v>0.16895499999999999</c:v>
                </c:pt>
                <c:pt idx="52">
                  <c:v>0.169014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70822000"/>
        <c:axId val="-70821456"/>
      </c:scatterChart>
      <c:valAx>
        <c:axId val="-70822000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 sz="1200" dirty="0"/>
                  <a:t>x/c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70821456"/>
        <c:crosses val="autoZero"/>
        <c:crossBetween val="midCat"/>
      </c:valAx>
      <c:valAx>
        <c:axId val="-708214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 sz="1200" dirty="0" err="1"/>
                  <a:t>Cp</a:t>
                </a:r>
                <a:endParaRPr lang="en-CA" sz="12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7082200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CA" sz="1600" b="1" dirty="0"/>
              <a:t>Lift Coefficient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2"/>
          <c:order val="0"/>
          <c:tx>
            <c:v>S=0</c:v>
          </c:tx>
          <c:spPr>
            <a:ln w="19050" cap="rnd">
              <a:solidFill>
                <a:srgbClr val="92D050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rgbClr val="92D050"/>
              </a:solidFill>
              <a:ln w="9525">
                <a:solidFill>
                  <a:srgbClr val="92D050"/>
                </a:solidFill>
              </a:ln>
              <a:effectLst/>
            </c:spPr>
          </c:marker>
          <c:xVal>
            <c:numRef>
              <c:f>'S=0'!$F$6:$F$16</c:f>
              <c:numCache>
                <c:formatCode>0.0</c:formatCode>
                <c:ptCount val="11"/>
                <c:pt idx="0">
                  <c:v>0</c:v>
                </c:pt>
                <c:pt idx="1">
                  <c:v>2.1</c:v>
                </c:pt>
                <c:pt idx="2">
                  <c:v>4.0999999999999996</c:v>
                </c:pt>
                <c:pt idx="3">
                  <c:v>6.2</c:v>
                </c:pt>
                <c:pt idx="4">
                  <c:v>8.1</c:v>
                </c:pt>
                <c:pt idx="5">
                  <c:v>10.199999999999999</c:v>
                </c:pt>
                <c:pt idx="6">
                  <c:v>11.2</c:v>
                </c:pt>
                <c:pt idx="7">
                  <c:v>12.2</c:v>
                </c:pt>
                <c:pt idx="8">
                  <c:v>13.3</c:v>
                </c:pt>
                <c:pt idx="9">
                  <c:v>14.3</c:v>
                </c:pt>
                <c:pt idx="10">
                  <c:v>15.3</c:v>
                </c:pt>
              </c:numCache>
            </c:numRef>
          </c:xVal>
          <c:yVal>
            <c:numRef>
              <c:f>'S=0'!$G$6:$G$16</c:f>
              <c:numCache>
                <c:formatCode>General</c:formatCode>
                <c:ptCount val="11"/>
                <c:pt idx="0">
                  <c:v>0.42399999999999999</c:v>
                </c:pt>
                <c:pt idx="1">
                  <c:v>0.69389999999999996</c:v>
                </c:pt>
                <c:pt idx="2">
                  <c:v>0.89419999999999999</c:v>
                </c:pt>
                <c:pt idx="3">
                  <c:v>1.1072</c:v>
                </c:pt>
                <c:pt idx="4">
                  <c:v>1.2884</c:v>
                </c:pt>
                <c:pt idx="5">
                  <c:v>1.4542999999999999</c:v>
                </c:pt>
                <c:pt idx="6">
                  <c:v>1.5136000000000001</c:v>
                </c:pt>
                <c:pt idx="7">
                  <c:v>1.5511999999999999</c:v>
                </c:pt>
                <c:pt idx="8">
                  <c:v>1.61</c:v>
                </c:pt>
                <c:pt idx="9">
                  <c:v>1.65</c:v>
                </c:pt>
                <c:pt idx="10">
                  <c:v>1.49</c:v>
                </c:pt>
              </c:numCache>
            </c:numRef>
          </c:yVal>
          <c:smooth val="1"/>
        </c:ser>
        <c:ser>
          <c:idx val="0"/>
          <c:order val="1"/>
          <c:tx>
            <c:v>S=0.1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'S=0'!$F$27:$F$42</c:f>
              <c:numCache>
                <c:formatCode>0.0</c:formatCode>
                <c:ptCount val="16"/>
                <c:pt idx="0">
                  <c:v>-0.56036865599732799</c:v>
                </c:pt>
                <c:pt idx="1">
                  <c:v>1.241550110612428</c:v>
                </c:pt>
                <c:pt idx="2">
                  <c:v>2.9871699074729841</c:v>
                </c:pt>
                <c:pt idx="3">
                  <c:v>4.8293130107021369</c:v>
                </c:pt>
                <c:pt idx="4">
                  <c:v>6.4940645429727946</c:v>
                </c:pt>
                <c:pt idx="5">
                  <c:v>8.3570237569108237</c:v>
                </c:pt>
                <c:pt idx="6">
                  <c:v>9.2571629292105602</c:v>
                </c:pt>
                <c:pt idx="7">
                  <c:v>10.17135626852177</c:v>
                </c:pt>
                <c:pt idx="8">
                  <c:v>11.097243491518849</c:v>
                </c:pt>
                <c:pt idx="9">
                  <c:v>12.14643537948163</c:v>
                </c:pt>
                <c:pt idx="10">
                  <c:v>13.07516616422593</c:v>
                </c:pt>
                <c:pt idx="11">
                  <c:v>13.93701583548904</c:v>
                </c:pt>
                <c:pt idx="12">
                  <c:v>14.942874435271721</c:v>
                </c:pt>
                <c:pt idx="13">
                  <c:v>15.944042835881451</c:v>
                </c:pt>
                <c:pt idx="14">
                  <c:v>16.961615343678691</c:v>
                </c:pt>
                <c:pt idx="15">
                  <c:v>17.66789844238318</c:v>
                </c:pt>
              </c:numCache>
            </c:numRef>
          </c:xVal>
          <c:yVal>
            <c:numRef>
              <c:f>'S=0'!$G$27:$G$42</c:f>
              <c:numCache>
                <c:formatCode>0.0000</c:formatCode>
                <c:ptCount val="16"/>
                <c:pt idx="0">
                  <c:v>0.39098777413304597</c:v>
                </c:pt>
                <c:pt idx="1">
                  <c:v>0.61268038016589099</c:v>
                </c:pt>
                <c:pt idx="2">
                  <c:v>0.77774840961109004</c:v>
                </c:pt>
                <c:pt idx="3">
                  <c:v>0.96062616708070203</c:v>
                </c:pt>
                <c:pt idx="4">
                  <c:v>1.1297652672322771</c:v>
                </c:pt>
                <c:pt idx="5">
                  <c:v>1.3035857499465779</c:v>
                </c:pt>
                <c:pt idx="6">
                  <c:v>1.3783854779243361</c:v>
                </c:pt>
                <c:pt idx="7">
                  <c:v>1.4443127428197999</c:v>
                </c:pt>
                <c:pt idx="8">
                  <c:v>1.501594872788607</c:v>
                </c:pt>
                <c:pt idx="9">
                  <c:v>1.5431277036096791</c:v>
                </c:pt>
                <c:pt idx="10">
                  <c:v>1.6009755408850681</c:v>
                </c:pt>
                <c:pt idx="11">
                  <c:v>1.6339702511154519</c:v>
                </c:pt>
                <c:pt idx="12">
                  <c:v>1.638430748391712</c:v>
                </c:pt>
                <c:pt idx="13">
                  <c:v>1.6365510595850461</c:v>
                </c:pt>
                <c:pt idx="14">
                  <c:v>1.6289146882301391</c:v>
                </c:pt>
              </c:numCache>
            </c:numRef>
          </c:yVal>
          <c:smooth val="1"/>
        </c:ser>
        <c:ser>
          <c:idx val="1"/>
          <c:order val="2"/>
          <c:tx>
            <c:v>S=0.2</c:v>
          </c:tx>
          <c:spPr>
            <a:ln w="19050" cap="rnd">
              <a:solidFill>
                <a:srgbClr val="7030A0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xVal>
            <c:numRef>
              <c:f>'S=0'!$F$46:$F$59</c:f>
              <c:numCache>
                <c:formatCode>0.0</c:formatCode>
                <c:ptCount val="14"/>
                <c:pt idx="0">
                  <c:v>0.64858287159899597</c:v>
                </c:pt>
                <c:pt idx="1">
                  <c:v>2.131179429206242</c:v>
                </c:pt>
                <c:pt idx="2">
                  <c:v>3.7837847680257162</c:v>
                </c:pt>
                <c:pt idx="3">
                  <c:v>5.2783297339839503</c:v>
                </c:pt>
                <c:pt idx="4">
                  <c:v>6.9309718775821487</c:v>
                </c:pt>
                <c:pt idx="5">
                  <c:v>7.736791553598553</c:v>
                </c:pt>
                <c:pt idx="6">
                  <c:v>8.5479377609268106</c:v>
                </c:pt>
                <c:pt idx="7">
                  <c:v>9.3732127753224699</c:v>
                </c:pt>
                <c:pt idx="8">
                  <c:v>10.302721836436071</c:v>
                </c:pt>
                <c:pt idx="9">
                  <c:v>11.191104225371999</c:v>
                </c:pt>
                <c:pt idx="10">
                  <c:v>11.99351391505385</c:v>
                </c:pt>
                <c:pt idx="11">
                  <c:v>12.889716159650799</c:v>
                </c:pt>
                <c:pt idx="12">
                  <c:v>13.768762117700771</c:v>
                </c:pt>
                <c:pt idx="13">
                  <c:v>14.731404816023041</c:v>
                </c:pt>
              </c:numCache>
            </c:numRef>
          </c:xVal>
          <c:yVal>
            <c:numRef>
              <c:f>'S=0'!$G$46:$G$59</c:f>
              <c:numCache>
                <c:formatCode>0.0000</c:formatCode>
                <c:ptCount val="14"/>
                <c:pt idx="0">
                  <c:v>0.50620743624970599</c:v>
                </c:pt>
                <c:pt idx="1">
                  <c:v>0.75115856427257</c:v>
                </c:pt>
                <c:pt idx="2">
                  <c:v>0.84661411683165</c:v>
                </c:pt>
                <c:pt idx="3">
                  <c:v>0.989328665629023</c:v>
                </c:pt>
                <c:pt idx="4">
                  <c:v>1.1525441928891409</c:v>
                </c:pt>
                <c:pt idx="5">
                  <c:v>1.224926621778222</c:v>
                </c:pt>
                <c:pt idx="6">
                  <c:v>1.295753600725448</c:v>
                </c:pt>
                <c:pt idx="7">
                  <c:v>1.362401645944685</c:v>
                </c:pt>
                <c:pt idx="8">
                  <c:v>1.4287444481401921</c:v>
                </c:pt>
                <c:pt idx="9">
                  <c:v>1.4745246691325811</c:v>
                </c:pt>
                <c:pt idx="10">
                  <c:v>1.513854192978594</c:v>
                </c:pt>
                <c:pt idx="11">
                  <c:v>1.5609251564556059</c:v>
                </c:pt>
                <c:pt idx="12">
                  <c:v>1.6116614956742901</c:v>
                </c:pt>
                <c:pt idx="13">
                  <c:v>1.631186235034954</c:v>
                </c:pt>
              </c:numCache>
            </c:numRef>
          </c:yVal>
          <c:smooth val="1"/>
        </c:ser>
        <c:ser>
          <c:idx val="3"/>
          <c:order val="3"/>
          <c:tx>
            <c:v>S=0.3</c:v>
          </c:tx>
          <c:spPr>
            <a:ln w="19050" cap="rnd">
              <a:solidFill>
                <a:srgbClr val="00B0F0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rgbClr val="00B0F0"/>
              </a:solidFill>
              <a:ln w="9525">
                <a:solidFill>
                  <a:srgbClr val="00B0F0"/>
                </a:solidFill>
              </a:ln>
              <a:effectLst/>
            </c:spPr>
          </c:marker>
          <c:xVal>
            <c:numRef>
              <c:f>'S=0'!$F$66:$F$79</c:f>
              <c:numCache>
                <c:formatCode>0.0</c:formatCode>
                <c:ptCount val="14"/>
                <c:pt idx="0">
                  <c:v>0.16398177026453201</c:v>
                </c:pt>
                <c:pt idx="1">
                  <c:v>1.494977976219763</c:v>
                </c:pt>
                <c:pt idx="2">
                  <c:v>2.9805150121589601</c:v>
                </c:pt>
                <c:pt idx="3">
                  <c:v>4.3574878893569808</c:v>
                </c:pt>
                <c:pt idx="4">
                  <c:v>5.8754908586851897</c:v>
                </c:pt>
                <c:pt idx="5">
                  <c:v>6.5973060041703198</c:v>
                </c:pt>
                <c:pt idx="6">
                  <c:v>7.3283580074687462</c:v>
                </c:pt>
                <c:pt idx="7">
                  <c:v>8.0756911694186027</c:v>
                </c:pt>
                <c:pt idx="8">
                  <c:v>8.9122116747449152</c:v>
                </c:pt>
                <c:pt idx="9">
                  <c:v>9.6854033509176976</c:v>
                </c:pt>
                <c:pt idx="10">
                  <c:v>10.4009636531392</c:v>
                </c:pt>
                <c:pt idx="11">
                  <c:v>11.221803854976949</c:v>
                </c:pt>
                <c:pt idx="12">
                  <c:v>12.12838924458104</c:v>
                </c:pt>
                <c:pt idx="13">
                  <c:v>12.918683443279271</c:v>
                </c:pt>
              </c:numCache>
            </c:numRef>
          </c:xVal>
          <c:yVal>
            <c:numRef>
              <c:f>'S=0'!$G$66:$G$79</c:f>
              <c:numCache>
                <c:formatCode>0.0000</c:formatCode>
                <c:ptCount val="14"/>
                <c:pt idx="0">
                  <c:v>0.44999970599253902</c:v>
                </c:pt>
                <c:pt idx="1">
                  <c:v>0.60631770872330604</c:v>
                </c:pt>
                <c:pt idx="2">
                  <c:v>0.75791423230394095</c:v>
                </c:pt>
                <c:pt idx="3">
                  <c:v>0.87636645602182195</c:v>
                </c:pt>
                <c:pt idx="4">
                  <c:v>1.0179597742262301</c:v>
                </c:pt>
                <c:pt idx="5">
                  <c:v>1.086620156498757</c:v>
                </c:pt>
                <c:pt idx="6">
                  <c:v>1.15378294170618</c:v>
                </c:pt>
                <c:pt idx="7">
                  <c:v>1.2177371971863631</c:v>
                </c:pt>
                <c:pt idx="8">
                  <c:v>1.285428005576345</c:v>
                </c:pt>
                <c:pt idx="9">
                  <c:v>1.34465768192418</c:v>
                </c:pt>
                <c:pt idx="10">
                  <c:v>1.39385737803646</c:v>
                </c:pt>
                <c:pt idx="11">
                  <c:v>1.4430216332531269</c:v>
                </c:pt>
                <c:pt idx="12">
                  <c:v>1.472593891012838</c:v>
                </c:pt>
                <c:pt idx="13">
                  <c:v>1.5288025607819999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70826896"/>
        <c:axId val="-70820912"/>
      </c:scatterChart>
      <c:valAx>
        <c:axId val="-708268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 sz="1200" dirty="0"/>
                  <a:t>Angle of Attack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70820912"/>
        <c:crosses val="autoZero"/>
        <c:crossBetween val="midCat"/>
        <c:majorUnit val="1"/>
      </c:valAx>
      <c:valAx>
        <c:axId val="-708209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 sz="1200" dirty="0"/>
                  <a:t>Cl</a:t>
                </a:r>
              </a:p>
            </c:rich>
          </c:tx>
          <c:layout>
            <c:manualLayout>
              <c:xMode val="edge"/>
              <c:yMode val="edge"/>
              <c:x val="1.7564870259480999E-2"/>
              <c:y val="0.4818997906160609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CA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7082689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CA" sz="1600" b="1" dirty="0"/>
              <a:t>Drag Coefficient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2"/>
          <c:order val="0"/>
          <c:tx>
            <c:v>S=0</c:v>
          </c:tx>
          <c:spPr>
            <a:ln w="19050" cap="rnd">
              <a:solidFill>
                <a:srgbClr val="92D050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rgbClr val="92D050"/>
              </a:solidFill>
              <a:ln w="9525">
                <a:solidFill>
                  <a:srgbClr val="92D050"/>
                </a:solidFill>
              </a:ln>
              <a:effectLst/>
            </c:spPr>
          </c:marker>
          <c:xVal>
            <c:numRef>
              <c:f>'S=0'!$F$6:$F$16</c:f>
              <c:numCache>
                <c:formatCode>0.0</c:formatCode>
                <c:ptCount val="11"/>
                <c:pt idx="0">
                  <c:v>0</c:v>
                </c:pt>
                <c:pt idx="1">
                  <c:v>2.1</c:v>
                </c:pt>
                <c:pt idx="2">
                  <c:v>4.0999999999999996</c:v>
                </c:pt>
                <c:pt idx="3">
                  <c:v>6.2</c:v>
                </c:pt>
                <c:pt idx="4">
                  <c:v>8.1</c:v>
                </c:pt>
                <c:pt idx="5">
                  <c:v>10.199999999999999</c:v>
                </c:pt>
                <c:pt idx="6">
                  <c:v>11.2</c:v>
                </c:pt>
                <c:pt idx="7">
                  <c:v>12.2</c:v>
                </c:pt>
                <c:pt idx="8">
                  <c:v>13.3</c:v>
                </c:pt>
                <c:pt idx="9">
                  <c:v>14.3</c:v>
                </c:pt>
                <c:pt idx="10">
                  <c:v>15.3</c:v>
                </c:pt>
              </c:numCache>
            </c:numRef>
          </c:xVal>
          <c:yVal>
            <c:numRef>
              <c:f>'S=0'!$H$6:$H$16</c:f>
              <c:numCache>
                <c:formatCode>General</c:formatCode>
                <c:ptCount val="11"/>
                <c:pt idx="0">
                  <c:v>6.4799999999999996E-3</c:v>
                </c:pt>
                <c:pt idx="1">
                  <c:v>7.0740000000000004E-3</c:v>
                </c:pt>
                <c:pt idx="2">
                  <c:v>8.3470000000000003E-3</c:v>
                </c:pt>
                <c:pt idx="3">
                  <c:v>9.9740000000000002E-3</c:v>
                </c:pt>
                <c:pt idx="4">
                  <c:v>1.222E-2</c:v>
                </c:pt>
                <c:pt idx="5">
                  <c:v>1.6593E-2</c:v>
                </c:pt>
                <c:pt idx="6">
                  <c:v>1.9769999999999999E-2</c:v>
                </c:pt>
                <c:pt idx="7">
                  <c:v>2.4459999999999999E-2</c:v>
                </c:pt>
                <c:pt idx="8">
                  <c:v>2.8000000000000001E-2</c:v>
                </c:pt>
                <c:pt idx="9">
                  <c:v>3.3000000000000002E-2</c:v>
                </c:pt>
                <c:pt idx="10">
                  <c:v>5.2999999999999999E-2</c:v>
                </c:pt>
              </c:numCache>
            </c:numRef>
          </c:yVal>
          <c:smooth val="1"/>
        </c:ser>
        <c:ser>
          <c:idx val="0"/>
          <c:order val="1"/>
          <c:tx>
            <c:v>S=0.1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('S=0'!$F$27:$F$36,'S=0'!$F$37:$F$41)</c:f>
              <c:numCache>
                <c:formatCode>0.0</c:formatCode>
                <c:ptCount val="15"/>
                <c:pt idx="0">
                  <c:v>-0.56036865599732799</c:v>
                </c:pt>
                <c:pt idx="1">
                  <c:v>1.241550110612428</c:v>
                </c:pt>
                <c:pt idx="2">
                  <c:v>2.9871699074729841</c:v>
                </c:pt>
                <c:pt idx="3">
                  <c:v>4.8293130107021369</c:v>
                </c:pt>
                <c:pt idx="4">
                  <c:v>6.4940645429727946</c:v>
                </c:pt>
                <c:pt idx="5">
                  <c:v>8.3570237569108237</c:v>
                </c:pt>
                <c:pt idx="6">
                  <c:v>9.2571629292105602</c:v>
                </c:pt>
                <c:pt idx="7">
                  <c:v>10.17135626852177</c:v>
                </c:pt>
                <c:pt idx="8">
                  <c:v>11.097243491518849</c:v>
                </c:pt>
                <c:pt idx="9">
                  <c:v>12.14643537948163</c:v>
                </c:pt>
                <c:pt idx="10">
                  <c:v>13.07516616422593</c:v>
                </c:pt>
                <c:pt idx="11">
                  <c:v>13.93701583548904</c:v>
                </c:pt>
                <c:pt idx="12">
                  <c:v>14.942874435271721</c:v>
                </c:pt>
                <c:pt idx="13">
                  <c:v>15.944042835881451</c:v>
                </c:pt>
                <c:pt idx="14">
                  <c:v>16.961615343678691</c:v>
                </c:pt>
              </c:numCache>
            </c:numRef>
          </c:xVal>
          <c:yVal>
            <c:numRef>
              <c:f>('S=0'!$H$27:$H$36,'S=0'!$H$37:$H$41)</c:f>
              <c:numCache>
                <c:formatCode>0.000000</c:formatCode>
                <c:ptCount val="15"/>
                <c:pt idx="0">
                  <c:v>6.3984267927045101E-3</c:v>
                </c:pt>
                <c:pt idx="1">
                  <c:v>6.6651901427881898E-3</c:v>
                </c:pt>
                <c:pt idx="2">
                  <c:v>7.3621617594165399E-3</c:v>
                </c:pt>
                <c:pt idx="3">
                  <c:v>8.3570640161489892E-3</c:v>
                </c:pt>
                <c:pt idx="4">
                  <c:v>9.2957178517464704E-3</c:v>
                </c:pt>
                <c:pt idx="5">
                  <c:v>1.11511787907859E-2</c:v>
                </c:pt>
                <c:pt idx="6">
                  <c:v>1.25635783932371E-2</c:v>
                </c:pt>
                <c:pt idx="7">
                  <c:v>1.45375811567204E-2</c:v>
                </c:pt>
                <c:pt idx="8">
                  <c:v>1.7162241734091799E-2</c:v>
                </c:pt>
                <c:pt idx="9">
                  <c:v>2.1676371489211001E-2</c:v>
                </c:pt>
                <c:pt idx="10">
                  <c:v>2.44604841507743E-2</c:v>
                </c:pt>
                <c:pt idx="11">
                  <c:v>2.8708429478827999E-2</c:v>
                </c:pt>
                <c:pt idx="12">
                  <c:v>3.5751046682250702E-2</c:v>
                </c:pt>
                <c:pt idx="13">
                  <c:v>4.3390429329915103E-2</c:v>
                </c:pt>
                <c:pt idx="14">
                  <c:v>5.4061220843421499E-2</c:v>
                </c:pt>
              </c:numCache>
            </c:numRef>
          </c:yVal>
          <c:smooth val="1"/>
        </c:ser>
        <c:ser>
          <c:idx val="1"/>
          <c:order val="2"/>
          <c:tx>
            <c:v>S=0.2</c:v>
          </c:tx>
          <c:spPr>
            <a:ln w="19050" cap="rnd">
              <a:solidFill>
                <a:srgbClr val="7030A0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xVal>
            <c:numRef>
              <c:f>'S=0'!$F$46:$F$59</c:f>
              <c:numCache>
                <c:formatCode>0.0</c:formatCode>
                <c:ptCount val="14"/>
                <c:pt idx="0">
                  <c:v>0.64858287159899597</c:v>
                </c:pt>
                <c:pt idx="1">
                  <c:v>2.131179429206242</c:v>
                </c:pt>
                <c:pt idx="2">
                  <c:v>3.7837847680257162</c:v>
                </c:pt>
                <c:pt idx="3">
                  <c:v>5.2783297339839503</c:v>
                </c:pt>
                <c:pt idx="4">
                  <c:v>6.9309718775821487</c:v>
                </c:pt>
                <c:pt idx="5">
                  <c:v>7.736791553598553</c:v>
                </c:pt>
                <c:pt idx="6">
                  <c:v>8.5479377609268106</c:v>
                </c:pt>
                <c:pt idx="7">
                  <c:v>9.3732127753224699</c:v>
                </c:pt>
                <c:pt idx="8">
                  <c:v>10.302721836436071</c:v>
                </c:pt>
                <c:pt idx="9">
                  <c:v>11.191104225371999</c:v>
                </c:pt>
                <c:pt idx="10">
                  <c:v>11.99351391505385</c:v>
                </c:pt>
                <c:pt idx="11">
                  <c:v>12.889716159650799</c:v>
                </c:pt>
                <c:pt idx="12">
                  <c:v>13.768762117700771</c:v>
                </c:pt>
                <c:pt idx="13">
                  <c:v>14.731404816023041</c:v>
                </c:pt>
              </c:numCache>
            </c:numRef>
          </c:xVal>
          <c:yVal>
            <c:numRef>
              <c:f>'S=0'!$H$46:$H$59</c:f>
              <c:numCache>
                <c:formatCode>0.000000</c:formatCode>
                <c:ptCount val="14"/>
                <c:pt idx="0" formatCode="0.0000">
                  <c:v>6.22023606088118E-3</c:v>
                </c:pt>
                <c:pt idx="1">
                  <c:v>7.51928707902739E-3</c:v>
                </c:pt>
                <c:pt idx="2">
                  <c:v>7.6914481381590398E-3</c:v>
                </c:pt>
                <c:pt idx="3">
                  <c:v>8.4414339891164397E-3</c:v>
                </c:pt>
                <c:pt idx="4">
                  <c:v>9.3239386114391393E-3</c:v>
                </c:pt>
                <c:pt idx="5">
                  <c:v>1.00968752039372E-2</c:v>
                </c:pt>
                <c:pt idx="6">
                  <c:v>1.10623441045993E-2</c:v>
                </c:pt>
                <c:pt idx="7">
                  <c:v>1.23244449944404E-2</c:v>
                </c:pt>
                <c:pt idx="8">
                  <c:v>1.4227140290191301E-2</c:v>
                </c:pt>
                <c:pt idx="9">
                  <c:v>1.6985602226832701E-2</c:v>
                </c:pt>
                <c:pt idx="10">
                  <c:v>1.9991923254937701E-2</c:v>
                </c:pt>
                <c:pt idx="11">
                  <c:v>2.3199455369812699E-2</c:v>
                </c:pt>
                <c:pt idx="12">
                  <c:v>2.6142657968429E-2</c:v>
                </c:pt>
                <c:pt idx="13">
                  <c:v>3.18684683313602E-2</c:v>
                </c:pt>
              </c:numCache>
            </c:numRef>
          </c:yVal>
          <c:smooth val="1"/>
        </c:ser>
        <c:ser>
          <c:idx val="3"/>
          <c:order val="3"/>
          <c:tx>
            <c:v>S=0.3</c:v>
          </c:tx>
          <c:spPr>
            <a:ln w="19050" cap="rnd">
              <a:solidFill>
                <a:srgbClr val="00B0F0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rgbClr val="00B0F0"/>
              </a:solidFill>
              <a:ln w="9525">
                <a:solidFill>
                  <a:srgbClr val="00B0F0"/>
                </a:solidFill>
              </a:ln>
              <a:effectLst/>
            </c:spPr>
          </c:marker>
          <c:xVal>
            <c:numRef>
              <c:f>'S=0'!$F$66:$F$79</c:f>
              <c:numCache>
                <c:formatCode>0.0</c:formatCode>
                <c:ptCount val="14"/>
                <c:pt idx="0">
                  <c:v>0.16398177026453201</c:v>
                </c:pt>
                <c:pt idx="1">
                  <c:v>1.494977976219763</c:v>
                </c:pt>
                <c:pt idx="2">
                  <c:v>2.9805150121589601</c:v>
                </c:pt>
                <c:pt idx="3">
                  <c:v>4.3574878893569808</c:v>
                </c:pt>
                <c:pt idx="4">
                  <c:v>5.8754908586851897</c:v>
                </c:pt>
                <c:pt idx="5">
                  <c:v>6.5973060041703198</c:v>
                </c:pt>
                <c:pt idx="6">
                  <c:v>7.3283580074687462</c:v>
                </c:pt>
                <c:pt idx="7">
                  <c:v>8.0756911694186027</c:v>
                </c:pt>
                <c:pt idx="8">
                  <c:v>8.9122116747449152</c:v>
                </c:pt>
                <c:pt idx="9">
                  <c:v>9.6854033509176976</c:v>
                </c:pt>
                <c:pt idx="10">
                  <c:v>10.4009636531392</c:v>
                </c:pt>
                <c:pt idx="11">
                  <c:v>11.221803854976949</c:v>
                </c:pt>
                <c:pt idx="12">
                  <c:v>12.12838924458104</c:v>
                </c:pt>
                <c:pt idx="13">
                  <c:v>12.918683443279271</c:v>
                </c:pt>
              </c:numCache>
            </c:numRef>
          </c:xVal>
          <c:yVal>
            <c:numRef>
              <c:f>'S=0'!$H$66:$H$79</c:f>
              <c:numCache>
                <c:formatCode>0.000000</c:formatCode>
                <c:ptCount val="14"/>
                <c:pt idx="0">
                  <c:v>6.2265932819416496E-3</c:v>
                </c:pt>
                <c:pt idx="1">
                  <c:v>6.6816641007046004E-3</c:v>
                </c:pt>
                <c:pt idx="2">
                  <c:v>7.4354072536713797E-3</c:v>
                </c:pt>
                <c:pt idx="3">
                  <c:v>8.0224059048594806E-3</c:v>
                </c:pt>
                <c:pt idx="4">
                  <c:v>8.8025917418643497E-3</c:v>
                </c:pt>
                <c:pt idx="5">
                  <c:v>9.1519930481966296E-3</c:v>
                </c:pt>
                <c:pt idx="6">
                  <c:v>9.6396513011628403E-3</c:v>
                </c:pt>
                <c:pt idx="7">
                  <c:v>1.03963412118139E-2</c:v>
                </c:pt>
                <c:pt idx="8">
                  <c:v>1.14694155032628E-2</c:v>
                </c:pt>
                <c:pt idx="9">
                  <c:v>1.2676947806088201E-2</c:v>
                </c:pt>
                <c:pt idx="10">
                  <c:v>1.4126845399503001E-2</c:v>
                </c:pt>
                <c:pt idx="11">
                  <c:v>1.6257385532168898E-2</c:v>
                </c:pt>
                <c:pt idx="12">
                  <c:v>2.0106319296585101E-2</c:v>
                </c:pt>
                <c:pt idx="13">
                  <c:v>2.1796985659724499E-2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11397664"/>
        <c:axId val="-111388416"/>
      </c:scatterChart>
      <c:valAx>
        <c:axId val="-1113976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 sz="1200" dirty="0"/>
                  <a:t>Angle of Attack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11388416"/>
        <c:crosses val="autoZero"/>
        <c:crossBetween val="midCat"/>
        <c:majorUnit val="1"/>
      </c:valAx>
      <c:valAx>
        <c:axId val="-111388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 sz="1200" dirty="0"/>
                  <a:t>Cd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CA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1139766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CA"/>
              <a:t>Lift to Drag ratio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2"/>
          <c:order val="0"/>
          <c:tx>
            <c:v>S=0</c:v>
          </c:tx>
          <c:spPr>
            <a:ln w="19050" cap="rnd">
              <a:solidFill>
                <a:srgbClr val="92D050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rgbClr val="92D050"/>
              </a:solidFill>
              <a:ln w="9525">
                <a:solidFill>
                  <a:srgbClr val="92D050"/>
                </a:solidFill>
              </a:ln>
              <a:effectLst/>
            </c:spPr>
          </c:marker>
          <c:xVal>
            <c:numRef>
              <c:f>'S=0'!$F$6:$F$16</c:f>
              <c:numCache>
                <c:formatCode>0.0</c:formatCode>
                <c:ptCount val="11"/>
                <c:pt idx="0">
                  <c:v>0</c:v>
                </c:pt>
                <c:pt idx="1">
                  <c:v>2.1</c:v>
                </c:pt>
                <c:pt idx="2">
                  <c:v>4.0999999999999996</c:v>
                </c:pt>
                <c:pt idx="3">
                  <c:v>6.2</c:v>
                </c:pt>
                <c:pt idx="4">
                  <c:v>8.1</c:v>
                </c:pt>
                <c:pt idx="5">
                  <c:v>10.199999999999999</c:v>
                </c:pt>
                <c:pt idx="6">
                  <c:v>11.2</c:v>
                </c:pt>
                <c:pt idx="7">
                  <c:v>12.2</c:v>
                </c:pt>
                <c:pt idx="8">
                  <c:v>13.3</c:v>
                </c:pt>
                <c:pt idx="9">
                  <c:v>14.3</c:v>
                </c:pt>
                <c:pt idx="10">
                  <c:v>15.3</c:v>
                </c:pt>
              </c:numCache>
            </c:numRef>
          </c:xVal>
          <c:yVal>
            <c:numRef>
              <c:f>'S=0'!$I$6:$I$16</c:f>
              <c:numCache>
                <c:formatCode>0.00</c:formatCode>
                <c:ptCount val="11"/>
                <c:pt idx="0">
                  <c:v>65.432098765432102</c:v>
                </c:pt>
                <c:pt idx="1">
                  <c:v>98.091603053435122</c:v>
                </c:pt>
                <c:pt idx="2">
                  <c:v>107.1283095723014</c:v>
                </c:pt>
                <c:pt idx="3">
                  <c:v>111.0086224182875</c:v>
                </c:pt>
                <c:pt idx="4">
                  <c:v>105.4337152209493</c:v>
                </c:pt>
                <c:pt idx="5">
                  <c:v>87.645392635448644</c:v>
                </c:pt>
                <c:pt idx="6">
                  <c:v>76.560445118866951</c:v>
                </c:pt>
                <c:pt idx="7">
                  <c:v>63.417825020441512</c:v>
                </c:pt>
                <c:pt idx="8">
                  <c:v>57.5</c:v>
                </c:pt>
                <c:pt idx="9">
                  <c:v>50</c:v>
                </c:pt>
                <c:pt idx="10">
                  <c:v>28.113207547169811</c:v>
                </c:pt>
              </c:numCache>
            </c:numRef>
          </c:yVal>
          <c:smooth val="1"/>
        </c:ser>
        <c:ser>
          <c:idx val="0"/>
          <c:order val="1"/>
          <c:tx>
            <c:v>S=0.1</c:v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'S=0'!$F$27:$F$42</c:f>
              <c:numCache>
                <c:formatCode>0.0</c:formatCode>
                <c:ptCount val="16"/>
                <c:pt idx="0">
                  <c:v>-0.56036865599732799</c:v>
                </c:pt>
                <c:pt idx="1">
                  <c:v>1.241550110612428</c:v>
                </c:pt>
                <c:pt idx="2">
                  <c:v>2.9871699074729841</c:v>
                </c:pt>
                <c:pt idx="3">
                  <c:v>4.8293130107021369</c:v>
                </c:pt>
                <c:pt idx="4">
                  <c:v>6.4940645429727946</c:v>
                </c:pt>
                <c:pt idx="5">
                  <c:v>8.3570237569108237</c:v>
                </c:pt>
                <c:pt idx="6">
                  <c:v>9.2571629292105602</c:v>
                </c:pt>
                <c:pt idx="7">
                  <c:v>10.17135626852177</c:v>
                </c:pt>
                <c:pt idx="8">
                  <c:v>11.097243491518849</c:v>
                </c:pt>
                <c:pt idx="9">
                  <c:v>12.14643537948163</c:v>
                </c:pt>
                <c:pt idx="10">
                  <c:v>13.07516616422593</c:v>
                </c:pt>
                <c:pt idx="11">
                  <c:v>13.93701583548904</c:v>
                </c:pt>
                <c:pt idx="12">
                  <c:v>14.942874435271721</c:v>
                </c:pt>
                <c:pt idx="13">
                  <c:v>15.944042835881451</c:v>
                </c:pt>
                <c:pt idx="14">
                  <c:v>16.961615343678691</c:v>
                </c:pt>
                <c:pt idx="15">
                  <c:v>17.66789844238318</c:v>
                </c:pt>
              </c:numCache>
            </c:numRef>
          </c:xVal>
          <c:yVal>
            <c:numRef>
              <c:f>'S=0'!$I$27:$I$42</c:f>
              <c:numCache>
                <c:formatCode>General</c:formatCode>
                <c:ptCount val="16"/>
                <c:pt idx="0">
                  <c:v>61.106860608118588</c:v>
                </c:pt>
                <c:pt idx="1">
                  <c:v>91.922415871183773</c:v>
                </c:pt>
                <c:pt idx="2">
                  <c:v>105.6413095808868</c:v>
                </c:pt>
                <c:pt idx="3">
                  <c:v>114.94780526084411</c:v>
                </c:pt>
                <c:pt idx="4">
                  <c:v>121.53609707721689</c:v>
                </c:pt>
                <c:pt idx="5">
                  <c:v>116.9011612497615</c:v>
                </c:pt>
                <c:pt idx="6">
                  <c:v>109.7128091043167</c:v>
                </c:pt>
                <c:pt idx="7">
                  <c:v>99.350278925330443</c:v>
                </c:pt>
                <c:pt idx="8">
                  <c:v>87.494098734536479</c:v>
                </c:pt>
                <c:pt idx="9">
                  <c:v>71.189391839761626</c:v>
                </c:pt>
                <c:pt idx="10">
                  <c:v>65.451506642986345</c:v>
                </c:pt>
                <c:pt idx="11">
                  <c:v>56.91604454783841</c:v>
                </c:pt>
                <c:pt idx="12">
                  <c:v>45.828888954044046</c:v>
                </c:pt>
                <c:pt idx="13">
                  <c:v>37.71686717229003</c:v>
                </c:pt>
                <c:pt idx="14">
                  <c:v>30.130926805149219</c:v>
                </c:pt>
              </c:numCache>
            </c:numRef>
          </c:yVal>
          <c:smooth val="1"/>
        </c:ser>
        <c:ser>
          <c:idx val="1"/>
          <c:order val="2"/>
          <c:tx>
            <c:v>S=0.2</c:v>
          </c:tx>
          <c:spPr>
            <a:ln w="19050" cap="rnd">
              <a:solidFill>
                <a:srgbClr val="7030A0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xVal>
            <c:numRef>
              <c:f>'S=0'!$F$46:$F$59</c:f>
              <c:numCache>
                <c:formatCode>0.0</c:formatCode>
                <c:ptCount val="14"/>
                <c:pt idx="0">
                  <c:v>0.64858287159899597</c:v>
                </c:pt>
                <c:pt idx="1">
                  <c:v>2.131179429206242</c:v>
                </c:pt>
                <c:pt idx="2">
                  <c:v>3.7837847680257162</c:v>
                </c:pt>
                <c:pt idx="3">
                  <c:v>5.2783297339839503</c:v>
                </c:pt>
                <c:pt idx="4">
                  <c:v>6.9309718775821487</c:v>
                </c:pt>
                <c:pt idx="5">
                  <c:v>7.736791553598553</c:v>
                </c:pt>
                <c:pt idx="6">
                  <c:v>8.5479377609268106</c:v>
                </c:pt>
                <c:pt idx="7">
                  <c:v>9.3732127753224699</c:v>
                </c:pt>
                <c:pt idx="8">
                  <c:v>10.302721836436071</c:v>
                </c:pt>
                <c:pt idx="9">
                  <c:v>11.191104225371999</c:v>
                </c:pt>
                <c:pt idx="10">
                  <c:v>11.99351391505385</c:v>
                </c:pt>
                <c:pt idx="11">
                  <c:v>12.889716159650799</c:v>
                </c:pt>
                <c:pt idx="12">
                  <c:v>13.768762117700771</c:v>
                </c:pt>
                <c:pt idx="13">
                  <c:v>14.731404816023041</c:v>
                </c:pt>
              </c:numCache>
            </c:numRef>
          </c:xVal>
          <c:yVal>
            <c:numRef>
              <c:f>'S=0'!$I$46:$I$59</c:f>
              <c:numCache>
                <c:formatCode>General</c:formatCode>
                <c:ptCount val="14"/>
                <c:pt idx="0">
                  <c:v>81.380743639815236</c:v>
                </c:pt>
                <c:pt idx="1">
                  <c:v>99.897577573236006</c:v>
                </c:pt>
                <c:pt idx="2">
                  <c:v>110.07213487293799</c:v>
                </c:pt>
                <c:pt idx="3">
                  <c:v>117.19912362100651</c:v>
                </c:pt>
                <c:pt idx="4">
                  <c:v>123.61130214597659</c:v>
                </c:pt>
                <c:pt idx="5">
                  <c:v>121.3173974162389</c:v>
                </c:pt>
                <c:pt idx="6">
                  <c:v>117.1319196432088</c:v>
                </c:pt>
                <c:pt idx="7">
                  <c:v>110.544665220971</c:v>
                </c:pt>
                <c:pt idx="8">
                  <c:v>100.42386727044661</c:v>
                </c:pt>
                <c:pt idx="9">
                  <c:v>86.810267274670153</c:v>
                </c:pt>
                <c:pt idx="10">
                  <c:v>75.723289534172125</c:v>
                </c:pt>
                <c:pt idx="11">
                  <c:v>67.282836237901094</c:v>
                </c:pt>
                <c:pt idx="12">
                  <c:v>61.648723615655342</c:v>
                </c:pt>
                <c:pt idx="13">
                  <c:v>51.184958689394612</c:v>
                </c:pt>
              </c:numCache>
            </c:numRef>
          </c:yVal>
          <c:smooth val="1"/>
        </c:ser>
        <c:ser>
          <c:idx val="3"/>
          <c:order val="3"/>
          <c:tx>
            <c:v>S=0.3</c:v>
          </c:tx>
          <c:spPr>
            <a:ln w="19050" cap="rnd">
              <a:solidFill>
                <a:srgbClr val="00B0F0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rgbClr val="00B0F0"/>
              </a:solidFill>
              <a:ln w="9525">
                <a:solidFill>
                  <a:srgbClr val="00B0F0"/>
                </a:solidFill>
              </a:ln>
              <a:effectLst/>
            </c:spPr>
          </c:marker>
          <c:xVal>
            <c:numRef>
              <c:f>'S=0'!$F$66:$F$79</c:f>
              <c:numCache>
                <c:formatCode>0.0</c:formatCode>
                <c:ptCount val="14"/>
                <c:pt idx="0">
                  <c:v>0.16398177026453201</c:v>
                </c:pt>
                <c:pt idx="1">
                  <c:v>1.494977976219763</c:v>
                </c:pt>
                <c:pt idx="2">
                  <c:v>2.9805150121589601</c:v>
                </c:pt>
                <c:pt idx="3">
                  <c:v>4.3574878893569808</c:v>
                </c:pt>
                <c:pt idx="4">
                  <c:v>5.8754908586851897</c:v>
                </c:pt>
                <c:pt idx="5">
                  <c:v>6.5973060041703198</c:v>
                </c:pt>
                <c:pt idx="6">
                  <c:v>7.3283580074687462</c:v>
                </c:pt>
                <c:pt idx="7">
                  <c:v>8.0756911694186027</c:v>
                </c:pt>
                <c:pt idx="8">
                  <c:v>8.9122116747449152</c:v>
                </c:pt>
                <c:pt idx="9">
                  <c:v>9.6854033509176976</c:v>
                </c:pt>
                <c:pt idx="10">
                  <c:v>10.4009636531392</c:v>
                </c:pt>
                <c:pt idx="11">
                  <c:v>11.221803854976949</c:v>
                </c:pt>
                <c:pt idx="12">
                  <c:v>12.12838924458104</c:v>
                </c:pt>
                <c:pt idx="13">
                  <c:v>12.918683443279271</c:v>
                </c:pt>
              </c:numCache>
            </c:numRef>
          </c:xVal>
          <c:yVal>
            <c:numRef>
              <c:f>'S=0'!$I$66:$I$79</c:f>
              <c:numCache>
                <c:formatCode>0.000</c:formatCode>
                <c:ptCount val="14"/>
                <c:pt idx="0">
                  <c:v>72.270611812341485</c:v>
                </c:pt>
                <c:pt idx="1">
                  <c:v>90.743518318942193</c:v>
                </c:pt>
                <c:pt idx="2">
                  <c:v>101.9331162969864</c:v>
                </c:pt>
                <c:pt idx="3">
                  <c:v>109.2398547785987</c:v>
                </c:pt>
                <c:pt idx="4">
                  <c:v>115.6431882879338</c:v>
                </c:pt>
                <c:pt idx="5">
                  <c:v>118.7304394547013</c:v>
                </c:pt>
                <c:pt idx="6">
                  <c:v>119.691356633097</c:v>
                </c:pt>
                <c:pt idx="7">
                  <c:v>117.131322681347</c:v>
                </c:pt>
                <c:pt idx="8">
                  <c:v>112.0744126159411</c:v>
                </c:pt>
                <c:pt idx="9">
                  <c:v>106.0710908092877</c:v>
                </c:pt>
                <c:pt idx="10">
                  <c:v>98.667277698494487</c:v>
                </c:pt>
                <c:pt idx="11">
                  <c:v>88.760989914263206</c:v>
                </c:pt>
                <c:pt idx="12">
                  <c:v>73.240351418419408</c:v>
                </c:pt>
                <c:pt idx="13">
                  <c:v>70.138256025320615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9950112"/>
        <c:axId val="-2139954464"/>
      </c:scatterChart>
      <c:valAx>
        <c:axId val="-21399501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/>
                  <a:t>Angle of Attack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9954464"/>
        <c:crosses val="autoZero"/>
        <c:crossBetween val="midCat"/>
        <c:majorUnit val="1"/>
      </c:valAx>
      <c:valAx>
        <c:axId val="-2139954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/>
                  <a:t>Cl/Cd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995011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1600" b="1" dirty="0"/>
              <a:t>Pressure coefficient @ 11.2</a:t>
            </a:r>
            <a:endParaRPr lang="en-CA" sz="1600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S=0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3"/>
            <c:spPr>
              <a:solidFill>
                <a:srgbClr val="92D050"/>
              </a:solidFill>
              <a:ln w="9525">
                <a:solidFill>
                  <a:srgbClr val="92D050"/>
                </a:solidFill>
              </a:ln>
              <a:effectLst/>
            </c:spPr>
          </c:marker>
          <c:dPt>
            <c:idx val="513"/>
            <c:marker>
              <c:symbol val="square"/>
              <c:size val="3"/>
              <c:spPr>
                <a:solidFill>
                  <a:srgbClr val="92D050"/>
                </a:solidFill>
                <a:ln w="9525">
                  <a:solidFill>
                    <a:srgbClr val="92D050"/>
                  </a:solidFill>
                </a:ln>
                <a:effectLst/>
              </c:spPr>
            </c:marker>
            <c:bubble3D val="0"/>
          </c:dPt>
          <c:xVal>
            <c:numRef>
              <c:f>'Cp@11.2'!$B$2:$B$575</c:f>
              <c:numCache>
                <c:formatCode>0.0000</c:formatCode>
                <c:ptCount val="574"/>
                <c:pt idx="0">
                  <c:v>1.186255401E-2</c:v>
                </c:pt>
                <c:pt idx="1">
                  <c:v>1.270488227E-2</c:v>
                </c:pt>
                <c:pt idx="2">
                  <c:v>1.3582665400000001E-2</c:v>
                </c:pt>
                <c:pt idx="3">
                  <c:v>1.448952956E-2</c:v>
                </c:pt>
                <c:pt idx="4">
                  <c:v>1.5438703680000001E-2</c:v>
                </c:pt>
                <c:pt idx="5">
                  <c:v>1.6418934409999999E-2</c:v>
                </c:pt>
                <c:pt idx="6">
                  <c:v>1.7433474979999999E-2</c:v>
                </c:pt>
                <c:pt idx="7">
                  <c:v>1.8488286600000001E-2</c:v>
                </c:pt>
                <c:pt idx="8">
                  <c:v>1.9575388060000001E-2</c:v>
                </c:pt>
                <c:pt idx="9">
                  <c:v>2.0701160400000002E-2</c:v>
                </c:pt>
                <c:pt idx="10">
                  <c:v>2.1864653269999999E-2</c:v>
                </c:pt>
                <c:pt idx="11">
                  <c:v>2.3062324589999999E-2</c:v>
                </c:pt>
                <c:pt idx="12">
                  <c:v>2.4301824900000001E-2</c:v>
                </c:pt>
                <c:pt idx="13">
                  <c:v>2.5578836010000001E-2</c:v>
                </c:pt>
                <c:pt idx="14">
                  <c:v>2.689194303E-2</c:v>
                </c:pt>
                <c:pt idx="15">
                  <c:v>2.824801977E-2</c:v>
                </c:pt>
                <c:pt idx="16">
                  <c:v>2.9642358850000002E-2</c:v>
                </c:pt>
                <c:pt idx="17">
                  <c:v>3.1074654899999998E-2</c:v>
                </c:pt>
                <c:pt idx="18">
                  <c:v>3.2551118160000003E-2</c:v>
                </c:pt>
                <c:pt idx="19">
                  <c:v>3.4067568059999997E-2</c:v>
                </c:pt>
                <c:pt idx="20">
                  <c:v>3.5623793510000001E-2</c:v>
                </c:pt>
                <c:pt idx="21">
                  <c:v>3.7224162509999999E-2</c:v>
                </c:pt>
                <c:pt idx="22">
                  <c:v>3.8866837860000003E-2</c:v>
                </c:pt>
                <c:pt idx="23">
                  <c:v>4.055114101E-2</c:v>
                </c:pt>
                <c:pt idx="24">
                  <c:v>4.2280104360000001E-2</c:v>
                </c:pt>
                <c:pt idx="25">
                  <c:v>4.4053488109999997E-2</c:v>
                </c:pt>
                <c:pt idx="26">
                  <c:v>4.5870086880000001E-2</c:v>
                </c:pt>
                <c:pt idx="27">
                  <c:v>4.7731455800000003E-2</c:v>
                </c:pt>
                <c:pt idx="28">
                  <c:v>4.964062885E-2</c:v>
                </c:pt>
                <c:pt idx="29">
                  <c:v>5.1594459080000002E-2</c:v>
                </c:pt>
                <c:pt idx="30">
                  <c:v>5.3593657830000002E-2</c:v>
                </c:pt>
                <c:pt idx="31">
                  <c:v>5.5641426789999997E-2</c:v>
                </c:pt>
                <c:pt idx="32">
                  <c:v>5.7736952180000002E-2</c:v>
                </c:pt>
                <c:pt idx="33">
                  <c:v>5.9879513949999998E-2</c:v>
                </c:pt>
                <c:pt idx="34">
                  <c:v>6.2069609650000003E-2</c:v>
                </c:pt>
                <c:pt idx="35">
                  <c:v>6.4310773259999995E-2</c:v>
                </c:pt>
                <c:pt idx="36">
                  <c:v>6.6600676070000003E-2</c:v>
                </c:pt>
                <c:pt idx="37">
                  <c:v>6.8939732059999995E-2</c:v>
                </c:pt>
                <c:pt idx="38">
                  <c:v>7.1328554729999993E-2</c:v>
                </c:pt>
                <c:pt idx="39">
                  <c:v>7.3769832869999996E-2</c:v>
                </c:pt>
                <c:pt idx="40">
                  <c:v>7.6261762479999995E-2</c:v>
                </c:pt>
                <c:pt idx="41">
                  <c:v>7.8804708429999995E-2</c:v>
                </c:pt>
                <c:pt idx="42">
                  <c:v>8.1399176599999998E-2</c:v>
                </c:pt>
                <c:pt idx="43">
                  <c:v>8.4046783240000006E-2</c:v>
                </c:pt>
                <c:pt idx="44">
                  <c:v>8.6747443830000007E-2</c:v>
                </c:pt>
                <c:pt idx="45">
                  <c:v>8.9500701269999997E-2</c:v>
                </c:pt>
                <c:pt idx="46">
                  <c:v>9.2306878159999994E-2</c:v>
                </c:pt>
                <c:pt idx="47">
                  <c:v>9.5166363279999999E-2</c:v>
                </c:pt>
                <c:pt idx="48">
                  <c:v>9.8080961349999995E-2</c:v>
                </c:pt>
                <c:pt idx="49">
                  <c:v>0.10104935900000001</c:v>
                </c:pt>
                <c:pt idx="50">
                  <c:v>0.1040719775</c:v>
                </c:pt>
                <c:pt idx="51">
                  <c:v>0.10714911370000001</c:v>
                </c:pt>
                <c:pt idx="52">
                  <c:v>0.1102808893</c:v>
                </c:pt>
                <c:pt idx="53">
                  <c:v>0.1134679316</c:v>
                </c:pt>
                <c:pt idx="54">
                  <c:v>0.1167102488</c:v>
                </c:pt>
                <c:pt idx="55">
                  <c:v>0.1200074218</c:v>
                </c:pt>
                <c:pt idx="56">
                  <c:v>0.1233596745</c:v>
                </c:pt>
                <c:pt idx="57">
                  <c:v>0.12676712070000001</c:v>
                </c:pt>
                <c:pt idx="58">
                  <c:v>0.13022958749999999</c:v>
                </c:pt>
                <c:pt idx="59">
                  <c:v>0.1337474532</c:v>
                </c:pt>
                <c:pt idx="60">
                  <c:v>0.137320467</c:v>
                </c:pt>
                <c:pt idx="61">
                  <c:v>0.14094834470000001</c:v>
                </c:pt>
                <c:pt idx="62">
                  <c:v>0.14463087459999999</c:v>
                </c:pt>
                <c:pt idx="63">
                  <c:v>0.14836791390000001</c:v>
                </c:pt>
                <c:pt idx="64">
                  <c:v>0.15215926469999999</c:v>
                </c:pt>
                <c:pt idx="65">
                  <c:v>0.15600447070000001</c:v>
                </c:pt>
                <c:pt idx="66">
                  <c:v>0.1599034235</c:v>
                </c:pt>
                <c:pt idx="67">
                  <c:v>0.16385592800000001</c:v>
                </c:pt>
                <c:pt idx="68">
                  <c:v>0.16786115709999999</c:v>
                </c:pt>
                <c:pt idx="69">
                  <c:v>0.17191866689999999</c:v>
                </c:pt>
                <c:pt idx="70">
                  <c:v>0.17602807379999999</c:v>
                </c:pt>
                <c:pt idx="71">
                  <c:v>0.18018879269999999</c:v>
                </c:pt>
                <c:pt idx="72">
                  <c:v>0.18440011340000001</c:v>
                </c:pt>
                <c:pt idx="73">
                  <c:v>0.1886614241</c:v>
                </c:pt>
                <c:pt idx="74">
                  <c:v>0.19297206580000001</c:v>
                </c:pt>
                <c:pt idx="75">
                  <c:v>0.19733144990000001</c:v>
                </c:pt>
                <c:pt idx="76">
                  <c:v>0.20173863780000001</c:v>
                </c:pt>
                <c:pt idx="77">
                  <c:v>0.20619262569999999</c:v>
                </c:pt>
                <c:pt idx="78">
                  <c:v>0.21069266519999999</c:v>
                </c:pt>
                <c:pt idx="79">
                  <c:v>0.2152376933</c:v>
                </c:pt>
                <c:pt idx="80">
                  <c:v>0.21982676230000001</c:v>
                </c:pt>
                <c:pt idx="81">
                  <c:v>0.2244588683</c:v>
                </c:pt>
                <c:pt idx="82">
                  <c:v>0.22913289849999999</c:v>
                </c:pt>
                <c:pt idx="83">
                  <c:v>0.2338477239</c:v>
                </c:pt>
                <c:pt idx="84">
                  <c:v>0.23860209800000001</c:v>
                </c:pt>
                <c:pt idx="85">
                  <c:v>0.24339474010000001</c:v>
                </c:pt>
                <c:pt idx="86">
                  <c:v>0.24822454229999999</c:v>
                </c:pt>
                <c:pt idx="87">
                  <c:v>0.25309018090000002</c:v>
                </c:pt>
                <c:pt idx="88">
                  <c:v>0.25799014460000003</c:v>
                </c:pt>
                <c:pt idx="89">
                  <c:v>0.26292307510000001</c:v>
                </c:pt>
                <c:pt idx="90">
                  <c:v>0.2678875791</c:v>
                </c:pt>
                <c:pt idx="91">
                  <c:v>0.27288212849999999</c:v>
                </c:pt>
                <c:pt idx="92">
                  <c:v>0.2779051427</c:v>
                </c:pt>
                <c:pt idx="93">
                  <c:v>0.28295507209999998</c:v>
                </c:pt>
                <c:pt idx="94">
                  <c:v>0.28803043309999998</c:v>
                </c:pt>
                <c:pt idx="95">
                  <c:v>0.29312957569999998</c:v>
                </c:pt>
                <c:pt idx="96">
                  <c:v>0.29825070390000002</c:v>
                </c:pt>
                <c:pt idx="97">
                  <c:v>0.3033922758</c:v>
                </c:pt>
                <c:pt idx="98">
                  <c:v>0.30855259670000001</c:v>
                </c:pt>
                <c:pt idx="99">
                  <c:v>0.31372977749999997</c:v>
                </c:pt>
                <c:pt idx="100">
                  <c:v>0.31892224079999998</c:v>
                </c:pt>
                <c:pt idx="101">
                  <c:v>0.32412801320000001</c:v>
                </c:pt>
                <c:pt idx="102">
                  <c:v>0.3293455636</c:v>
                </c:pt>
                <c:pt idx="103">
                  <c:v>0.33457285949999999</c:v>
                </c:pt>
                <c:pt idx="104">
                  <c:v>0.339808151</c:v>
                </c:pt>
                <c:pt idx="105">
                  <c:v>0.34504961350000002</c:v>
                </c:pt>
                <c:pt idx="106">
                  <c:v>0.35029535169999998</c:v>
                </c:pt>
                <c:pt idx="107">
                  <c:v>0.3555435575</c:v>
                </c:pt>
                <c:pt idx="108">
                  <c:v>0.3607924663</c:v>
                </c:pt>
                <c:pt idx="109">
                  <c:v>0.36604017890000001</c:v>
                </c:pt>
                <c:pt idx="110">
                  <c:v>0.37128479959999999</c:v>
                </c:pt>
                <c:pt idx="111">
                  <c:v>0.37652462269999998</c:v>
                </c:pt>
                <c:pt idx="112">
                  <c:v>0.38175751530000002</c:v>
                </c:pt>
                <c:pt idx="113">
                  <c:v>0.38698175130000001</c:v>
                </c:pt>
                <c:pt idx="114">
                  <c:v>0.3921961122</c:v>
                </c:pt>
                <c:pt idx="115">
                  <c:v>0.39739915450000002</c:v>
                </c:pt>
                <c:pt idx="116">
                  <c:v>0.4025893076</c:v>
                </c:pt>
                <c:pt idx="117">
                  <c:v>0.40776493689999999</c:v>
                </c:pt>
                <c:pt idx="118">
                  <c:v>0.41292426049999997</c:v>
                </c:pt>
                <c:pt idx="119">
                  <c:v>0.41769525759999998</c:v>
                </c:pt>
                <c:pt idx="120">
                  <c:v>0.42246653029999998</c:v>
                </c:pt>
                <c:pt idx="121">
                  <c:v>0.42723816910000001</c:v>
                </c:pt>
                <c:pt idx="122">
                  <c:v>0.4320102166</c:v>
                </c:pt>
                <c:pt idx="123">
                  <c:v>0.43678259120000001</c:v>
                </c:pt>
                <c:pt idx="124">
                  <c:v>0.4415553874</c:v>
                </c:pt>
                <c:pt idx="125">
                  <c:v>0.44632841690000002</c:v>
                </c:pt>
                <c:pt idx="126">
                  <c:v>0.45110167690000003</c:v>
                </c:pt>
                <c:pt idx="127">
                  <c:v>0.45587522720000001</c:v>
                </c:pt>
                <c:pt idx="128">
                  <c:v>0.46064915820000002</c:v>
                </c:pt>
                <c:pt idx="129">
                  <c:v>0.4654233022</c:v>
                </c:pt>
                <c:pt idx="130">
                  <c:v>0.47019761160000001</c:v>
                </c:pt>
                <c:pt idx="131">
                  <c:v>0.474972063</c:v>
                </c:pt>
                <c:pt idx="132">
                  <c:v>0.47974678430000001</c:v>
                </c:pt>
                <c:pt idx="133">
                  <c:v>0.48452175889999999</c:v>
                </c:pt>
                <c:pt idx="134">
                  <c:v>0.48929684089999997</c:v>
                </c:pt>
                <c:pt idx="135">
                  <c:v>0.49407201519999999</c:v>
                </c:pt>
                <c:pt idx="136">
                  <c:v>0.4988473537</c:v>
                </c:pt>
                <c:pt idx="137">
                  <c:v>0.5036228881</c:v>
                </c:pt>
                <c:pt idx="138">
                  <c:v>0.50839851609999998</c:v>
                </c:pt>
                <c:pt idx="139">
                  <c:v>0.51317422720000005</c:v>
                </c:pt>
                <c:pt idx="140">
                  <c:v>0.5179500132</c:v>
                </c:pt>
                <c:pt idx="141">
                  <c:v>0.52272582879999996</c:v>
                </c:pt>
                <c:pt idx="142">
                  <c:v>0.52750174240000003</c:v>
                </c:pt>
                <c:pt idx="143">
                  <c:v>0.53227775399999999</c:v>
                </c:pt>
                <c:pt idx="144">
                  <c:v>0.53705383009999996</c:v>
                </c:pt>
                <c:pt idx="145">
                  <c:v>0.54182985029999997</c:v>
                </c:pt>
                <c:pt idx="146">
                  <c:v>0.54660591469999997</c:v>
                </c:pt>
                <c:pt idx="147">
                  <c:v>0.55138201480000004</c:v>
                </c:pt>
                <c:pt idx="148">
                  <c:v>0.55615811979999996</c:v>
                </c:pt>
                <c:pt idx="149">
                  <c:v>0.56093419</c:v>
                </c:pt>
                <c:pt idx="150">
                  <c:v>0.56571022459999998</c:v>
                </c:pt>
                <c:pt idx="151">
                  <c:v>0.57048631080000001</c:v>
                </c:pt>
                <c:pt idx="152">
                  <c:v>0.57526235069999998</c:v>
                </c:pt>
                <c:pt idx="153">
                  <c:v>0.58003831429999997</c:v>
                </c:pt>
                <c:pt idx="154">
                  <c:v>0.58481426329999997</c:v>
                </c:pt>
                <c:pt idx="155">
                  <c:v>0.58959009179999999</c:v>
                </c:pt>
                <c:pt idx="156">
                  <c:v>0.59436583629999995</c:v>
                </c:pt>
                <c:pt idx="157">
                  <c:v>0.59914153830000005</c:v>
                </c:pt>
                <c:pt idx="158">
                  <c:v>0.60391722489999999</c:v>
                </c:pt>
                <c:pt idx="159">
                  <c:v>0.60869282130000002</c:v>
                </c:pt>
                <c:pt idx="160">
                  <c:v>0.61346823269999995</c:v>
                </c:pt>
                <c:pt idx="161">
                  <c:v>0.61824361890000001</c:v>
                </c:pt>
                <c:pt idx="162">
                  <c:v>0.62301894140000003</c:v>
                </c:pt>
                <c:pt idx="163">
                  <c:v>0.62779411380000005</c:v>
                </c:pt>
                <c:pt idx="164">
                  <c:v>0.63256910830000002</c:v>
                </c:pt>
                <c:pt idx="165">
                  <c:v>0.63734403979999998</c:v>
                </c:pt>
                <c:pt idx="166">
                  <c:v>0.64211877129999995</c:v>
                </c:pt>
                <c:pt idx="167">
                  <c:v>0.64689335749999999</c:v>
                </c:pt>
                <c:pt idx="168">
                  <c:v>0.65166787829999995</c:v>
                </c:pt>
                <c:pt idx="169">
                  <c:v>0.6564422472</c:v>
                </c:pt>
                <c:pt idx="170">
                  <c:v>0.66121645200000001</c:v>
                </c:pt>
                <c:pt idx="171">
                  <c:v>0.66599052489999999</c:v>
                </c:pt>
                <c:pt idx="172">
                  <c:v>0.67076440930000003</c:v>
                </c:pt>
                <c:pt idx="173">
                  <c:v>0.67553810260000002</c:v>
                </c:pt>
                <c:pt idx="174">
                  <c:v>0.68031166860000003</c:v>
                </c:pt>
                <c:pt idx="175">
                  <c:v>0.68508508469999996</c:v>
                </c:pt>
                <c:pt idx="176">
                  <c:v>0.68985826620000001</c:v>
                </c:pt>
                <c:pt idx="177">
                  <c:v>0.69463130930000005</c:v>
                </c:pt>
                <c:pt idx="178">
                  <c:v>0.69940416979999998</c:v>
                </c:pt>
                <c:pt idx="179">
                  <c:v>0.7041768128</c:v>
                </c:pt>
                <c:pt idx="180">
                  <c:v>0.70894925919999996</c:v>
                </c:pt>
                <c:pt idx="181">
                  <c:v>0.71372158640000005</c:v>
                </c:pt>
                <c:pt idx="182">
                  <c:v>0.71849365009999999</c:v>
                </c:pt>
                <c:pt idx="183">
                  <c:v>0.72326560610000001</c:v>
                </c:pt>
                <c:pt idx="184">
                  <c:v>0.72803727689999997</c:v>
                </c:pt>
                <c:pt idx="185">
                  <c:v>0.73280875950000002</c:v>
                </c:pt>
                <c:pt idx="186">
                  <c:v>0.73758002950000001</c:v>
                </c:pt>
                <c:pt idx="187">
                  <c:v>0.74235104610000002</c:v>
                </c:pt>
                <c:pt idx="188">
                  <c:v>0.74712195660000003</c:v>
                </c:pt>
                <c:pt idx="189">
                  <c:v>0.75189273720000005</c:v>
                </c:pt>
                <c:pt idx="190">
                  <c:v>0.75666317299999997</c:v>
                </c:pt>
                <c:pt idx="191">
                  <c:v>0.76143337749999995</c:v>
                </c:pt>
                <c:pt idx="192">
                  <c:v>0.76620335530000006</c:v>
                </c:pt>
                <c:pt idx="193">
                  <c:v>0.77097321829999998</c:v>
                </c:pt>
                <c:pt idx="194">
                  <c:v>0.77574278870000002</c:v>
                </c:pt>
                <c:pt idx="195">
                  <c:v>0.78051219090000001</c:v>
                </c:pt>
                <c:pt idx="196">
                  <c:v>0.78528141340000002</c:v>
                </c:pt>
                <c:pt idx="197">
                  <c:v>0.79005040719999997</c:v>
                </c:pt>
                <c:pt idx="198">
                  <c:v>0.79481917540000002</c:v>
                </c:pt>
                <c:pt idx="199">
                  <c:v>0.7995877133</c:v>
                </c:pt>
                <c:pt idx="200">
                  <c:v>0.8043560206</c:v>
                </c:pt>
                <c:pt idx="201">
                  <c:v>0.80912409640000005</c:v>
                </c:pt>
                <c:pt idx="202">
                  <c:v>0.81389200740000001</c:v>
                </c:pt>
                <c:pt idx="203">
                  <c:v>0.81865967989999999</c:v>
                </c:pt>
                <c:pt idx="204">
                  <c:v>0.82342712500000004</c:v>
                </c:pt>
                <c:pt idx="205">
                  <c:v>0.82819439490000002</c:v>
                </c:pt>
                <c:pt idx="206">
                  <c:v>0.83296152050000005</c:v>
                </c:pt>
                <c:pt idx="207">
                  <c:v>0.83772835079999997</c:v>
                </c:pt>
                <c:pt idx="208">
                  <c:v>0.84249500259999999</c:v>
                </c:pt>
                <c:pt idx="209">
                  <c:v>0.84726144479999999</c:v>
                </c:pt>
                <c:pt idx="210">
                  <c:v>0.85202777350000003</c:v>
                </c:pt>
                <c:pt idx="211">
                  <c:v>0.85679383740000004</c:v>
                </c:pt>
                <c:pt idx="212">
                  <c:v>0.86155963999999996</c:v>
                </c:pt>
                <c:pt idx="213">
                  <c:v>0.86632525279999995</c:v>
                </c:pt>
                <c:pt idx="214">
                  <c:v>0.87109080220000001</c:v>
                </c:pt>
                <c:pt idx="215">
                  <c:v>0.8758561453</c:v>
                </c:pt>
                <c:pt idx="216">
                  <c:v>0.88062120099999996</c:v>
                </c:pt>
                <c:pt idx="217">
                  <c:v>0.88538611450000004</c:v>
                </c:pt>
                <c:pt idx="218">
                  <c:v>0.89015085640000002</c:v>
                </c:pt>
                <c:pt idx="219">
                  <c:v>0.89491552770000005</c:v>
                </c:pt>
                <c:pt idx="220">
                  <c:v>0.89967988119999998</c:v>
                </c:pt>
                <c:pt idx="221">
                  <c:v>0.9044441943</c:v>
                </c:pt>
                <c:pt idx="222">
                  <c:v>0.90920817980000002</c:v>
                </c:pt>
                <c:pt idx="223">
                  <c:v>0.91397214559999995</c:v>
                </c:pt>
                <c:pt idx="224">
                  <c:v>0.91873591389999998</c:v>
                </c:pt>
                <c:pt idx="225">
                  <c:v>0.92349961589999996</c:v>
                </c:pt>
                <c:pt idx="226">
                  <c:v>0.92826305659999997</c:v>
                </c:pt>
                <c:pt idx="227">
                  <c:v>0.93302646330000005</c:v>
                </c:pt>
                <c:pt idx="228">
                  <c:v>0.93778967670000002</c:v>
                </c:pt>
                <c:pt idx="229">
                  <c:v>0.94255279240000001</c:v>
                </c:pt>
                <c:pt idx="230">
                  <c:v>0.94731574480000003</c:v>
                </c:pt>
                <c:pt idx="231">
                  <c:v>0.95207857730000001</c:v>
                </c:pt>
                <c:pt idx="232">
                  <c:v>0.95684130990000005</c:v>
                </c:pt>
                <c:pt idx="233">
                  <c:v>0.96160395009999999</c:v>
                </c:pt>
                <c:pt idx="234">
                  <c:v>0.96636652680000001</c:v>
                </c:pt>
                <c:pt idx="235">
                  <c:v>0.97112895629999996</c:v>
                </c:pt>
                <c:pt idx="236">
                  <c:v>0.97589133669999995</c:v>
                </c:pt>
                <c:pt idx="237">
                  <c:v>0.98065397219999995</c:v>
                </c:pt>
                <c:pt idx="238">
                  <c:v>0.98066656730000001</c:v>
                </c:pt>
                <c:pt idx="239">
                  <c:v>0.98067916249999998</c:v>
                </c:pt>
                <c:pt idx="240">
                  <c:v>0.98069175760000005</c:v>
                </c:pt>
                <c:pt idx="241">
                  <c:v>0.9807043527</c:v>
                </c:pt>
                <c:pt idx="242">
                  <c:v>0.98071694779999996</c:v>
                </c:pt>
                <c:pt idx="243">
                  <c:v>0.98072954300000004</c:v>
                </c:pt>
                <c:pt idx="244">
                  <c:v>0.98074213809999999</c:v>
                </c:pt>
                <c:pt idx="245">
                  <c:v>0.98075473319999995</c:v>
                </c:pt>
                <c:pt idx="246">
                  <c:v>0.98076732830000002</c:v>
                </c:pt>
                <c:pt idx="247">
                  <c:v>0.98077992349999998</c:v>
                </c:pt>
                <c:pt idx="248">
                  <c:v>0.98079251860000005</c:v>
                </c:pt>
                <c:pt idx="249">
                  <c:v>0.98080511370000001</c:v>
                </c:pt>
                <c:pt idx="250">
                  <c:v>0.98081770879999997</c:v>
                </c:pt>
                <c:pt idx="251">
                  <c:v>0.98083030400000004</c:v>
                </c:pt>
                <c:pt idx="252">
                  <c:v>0.9808428991</c:v>
                </c:pt>
                <c:pt idx="253">
                  <c:v>0.98085549419999996</c:v>
                </c:pt>
                <c:pt idx="254">
                  <c:v>0.98086808930000002</c:v>
                </c:pt>
                <c:pt idx="255">
                  <c:v>0.98088068449999999</c:v>
                </c:pt>
                <c:pt idx="256">
                  <c:v>0.98089327959999995</c:v>
                </c:pt>
                <c:pt idx="257">
                  <c:v>0.98090587470000001</c:v>
                </c:pt>
                <c:pt idx="258">
                  <c:v>0.98091846979999997</c:v>
                </c:pt>
                <c:pt idx="259">
                  <c:v>0.98093106500000005</c:v>
                </c:pt>
                <c:pt idx="260">
                  <c:v>0.9809436601</c:v>
                </c:pt>
                <c:pt idx="261">
                  <c:v>0.98095625519999996</c:v>
                </c:pt>
                <c:pt idx="262">
                  <c:v>0.98096885030000003</c:v>
                </c:pt>
                <c:pt idx="263">
                  <c:v>0.98098144549999999</c:v>
                </c:pt>
                <c:pt idx="264">
                  <c:v>0.98099404059999995</c:v>
                </c:pt>
                <c:pt idx="265">
                  <c:v>0.98100663570000002</c:v>
                </c:pt>
                <c:pt idx="266">
                  <c:v>0.98101923079999998</c:v>
                </c:pt>
                <c:pt idx="267">
                  <c:v>0.98103182600000005</c:v>
                </c:pt>
                <c:pt idx="268">
                  <c:v>0.98104442110000001</c:v>
                </c:pt>
                <c:pt idx="269">
                  <c:v>0.98105701619999996</c:v>
                </c:pt>
                <c:pt idx="270">
                  <c:v>0.98106961130000003</c:v>
                </c:pt>
                <c:pt idx="271">
                  <c:v>0.9810822065</c:v>
                </c:pt>
                <c:pt idx="272">
                  <c:v>0.98109480159999995</c:v>
                </c:pt>
                <c:pt idx="273">
                  <c:v>0.98110739670000002</c:v>
                </c:pt>
                <c:pt idx="274">
                  <c:v>0.98111999179999998</c:v>
                </c:pt>
                <c:pt idx="275">
                  <c:v>0.98113258699999994</c:v>
                </c:pt>
                <c:pt idx="276">
                  <c:v>0.98114518210000001</c:v>
                </c:pt>
                <c:pt idx="277">
                  <c:v>0.98115777719999997</c:v>
                </c:pt>
                <c:pt idx="278">
                  <c:v>0.98117037230000004</c:v>
                </c:pt>
                <c:pt idx="279">
                  <c:v>0.9811829675</c:v>
                </c:pt>
                <c:pt idx="280">
                  <c:v>0.98119556259999996</c:v>
                </c:pt>
                <c:pt idx="281">
                  <c:v>0.98120815770000003</c:v>
                </c:pt>
                <c:pt idx="282">
                  <c:v>0.98122075279999998</c:v>
                </c:pt>
                <c:pt idx="283">
                  <c:v>0.98123334799999995</c:v>
                </c:pt>
                <c:pt idx="284">
                  <c:v>0.98124594310000002</c:v>
                </c:pt>
                <c:pt idx="285">
                  <c:v>0.98125853819999997</c:v>
                </c:pt>
                <c:pt idx="286">
                  <c:v>0.98127113340000005</c:v>
                </c:pt>
                <c:pt idx="287">
                  <c:v>0.97693982040000005</c:v>
                </c:pt>
                <c:pt idx="288">
                  <c:v>0.97260417330000004</c:v>
                </c:pt>
                <c:pt idx="289">
                  <c:v>0.96826327710000004</c:v>
                </c:pt>
                <c:pt idx="290">
                  <c:v>0.96391784319999996</c:v>
                </c:pt>
                <c:pt idx="291">
                  <c:v>0.95956785980000003</c:v>
                </c:pt>
                <c:pt idx="292">
                  <c:v>0.95521302340000003</c:v>
                </c:pt>
                <c:pt idx="293">
                  <c:v>0.95085341150000002</c:v>
                </c:pt>
                <c:pt idx="294">
                  <c:v>0.94648928219999995</c:v>
                </c:pt>
                <c:pt idx="295">
                  <c:v>0.94212047570000002</c:v>
                </c:pt>
                <c:pt idx="296">
                  <c:v>0.93774701279999995</c:v>
                </c:pt>
                <c:pt idx="297">
                  <c:v>0.93336956360000001</c:v>
                </c:pt>
                <c:pt idx="298">
                  <c:v>0.92898720239999999</c:v>
                </c:pt>
                <c:pt idx="299">
                  <c:v>0.92460054459999996</c:v>
                </c:pt>
                <c:pt idx="300">
                  <c:v>0.92020932349999995</c:v>
                </c:pt>
                <c:pt idx="301">
                  <c:v>0.91581414959999996</c:v>
                </c:pt>
                <c:pt idx="302">
                  <c:v>0.91141416470000003</c:v>
                </c:pt>
                <c:pt idx="303">
                  <c:v>0.90701004949999997</c:v>
                </c:pt>
                <c:pt idx="304">
                  <c:v>0.90260153730000003</c:v>
                </c:pt>
                <c:pt idx="305">
                  <c:v>0.89818890399999995</c:v>
                </c:pt>
                <c:pt idx="306">
                  <c:v>0.89377242199999996</c:v>
                </c:pt>
                <c:pt idx="307">
                  <c:v>0.88935106959999999</c:v>
                </c:pt>
                <c:pt idx="308">
                  <c:v>0.88492572169999995</c:v>
                </c:pt>
                <c:pt idx="309">
                  <c:v>0.8804966796</c:v>
                </c:pt>
                <c:pt idx="310">
                  <c:v>0.8760630183</c:v>
                </c:pt>
                <c:pt idx="311">
                  <c:v>0.87162527059999995</c:v>
                </c:pt>
                <c:pt idx="312">
                  <c:v>0.86718350280000001</c:v>
                </c:pt>
                <c:pt idx="313">
                  <c:v>0.86273788110000005</c:v>
                </c:pt>
                <c:pt idx="314">
                  <c:v>0.85828835800000003</c:v>
                </c:pt>
                <c:pt idx="315">
                  <c:v>0.85383445769999999</c:v>
                </c:pt>
                <c:pt idx="316">
                  <c:v>0.84937691459999998</c:v>
                </c:pt>
                <c:pt idx="317">
                  <c:v>0.8449153371</c:v>
                </c:pt>
                <c:pt idx="318">
                  <c:v>0.84044978589999997</c:v>
                </c:pt>
                <c:pt idx="319">
                  <c:v>0.83598042240000003</c:v>
                </c:pt>
                <c:pt idx="320">
                  <c:v>0.831506894</c:v>
                </c:pt>
                <c:pt idx="321">
                  <c:v>0.82702966359999996</c:v>
                </c:pt>
                <c:pt idx="322">
                  <c:v>0.82254855130000004</c:v>
                </c:pt>
                <c:pt idx="323">
                  <c:v>0.81806380000000001</c:v>
                </c:pt>
                <c:pt idx="324">
                  <c:v>0.81357519639999998</c:v>
                </c:pt>
                <c:pt idx="325">
                  <c:v>0.8090825814</c:v>
                </c:pt>
                <c:pt idx="326">
                  <c:v>0.80458650909999996</c:v>
                </c:pt>
                <c:pt idx="327">
                  <c:v>0.80008675169999999</c:v>
                </c:pt>
                <c:pt idx="328">
                  <c:v>0.79558278390000003</c:v>
                </c:pt>
                <c:pt idx="329">
                  <c:v>0.79107561189999998</c:v>
                </c:pt>
                <c:pt idx="330">
                  <c:v>0.78656437960000003</c:v>
                </c:pt>
                <c:pt idx="331">
                  <c:v>0.7820494603</c:v>
                </c:pt>
                <c:pt idx="332">
                  <c:v>0.77753070700000004</c:v>
                </c:pt>
                <c:pt idx="333">
                  <c:v>0.77300856399999995</c:v>
                </c:pt>
                <c:pt idx="334">
                  <c:v>0.76848273499999997</c:v>
                </c:pt>
                <c:pt idx="335">
                  <c:v>0.76395324310000001</c:v>
                </c:pt>
                <c:pt idx="336">
                  <c:v>0.75942021059999998</c:v>
                </c:pt>
                <c:pt idx="337">
                  <c:v>0.75488363120000002</c:v>
                </c:pt>
                <c:pt idx="338">
                  <c:v>0.7503434148</c:v>
                </c:pt>
                <c:pt idx="339">
                  <c:v>0.74579960609999996</c:v>
                </c:pt>
                <c:pt idx="340">
                  <c:v>0.74125266089999997</c:v>
                </c:pt>
                <c:pt idx="341">
                  <c:v>0.73670120429999997</c:v>
                </c:pt>
                <c:pt idx="342">
                  <c:v>0.73214664819999997</c:v>
                </c:pt>
                <c:pt idx="343">
                  <c:v>0.72758852470000002</c:v>
                </c:pt>
                <c:pt idx="344">
                  <c:v>0.72302693610000002</c:v>
                </c:pt>
                <c:pt idx="345">
                  <c:v>0.71846187549999996</c:v>
                </c:pt>
                <c:pt idx="346">
                  <c:v>0.71389325859999997</c:v>
                </c:pt>
                <c:pt idx="347">
                  <c:v>0.70932154250000001</c:v>
                </c:pt>
                <c:pt idx="348">
                  <c:v>0.7047453763</c:v>
                </c:pt>
                <c:pt idx="349">
                  <c:v>0.70016616970000001</c:v>
                </c:pt>
                <c:pt idx="350">
                  <c:v>0.69558348439999995</c:v>
                </c:pt>
                <c:pt idx="351">
                  <c:v>0.69099741219999999</c:v>
                </c:pt>
                <c:pt idx="352">
                  <c:v>0.68640820229999999</c:v>
                </c:pt>
                <c:pt idx="353">
                  <c:v>0.68181540309999999</c:v>
                </c:pt>
                <c:pt idx="354">
                  <c:v>0.67721858499999998</c:v>
                </c:pt>
                <c:pt idx="355">
                  <c:v>0.67261853849999997</c:v>
                </c:pt>
                <c:pt idx="356">
                  <c:v>0.66801523350000003</c:v>
                </c:pt>
                <c:pt idx="357">
                  <c:v>0.66340861449999999</c:v>
                </c:pt>
                <c:pt idx="358">
                  <c:v>0.65879862430000002</c:v>
                </c:pt>
                <c:pt idx="359">
                  <c:v>0.65418460769999998</c:v>
                </c:pt>
                <c:pt idx="360">
                  <c:v>0.64956728720000001</c:v>
                </c:pt>
                <c:pt idx="361">
                  <c:v>0.64494669280000005</c:v>
                </c:pt>
                <c:pt idx="362">
                  <c:v>0.64032291969999999</c:v>
                </c:pt>
                <c:pt idx="363">
                  <c:v>0.63569615859999995</c:v>
                </c:pt>
                <c:pt idx="364">
                  <c:v>0.63106490640000001</c:v>
                </c:pt>
                <c:pt idx="365">
                  <c:v>0.62643037810000002</c:v>
                </c:pt>
                <c:pt idx="366">
                  <c:v>0.62179269449999996</c:v>
                </c:pt>
                <c:pt idx="367">
                  <c:v>0.61715190040000001</c:v>
                </c:pt>
                <c:pt idx="368">
                  <c:v>0.61250777339999996</c:v>
                </c:pt>
                <c:pt idx="369">
                  <c:v>0.60785955889999999</c:v>
                </c:pt>
                <c:pt idx="370">
                  <c:v>0.60320823800000001</c:v>
                </c:pt>
                <c:pt idx="371">
                  <c:v>0.59855368119999997</c:v>
                </c:pt>
                <c:pt idx="372">
                  <c:v>0.59389583109999999</c:v>
                </c:pt>
                <c:pt idx="373">
                  <c:v>0.58923426560000003</c:v>
                </c:pt>
                <c:pt idx="374">
                  <c:v>0.58456925859999997</c:v>
                </c:pt>
                <c:pt idx="375">
                  <c:v>0.57990098000000001</c:v>
                </c:pt>
                <c:pt idx="376">
                  <c:v>0.57522944799999998</c:v>
                </c:pt>
                <c:pt idx="377">
                  <c:v>0.5705546319</c:v>
                </c:pt>
                <c:pt idx="378">
                  <c:v>0.56587576719999999</c:v>
                </c:pt>
                <c:pt idx="379">
                  <c:v>0.56119379629999999</c:v>
                </c:pt>
                <c:pt idx="380">
                  <c:v>0.55650866489999995</c:v>
                </c:pt>
                <c:pt idx="381">
                  <c:v>0.55182034290000004</c:v>
                </c:pt>
                <c:pt idx="382">
                  <c:v>0.54712797069999997</c:v>
                </c:pt>
                <c:pt idx="383">
                  <c:v>0.54243225709999998</c:v>
                </c:pt>
                <c:pt idx="384">
                  <c:v>0.53773337139999999</c:v>
                </c:pt>
                <c:pt idx="385">
                  <c:v>0.53303132109999996</c:v>
                </c:pt>
                <c:pt idx="386">
                  <c:v>0.52832566960000005</c:v>
                </c:pt>
                <c:pt idx="387">
                  <c:v>0.5236162312</c:v>
                </c:pt>
                <c:pt idx="388">
                  <c:v>0.51890372569999998</c:v>
                </c:pt>
                <c:pt idx="389">
                  <c:v>0.51418807030000002</c:v>
                </c:pt>
                <c:pt idx="390">
                  <c:v>0.50946889340000001</c:v>
                </c:pt>
                <c:pt idx="391">
                  <c:v>0.50474568470000003</c:v>
                </c:pt>
                <c:pt idx="392">
                  <c:v>0.50001941849999998</c:v>
                </c:pt>
                <c:pt idx="393">
                  <c:v>0.4952899529</c:v>
                </c:pt>
                <c:pt idx="394">
                  <c:v>0.49055718320000002</c:v>
                </c:pt>
                <c:pt idx="395">
                  <c:v>0.4858203881</c:v>
                </c:pt>
                <c:pt idx="396">
                  <c:v>0.4810802823</c:v>
                </c:pt>
                <c:pt idx="397">
                  <c:v>0.47633711849999999</c:v>
                </c:pt>
                <c:pt idx="398">
                  <c:v>0.47159085369999998</c:v>
                </c:pt>
                <c:pt idx="399">
                  <c:v>0.46684059080000001</c:v>
                </c:pt>
                <c:pt idx="400">
                  <c:v>0.46208671289999997</c:v>
                </c:pt>
                <c:pt idx="401">
                  <c:v>0.45732964939999998</c:v>
                </c:pt>
                <c:pt idx="402">
                  <c:v>0.45256941909999998</c:v>
                </c:pt>
                <c:pt idx="403">
                  <c:v>0.4478060398</c:v>
                </c:pt>
                <c:pt idx="404">
                  <c:v>0.4430382887</c:v>
                </c:pt>
                <c:pt idx="405">
                  <c:v>0.43826739889999999</c:v>
                </c:pt>
                <c:pt idx="406">
                  <c:v>0.43312444280000001</c:v>
                </c:pt>
                <c:pt idx="407">
                  <c:v>0.42795796549999998</c:v>
                </c:pt>
                <c:pt idx="408">
                  <c:v>0.422769587</c:v>
                </c:pt>
                <c:pt idx="409">
                  <c:v>0.41756077330000002</c:v>
                </c:pt>
                <c:pt idx="410">
                  <c:v>0.4123323425</c:v>
                </c:pt>
                <c:pt idx="411">
                  <c:v>0.40708561840000002</c:v>
                </c:pt>
                <c:pt idx="412">
                  <c:v>0.40182256729999999</c:v>
                </c:pt>
                <c:pt idx="413">
                  <c:v>0.39654516210000001</c:v>
                </c:pt>
                <c:pt idx="414">
                  <c:v>0.3912552768</c:v>
                </c:pt>
                <c:pt idx="415">
                  <c:v>0.38595471939999998</c:v>
                </c:pt>
                <c:pt idx="416">
                  <c:v>0.3806445101</c:v>
                </c:pt>
                <c:pt idx="417">
                  <c:v>0.37532775369999999</c:v>
                </c:pt>
                <c:pt idx="418">
                  <c:v>0.37000616390000002</c:v>
                </c:pt>
                <c:pt idx="419">
                  <c:v>0.36468193269999999</c:v>
                </c:pt>
                <c:pt idx="420">
                  <c:v>0.35935699440000002</c:v>
                </c:pt>
                <c:pt idx="421">
                  <c:v>0.35403322980000002</c:v>
                </c:pt>
                <c:pt idx="422">
                  <c:v>0.3487128873</c:v>
                </c:pt>
                <c:pt idx="423">
                  <c:v>0.34339746539999999</c:v>
                </c:pt>
                <c:pt idx="424">
                  <c:v>0.33808878510000001</c:v>
                </c:pt>
                <c:pt idx="425">
                  <c:v>0.33278924069999999</c:v>
                </c:pt>
                <c:pt idx="426">
                  <c:v>0.32750097500000003</c:v>
                </c:pt>
                <c:pt idx="427">
                  <c:v>0.32222589419999997</c:v>
                </c:pt>
                <c:pt idx="428">
                  <c:v>0.31696587380000002</c:v>
                </c:pt>
                <c:pt idx="429">
                  <c:v>0.31172281359999998</c:v>
                </c:pt>
                <c:pt idx="430">
                  <c:v>0.30649860220000003</c:v>
                </c:pt>
                <c:pt idx="431">
                  <c:v>0.30129518929999999</c:v>
                </c:pt>
                <c:pt idx="432">
                  <c:v>0.29611382320000001</c:v>
                </c:pt>
                <c:pt idx="433">
                  <c:v>0.2909568602</c:v>
                </c:pt>
                <c:pt idx="434">
                  <c:v>0.28582606620000001</c:v>
                </c:pt>
                <c:pt idx="435">
                  <c:v>0.28072321970000003</c:v>
                </c:pt>
                <c:pt idx="436">
                  <c:v>0.27565002960000001</c:v>
                </c:pt>
                <c:pt idx="437">
                  <c:v>0.27060813830000002</c:v>
                </c:pt>
                <c:pt idx="438">
                  <c:v>0.26559915950000001</c:v>
                </c:pt>
                <c:pt idx="439">
                  <c:v>0.26062470380000002</c:v>
                </c:pt>
                <c:pt idx="440">
                  <c:v>0.25568594880000001</c:v>
                </c:pt>
                <c:pt idx="441">
                  <c:v>0.2507845803</c:v>
                </c:pt>
                <c:pt idx="442">
                  <c:v>0.24592220879999999</c:v>
                </c:pt>
                <c:pt idx="443">
                  <c:v>0.24110020469999999</c:v>
                </c:pt>
                <c:pt idx="444">
                  <c:v>0.2363198852</c:v>
                </c:pt>
                <c:pt idx="445">
                  <c:v>0.23158253470000001</c:v>
                </c:pt>
                <c:pt idx="446">
                  <c:v>0.2268893944</c:v>
                </c:pt>
                <c:pt idx="447">
                  <c:v>0.22224162119999999</c:v>
                </c:pt>
                <c:pt idx="448">
                  <c:v>0.217640167</c:v>
                </c:pt>
                <c:pt idx="449">
                  <c:v>0.2130863049</c:v>
                </c:pt>
                <c:pt idx="450">
                  <c:v>0.20858105469999999</c:v>
                </c:pt>
                <c:pt idx="451">
                  <c:v>0.20412535549999999</c:v>
                </c:pt>
                <c:pt idx="452">
                  <c:v>0.1997201079</c:v>
                </c:pt>
                <c:pt idx="453">
                  <c:v>0.19536616430000001</c:v>
                </c:pt>
                <c:pt idx="454">
                  <c:v>0.19106429280000001</c:v>
                </c:pt>
                <c:pt idx="455">
                  <c:v>0.1868152481</c:v>
                </c:pt>
                <c:pt idx="456">
                  <c:v>0.18261972430000001</c:v>
                </c:pt>
                <c:pt idx="457">
                  <c:v>0.17847833290000001</c:v>
                </c:pt>
                <c:pt idx="458">
                  <c:v>0.17439163099999999</c:v>
                </c:pt>
                <c:pt idx="459">
                  <c:v>0.1703601357</c:v>
                </c:pt>
                <c:pt idx="460">
                  <c:v>0.16638440509999999</c:v>
                </c:pt>
                <c:pt idx="461">
                  <c:v>0.16246487509999999</c:v>
                </c:pt>
                <c:pt idx="462">
                  <c:v>0.1586017824</c:v>
                </c:pt>
                <c:pt idx="463">
                  <c:v>0.15479541869999999</c:v>
                </c:pt>
                <c:pt idx="464">
                  <c:v>0.15104602889999999</c:v>
                </c:pt>
                <c:pt idx="465">
                  <c:v>0.14735394669999999</c:v>
                </c:pt>
                <c:pt idx="466">
                  <c:v>0.1437195762</c:v>
                </c:pt>
                <c:pt idx="467">
                  <c:v>0.14014268199999999</c:v>
                </c:pt>
                <c:pt idx="468">
                  <c:v>0.13662329810000001</c:v>
                </c:pt>
                <c:pt idx="469">
                  <c:v>0.13316142149999999</c:v>
                </c:pt>
                <c:pt idx="470">
                  <c:v>0.12975751930000001</c:v>
                </c:pt>
                <c:pt idx="471">
                  <c:v>0.12641138900000001</c:v>
                </c:pt>
                <c:pt idx="472">
                  <c:v>0.123122599</c:v>
                </c:pt>
                <c:pt idx="473">
                  <c:v>0.1198910014</c:v>
                </c:pt>
                <c:pt idx="474">
                  <c:v>0.1167167464</c:v>
                </c:pt>
                <c:pt idx="475">
                  <c:v>0.11360005870000001</c:v>
                </c:pt>
                <c:pt idx="476">
                  <c:v>0.1105398928</c:v>
                </c:pt>
                <c:pt idx="477">
                  <c:v>0.1075359354</c:v>
                </c:pt>
                <c:pt idx="478">
                  <c:v>0.10458837980000001</c:v>
                </c:pt>
                <c:pt idx="479">
                  <c:v>0.1016973008</c:v>
                </c:pt>
                <c:pt idx="480">
                  <c:v>9.8861455670000001E-2</c:v>
                </c:pt>
                <c:pt idx="481">
                  <c:v>9.6080392779999996E-2</c:v>
                </c:pt>
                <c:pt idx="482">
                  <c:v>9.3354793110000001E-2</c:v>
                </c:pt>
                <c:pt idx="483">
                  <c:v>9.068369221E-2</c:v>
                </c:pt>
                <c:pt idx="484">
                  <c:v>8.8065972990000005E-2</c:v>
                </c:pt>
                <c:pt idx="485">
                  <c:v>8.5501681879999999E-2</c:v>
                </c:pt>
                <c:pt idx="486">
                  <c:v>8.2991373899999998E-2</c:v>
                </c:pt>
                <c:pt idx="487">
                  <c:v>8.053285566E-2</c:v>
                </c:pt>
                <c:pt idx="488">
                  <c:v>7.8125561539999999E-2</c:v>
                </c:pt>
                <c:pt idx="489">
                  <c:v>7.5771405149999999E-2</c:v>
                </c:pt>
                <c:pt idx="490">
                  <c:v>7.3467305950000006E-2</c:v>
                </c:pt>
                <c:pt idx="491">
                  <c:v>7.1212565389999996E-2</c:v>
                </c:pt>
                <c:pt idx="492">
                  <c:v>6.9009491559999997E-2</c:v>
                </c:pt>
                <c:pt idx="493">
                  <c:v>6.685468437E-2</c:v>
                </c:pt>
                <c:pt idx="494">
                  <c:v>6.4747170749999999E-2</c:v>
                </c:pt>
                <c:pt idx="495">
                  <c:v>6.2689932049999994E-2</c:v>
                </c:pt>
                <c:pt idx="496">
                  <c:v>6.0678799239999998E-2</c:v>
                </c:pt>
                <c:pt idx="497">
                  <c:v>5.8713725840000001E-2</c:v>
                </c:pt>
                <c:pt idx="498">
                  <c:v>5.6796728150000003E-2</c:v>
                </c:pt>
                <c:pt idx="499">
                  <c:v>5.4923473729999998E-2</c:v>
                </c:pt>
                <c:pt idx="500">
                  <c:v>5.3095419409999997E-2</c:v>
                </c:pt>
                <c:pt idx="501">
                  <c:v>5.1312492539999997E-2</c:v>
                </c:pt>
                <c:pt idx="502">
                  <c:v>4.9571107980000001E-2</c:v>
                </c:pt>
                <c:pt idx="503">
                  <c:v>4.7875326080000002E-2</c:v>
                </c:pt>
                <c:pt idx="504">
                  <c:v>4.6220415780000003E-2</c:v>
                </c:pt>
                <c:pt idx="505">
                  <c:v>4.4606713190000001E-2</c:v>
                </c:pt>
                <c:pt idx="506">
                  <c:v>4.3035634060000001E-2</c:v>
                </c:pt>
                <c:pt idx="507">
                  <c:v>4.150210687E-2</c:v>
                </c:pt>
                <c:pt idx="508">
                  <c:v>4.0011667850000002E-2</c:v>
                </c:pt>
                <c:pt idx="509">
                  <c:v>3.855808904E-2</c:v>
                </c:pt>
                <c:pt idx="510">
                  <c:v>3.714355523E-2</c:v>
                </c:pt>
                <c:pt idx="511">
                  <c:v>3.5767506339999998E-2</c:v>
                </c:pt>
                <c:pt idx="512">
                  <c:v>3.4426708120000003E-2</c:v>
                </c:pt>
                <c:pt idx="513">
                  <c:v>3.312573236E-2</c:v>
                </c:pt>
                <c:pt idx="514">
                  <c:v>3.1856600059999997E-2</c:v>
                </c:pt>
                <c:pt idx="515">
                  <c:v>3.0627440039999999E-2</c:v>
                </c:pt>
                <c:pt idx="516">
                  <c:v>2.9429024299999999E-2</c:v>
                </c:pt>
                <c:pt idx="517">
                  <c:v>2.8267917020000002E-2</c:v>
                </c:pt>
                <c:pt idx="518">
                  <c:v>2.7138029769999999E-2</c:v>
                </c:pt>
                <c:pt idx="519">
                  <c:v>2.6042703949999999E-2</c:v>
                </c:pt>
                <c:pt idx="520">
                  <c:v>2.4978718510000001E-2</c:v>
                </c:pt>
                <c:pt idx="521">
                  <c:v>2.394683362E-2</c:v>
                </c:pt>
                <c:pt idx="522">
                  <c:v>2.29462018E-2</c:v>
                </c:pt>
                <c:pt idx="523">
                  <c:v>2.1975772790000001E-2</c:v>
                </c:pt>
                <c:pt idx="524">
                  <c:v>2.1036069189999999E-2</c:v>
                </c:pt>
                <c:pt idx="525">
                  <c:v>1.9949635689999998E-2</c:v>
                </c:pt>
                <c:pt idx="526">
                  <c:v>1.8877477690000002E-2</c:v>
                </c:pt>
                <c:pt idx="527">
                  <c:v>1.781223656E-2</c:v>
                </c:pt>
                <c:pt idx="528">
                  <c:v>1.6764683900000001E-2</c:v>
                </c:pt>
                <c:pt idx="529">
                  <c:v>1.572912101E-2</c:v>
                </c:pt>
                <c:pt idx="530">
                  <c:v>1.4703822579999999E-2</c:v>
                </c:pt>
                <c:pt idx="531">
                  <c:v>1.370248831E-2</c:v>
                </c:pt>
                <c:pt idx="532">
                  <c:v>1.271426617E-2</c:v>
                </c:pt>
                <c:pt idx="533">
                  <c:v>1.174060545E-2</c:v>
                </c:pt>
                <c:pt idx="534">
                  <c:v>1.0794947189999999E-2</c:v>
                </c:pt>
                <c:pt idx="535">
                  <c:v>9.8684947609999994E-3</c:v>
                </c:pt>
                <c:pt idx="536">
                  <c:v>8.9626396720000005E-3</c:v>
                </c:pt>
                <c:pt idx="537">
                  <c:v>8.0845979360000004E-3</c:v>
                </c:pt>
                <c:pt idx="538">
                  <c:v>7.2392226690000004E-3</c:v>
                </c:pt>
                <c:pt idx="539">
                  <c:v>6.4218104020000001E-3</c:v>
                </c:pt>
                <c:pt idx="540">
                  <c:v>5.6354850599999997E-3</c:v>
                </c:pt>
                <c:pt idx="541">
                  <c:v>4.8836609500000003E-3</c:v>
                </c:pt>
                <c:pt idx="542">
                  <c:v>4.1790743590000004E-3</c:v>
                </c:pt>
                <c:pt idx="543">
                  <c:v>3.51820304E-3</c:v>
                </c:pt>
                <c:pt idx="544">
                  <c:v>2.9022282240000002E-3</c:v>
                </c:pt>
                <c:pt idx="545">
                  <c:v>2.3355129770000001E-3</c:v>
                </c:pt>
                <c:pt idx="546">
                  <c:v>1.8224695549999999E-3</c:v>
                </c:pt>
                <c:pt idx="547">
                  <c:v>1.3663990120000001E-3</c:v>
                </c:pt>
                <c:pt idx="548">
                  <c:v>9.677201455E-4</c:v>
                </c:pt>
                <c:pt idx="549">
                  <c:v>6.381211628E-4</c:v>
                </c:pt>
                <c:pt idx="550">
                  <c:v>3.7831610989999998E-4</c:v>
                </c:pt>
                <c:pt idx="551">
                  <c:v>1.8648905109999999E-4</c:v>
                </c:pt>
                <c:pt idx="552">
                  <c:v>6.4188098300000006E-5</c:v>
                </c:pt>
                <c:pt idx="553">
                  <c:v>1.1216408550000001E-5</c:v>
                </c:pt>
                <c:pt idx="554">
                  <c:v>2.7463344559999999E-5</c:v>
                </c:pt>
                <c:pt idx="555">
                  <c:v>1.1241856110000001E-4</c:v>
                </c:pt>
                <c:pt idx="556">
                  <c:v>2.6616468909999998E-4</c:v>
                </c:pt>
                <c:pt idx="557">
                  <c:v>4.8821202299999998E-4</c:v>
                </c:pt>
                <c:pt idx="558">
                  <c:v>7.7670228810000001E-4</c:v>
                </c:pt>
                <c:pt idx="559">
                  <c:v>1.1290488300000001E-3</c:v>
                </c:pt>
                <c:pt idx="560">
                  <c:v>1.542761258E-3</c:v>
                </c:pt>
                <c:pt idx="561">
                  <c:v>2.0146086379999998E-3</c:v>
                </c:pt>
                <c:pt idx="562">
                  <c:v>2.5464644030000001E-3</c:v>
                </c:pt>
                <c:pt idx="563">
                  <c:v>3.1311382710000001E-3</c:v>
                </c:pt>
                <c:pt idx="564">
                  <c:v>3.7627785899999999E-3</c:v>
                </c:pt>
                <c:pt idx="565">
                  <c:v>4.4373764810000001E-3</c:v>
                </c:pt>
                <c:pt idx="566">
                  <c:v>5.1511600459999999E-3</c:v>
                </c:pt>
                <c:pt idx="567">
                  <c:v>5.9005594039999998E-3</c:v>
                </c:pt>
                <c:pt idx="568">
                  <c:v>6.6884641870000004E-3</c:v>
                </c:pt>
                <c:pt idx="569">
                  <c:v>7.5107146930000002E-3</c:v>
                </c:pt>
                <c:pt idx="570">
                  <c:v>8.3595120119999995E-3</c:v>
                </c:pt>
                <c:pt idx="571">
                  <c:v>9.2320577070000003E-3</c:v>
                </c:pt>
                <c:pt idx="572">
                  <c:v>1.0131008320000001E-2</c:v>
                </c:pt>
                <c:pt idx="573">
                  <c:v>1.105586525E-2</c:v>
                </c:pt>
              </c:numCache>
            </c:numRef>
          </c:xVal>
          <c:yVal>
            <c:numRef>
              <c:f>'Cp@11.2'!$D$2:$D$575</c:f>
              <c:numCache>
                <c:formatCode>0.0000</c:formatCode>
                <c:ptCount val="574"/>
                <c:pt idx="0">
                  <c:v>0.91742038729999997</c:v>
                </c:pt>
                <c:pt idx="1">
                  <c:v>0.93451571460000005</c:v>
                </c:pt>
                <c:pt idx="2">
                  <c:v>0.94868326189999996</c:v>
                </c:pt>
                <c:pt idx="3">
                  <c:v>0.96013325449999998</c:v>
                </c:pt>
                <c:pt idx="4">
                  <c:v>0.96920830010000003</c:v>
                </c:pt>
                <c:pt idx="5">
                  <c:v>0.97594869139999996</c:v>
                </c:pt>
                <c:pt idx="6">
                  <c:v>0.98059612510000005</c:v>
                </c:pt>
                <c:pt idx="7">
                  <c:v>0.98334723710000005</c:v>
                </c:pt>
                <c:pt idx="8">
                  <c:v>0.98455822469999998</c:v>
                </c:pt>
                <c:pt idx="9">
                  <c:v>0.98412150139999999</c:v>
                </c:pt>
                <c:pt idx="10">
                  <c:v>0.98225820060000002</c:v>
                </c:pt>
                <c:pt idx="11">
                  <c:v>0.97913849350000004</c:v>
                </c:pt>
                <c:pt idx="12">
                  <c:v>0.97485935690000003</c:v>
                </c:pt>
                <c:pt idx="13">
                  <c:v>0.96960115430000005</c:v>
                </c:pt>
                <c:pt idx="14">
                  <c:v>0.96339464190000001</c:v>
                </c:pt>
                <c:pt idx="15">
                  <c:v>0.95642369989999998</c:v>
                </c:pt>
                <c:pt idx="16">
                  <c:v>0.94876605270000003</c:v>
                </c:pt>
                <c:pt idx="17">
                  <c:v>0.94041901829999996</c:v>
                </c:pt>
                <c:pt idx="18">
                  <c:v>0.93159055710000005</c:v>
                </c:pt>
                <c:pt idx="19">
                  <c:v>0.9223512411</c:v>
                </c:pt>
                <c:pt idx="20">
                  <c:v>0.91261440520000003</c:v>
                </c:pt>
                <c:pt idx="21">
                  <c:v>0.90257197619999996</c:v>
                </c:pt>
                <c:pt idx="22">
                  <c:v>0.89231359960000001</c:v>
                </c:pt>
                <c:pt idx="23">
                  <c:v>0.88173717259999995</c:v>
                </c:pt>
                <c:pt idx="24">
                  <c:v>0.87099230289999996</c:v>
                </c:pt>
                <c:pt idx="25">
                  <c:v>0.86018139120000003</c:v>
                </c:pt>
                <c:pt idx="26">
                  <c:v>0.84914433960000002</c:v>
                </c:pt>
                <c:pt idx="27">
                  <c:v>0.83798050879999997</c:v>
                </c:pt>
                <c:pt idx="28">
                  <c:v>0.82697194809999997</c:v>
                </c:pt>
                <c:pt idx="29">
                  <c:v>0.81593537329999999</c:v>
                </c:pt>
                <c:pt idx="30">
                  <c:v>0.80469483139999998</c:v>
                </c:pt>
                <c:pt idx="31">
                  <c:v>0.79358893630000005</c:v>
                </c:pt>
                <c:pt idx="32">
                  <c:v>0.78271156549999998</c:v>
                </c:pt>
                <c:pt idx="33">
                  <c:v>0.77172988649999996</c:v>
                </c:pt>
                <c:pt idx="34">
                  <c:v>0.76067936420000004</c:v>
                </c:pt>
                <c:pt idx="35">
                  <c:v>0.74994772669999998</c:v>
                </c:pt>
                <c:pt idx="36">
                  <c:v>0.73944890500000005</c:v>
                </c:pt>
                <c:pt idx="37">
                  <c:v>0.72882270810000005</c:v>
                </c:pt>
                <c:pt idx="38">
                  <c:v>0.71822088959999997</c:v>
                </c:pt>
                <c:pt idx="39">
                  <c:v>0.70800632240000005</c:v>
                </c:pt>
                <c:pt idx="40">
                  <c:v>0.69806033369999998</c:v>
                </c:pt>
                <c:pt idx="41">
                  <c:v>0.68805539609999999</c:v>
                </c:pt>
                <c:pt idx="42">
                  <c:v>0.67806023360000001</c:v>
                </c:pt>
                <c:pt idx="43">
                  <c:v>0.66838163139999995</c:v>
                </c:pt>
                <c:pt idx="44">
                  <c:v>0.65907013420000005</c:v>
                </c:pt>
                <c:pt idx="45">
                  <c:v>0.6498755813</c:v>
                </c:pt>
                <c:pt idx="46">
                  <c:v>0.64062923189999998</c:v>
                </c:pt>
                <c:pt idx="47">
                  <c:v>0.63150340319999998</c:v>
                </c:pt>
                <c:pt idx="48">
                  <c:v>0.62275904419999994</c:v>
                </c:pt>
                <c:pt idx="49">
                  <c:v>0.61430674789999995</c:v>
                </c:pt>
                <c:pt idx="50">
                  <c:v>0.60593205689999996</c:v>
                </c:pt>
                <c:pt idx="51">
                  <c:v>0.59763604400000003</c:v>
                </c:pt>
                <c:pt idx="52">
                  <c:v>0.58949959279999997</c:v>
                </c:pt>
                <c:pt idx="53">
                  <c:v>0.58163428309999998</c:v>
                </c:pt>
                <c:pt idx="54">
                  <c:v>0.57405495640000004</c:v>
                </c:pt>
                <c:pt idx="55">
                  <c:v>0.56663006540000005</c:v>
                </c:pt>
                <c:pt idx="56">
                  <c:v>0.55930489299999997</c:v>
                </c:pt>
                <c:pt idx="57">
                  <c:v>0.55210727449999997</c:v>
                </c:pt>
                <c:pt idx="58">
                  <c:v>0.54506599899999997</c:v>
                </c:pt>
                <c:pt idx="59">
                  <c:v>0.53825366500000005</c:v>
                </c:pt>
                <c:pt idx="60">
                  <c:v>0.53169476989999997</c:v>
                </c:pt>
                <c:pt idx="61">
                  <c:v>0.52531278130000003</c:v>
                </c:pt>
                <c:pt idx="62">
                  <c:v>0.51905941960000002</c:v>
                </c:pt>
                <c:pt idx="63">
                  <c:v>0.51295012240000004</c:v>
                </c:pt>
                <c:pt idx="64">
                  <c:v>0.50698518749999999</c:v>
                </c:pt>
                <c:pt idx="65">
                  <c:v>0.50114929679999998</c:v>
                </c:pt>
                <c:pt idx="66">
                  <c:v>0.49550092220000003</c:v>
                </c:pt>
                <c:pt idx="67">
                  <c:v>0.49009343979999997</c:v>
                </c:pt>
                <c:pt idx="68">
                  <c:v>0.48485177759999998</c:v>
                </c:pt>
                <c:pt idx="69">
                  <c:v>0.47971045969999998</c:v>
                </c:pt>
                <c:pt idx="70">
                  <c:v>0.47470358010000002</c:v>
                </c:pt>
                <c:pt idx="71">
                  <c:v>0.46984508629999999</c:v>
                </c:pt>
                <c:pt idx="72">
                  <c:v>0.4650990069</c:v>
                </c:pt>
                <c:pt idx="73">
                  <c:v>0.46045231819999999</c:v>
                </c:pt>
                <c:pt idx="74">
                  <c:v>0.4559480548</c:v>
                </c:pt>
                <c:pt idx="75">
                  <c:v>0.45163372159999998</c:v>
                </c:pt>
                <c:pt idx="76">
                  <c:v>0.44748380780000002</c:v>
                </c:pt>
                <c:pt idx="77">
                  <c:v>0.44344189760000002</c:v>
                </c:pt>
                <c:pt idx="78">
                  <c:v>0.43949869279999998</c:v>
                </c:pt>
                <c:pt idx="79">
                  <c:v>0.43565449119999999</c:v>
                </c:pt>
                <c:pt idx="80">
                  <c:v>0.43190640209999998</c:v>
                </c:pt>
                <c:pt idx="81">
                  <c:v>0.42826879020000003</c:v>
                </c:pt>
                <c:pt idx="82">
                  <c:v>0.42474919560000002</c:v>
                </c:pt>
                <c:pt idx="83">
                  <c:v>0.42133563759999998</c:v>
                </c:pt>
                <c:pt idx="84">
                  <c:v>0.41799703240000002</c:v>
                </c:pt>
                <c:pt idx="85">
                  <c:v>0.41472187640000002</c:v>
                </c:pt>
                <c:pt idx="86">
                  <c:v>0.41154855489999997</c:v>
                </c:pt>
                <c:pt idx="87">
                  <c:v>0.40849262479999998</c:v>
                </c:pt>
                <c:pt idx="88">
                  <c:v>0.40551498530000002</c:v>
                </c:pt>
                <c:pt idx="89">
                  <c:v>0.40259876849999998</c:v>
                </c:pt>
                <c:pt idx="90">
                  <c:v>0.39976078269999998</c:v>
                </c:pt>
                <c:pt idx="91">
                  <c:v>0.39699178930000001</c:v>
                </c:pt>
                <c:pt idx="92">
                  <c:v>0.39426010849999998</c:v>
                </c:pt>
                <c:pt idx="93">
                  <c:v>0.39156401159999998</c:v>
                </c:pt>
                <c:pt idx="94">
                  <c:v>0.3889312446</c:v>
                </c:pt>
                <c:pt idx="95">
                  <c:v>0.38635590669999997</c:v>
                </c:pt>
                <c:pt idx="96">
                  <c:v>0.38380637760000003</c:v>
                </c:pt>
                <c:pt idx="97">
                  <c:v>0.38128927350000003</c:v>
                </c:pt>
                <c:pt idx="98">
                  <c:v>0.37881350520000001</c:v>
                </c:pt>
                <c:pt idx="99">
                  <c:v>0.37635803220000003</c:v>
                </c:pt>
                <c:pt idx="100">
                  <c:v>0.37391003969999997</c:v>
                </c:pt>
                <c:pt idx="101">
                  <c:v>0.3714729249</c:v>
                </c:pt>
                <c:pt idx="102">
                  <c:v>0.36905500289999998</c:v>
                </c:pt>
                <c:pt idx="103">
                  <c:v>0.36664280300000002</c:v>
                </c:pt>
                <c:pt idx="104">
                  <c:v>0.36421358590000003</c:v>
                </c:pt>
                <c:pt idx="105">
                  <c:v>0.36175873879999998</c:v>
                </c:pt>
                <c:pt idx="106">
                  <c:v>0.35926106569999999</c:v>
                </c:pt>
                <c:pt idx="107">
                  <c:v>0.35671651360000001</c:v>
                </c:pt>
                <c:pt idx="108">
                  <c:v>0.35413476820000001</c:v>
                </c:pt>
                <c:pt idx="109">
                  <c:v>0.3514987826</c:v>
                </c:pt>
                <c:pt idx="110">
                  <c:v>0.34878414870000002</c:v>
                </c:pt>
                <c:pt idx="111">
                  <c:v>0.3459466994</c:v>
                </c:pt>
                <c:pt idx="112">
                  <c:v>0.34288227560000001</c:v>
                </c:pt>
                <c:pt idx="113">
                  <c:v>0.33955368400000002</c:v>
                </c:pt>
                <c:pt idx="114">
                  <c:v>0.33610397580000001</c:v>
                </c:pt>
                <c:pt idx="115">
                  <c:v>0.3327239454</c:v>
                </c:pt>
                <c:pt idx="116">
                  <c:v>0.3295319974</c:v>
                </c:pt>
                <c:pt idx="117">
                  <c:v>0.32656082510000001</c:v>
                </c:pt>
                <c:pt idx="118">
                  <c:v>0.3238086402</c:v>
                </c:pt>
                <c:pt idx="119">
                  <c:v>0.32144159080000001</c:v>
                </c:pt>
                <c:pt idx="120">
                  <c:v>0.31917914749999998</c:v>
                </c:pt>
                <c:pt idx="121">
                  <c:v>0.31698340180000001</c:v>
                </c:pt>
                <c:pt idx="122">
                  <c:v>0.31487122179999999</c:v>
                </c:pt>
                <c:pt idx="123">
                  <c:v>0.31284743549999999</c:v>
                </c:pt>
                <c:pt idx="124">
                  <c:v>0.31090745330000003</c:v>
                </c:pt>
                <c:pt idx="125">
                  <c:v>0.30901798609999998</c:v>
                </c:pt>
                <c:pt idx="126">
                  <c:v>0.30715200300000001</c:v>
                </c:pt>
                <c:pt idx="127">
                  <c:v>0.30533549189999998</c:v>
                </c:pt>
                <c:pt idx="128">
                  <c:v>0.30359879140000001</c:v>
                </c:pt>
                <c:pt idx="129">
                  <c:v>0.30191901329999998</c:v>
                </c:pt>
                <c:pt idx="130">
                  <c:v>0.30025202039999999</c:v>
                </c:pt>
                <c:pt idx="131">
                  <c:v>0.29859381909999999</c:v>
                </c:pt>
                <c:pt idx="132">
                  <c:v>0.29698041079999998</c:v>
                </c:pt>
                <c:pt idx="133">
                  <c:v>0.29542586209999999</c:v>
                </c:pt>
                <c:pt idx="134">
                  <c:v>0.29389625790000001</c:v>
                </c:pt>
                <c:pt idx="135">
                  <c:v>0.29236835239999998</c:v>
                </c:pt>
                <c:pt idx="136">
                  <c:v>0.29086327550000002</c:v>
                </c:pt>
                <c:pt idx="137">
                  <c:v>0.28940072659999999</c:v>
                </c:pt>
                <c:pt idx="138">
                  <c:v>0.28796920180000002</c:v>
                </c:pt>
                <c:pt idx="139">
                  <c:v>0.28655138610000003</c:v>
                </c:pt>
                <c:pt idx="140">
                  <c:v>0.2851385474</c:v>
                </c:pt>
                <c:pt idx="141">
                  <c:v>0.28372806309999998</c:v>
                </c:pt>
                <c:pt idx="142">
                  <c:v>0.28233459589999998</c:v>
                </c:pt>
                <c:pt idx="143">
                  <c:v>0.28097426889999999</c:v>
                </c:pt>
                <c:pt idx="144">
                  <c:v>0.27963420750000001</c:v>
                </c:pt>
                <c:pt idx="145">
                  <c:v>0.27829083799999998</c:v>
                </c:pt>
                <c:pt idx="146">
                  <c:v>0.27694821359999999</c:v>
                </c:pt>
                <c:pt idx="147">
                  <c:v>0.27562192079999998</c:v>
                </c:pt>
                <c:pt idx="148">
                  <c:v>0.2743070722</c:v>
                </c:pt>
                <c:pt idx="149">
                  <c:v>0.27298998829999999</c:v>
                </c:pt>
                <c:pt idx="150">
                  <c:v>0.27167534830000001</c:v>
                </c:pt>
                <c:pt idx="151">
                  <c:v>0.2703785896</c:v>
                </c:pt>
                <c:pt idx="152">
                  <c:v>0.26909428829999998</c:v>
                </c:pt>
                <c:pt idx="153">
                  <c:v>0.26781019569999998</c:v>
                </c:pt>
                <c:pt idx="154">
                  <c:v>0.2665248811</c:v>
                </c:pt>
                <c:pt idx="155">
                  <c:v>0.2652289867</c:v>
                </c:pt>
                <c:pt idx="156">
                  <c:v>0.2639190555</c:v>
                </c:pt>
                <c:pt idx="157">
                  <c:v>0.2626152933</c:v>
                </c:pt>
                <c:pt idx="158">
                  <c:v>0.26133173700000001</c:v>
                </c:pt>
                <c:pt idx="159">
                  <c:v>0.26005014780000002</c:v>
                </c:pt>
                <c:pt idx="160">
                  <c:v>0.25875228639999998</c:v>
                </c:pt>
                <c:pt idx="161">
                  <c:v>0.2574562728</c:v>
                </c:pt>
                <c:pt idx="162">
                  <c:v>0.2561753094</c:v>
                </c:pt>
                <c:pt idx="163">
                  <c:v>0.25488784910000001</c:v>
                </c:pt>
                <c:pt idx="164">
                  <c:v>0.25358319280000002</c:v>
                </c:pt>
                <c:pt idx="165">
                  <c:v>0.25226914880000001</c:v>
                </c:pt>
                <c:pt idx="166">
                  <c:v>0.2509396076</c:v>
                </c:pt>
                <c:pt idx="167">
                  <c:v>0.24959604439999999</c:v>
                </c:pt>
                <c:pt idx="168">
                  <c:v>0.24825683239999999</c:v>
                </c:pt>
                <c:pt idx="169">
                  <c:v>0.2469207793</c:v>
                </c:pt>
                <c:pt idx="170">
                  <c:v>0.24557766319999999</c:v>
                </c:pt>
                <c:pt idx="171">
                  <c:v>0.24422630670000001</c:v>
                </c:pt>
                <c:pt idx="172">
                  <c:v>0.24285967650000001</c:v>
                </c:pt>
                <c:pt idx="173">
                  <c:v>0.24147531389999999</c:v>
                </c:pt>
                <c:pt idx="174">
                  <c:v>0.24008537830000001</c:v>
                </c:pt>
                <c:pt idx="175">
                  <c:v>0.23869013789999999</c:v>
                </c:pt>
                <c:pt idx="176">
                  <c:v>0.23727868499999999</c:v>
                </c:pt>
                <c:pt idx="177">
                  <c:v>0.23585467039999999</c:v>
                </c:pt>
                <c:pt idx="178">
                  <c:v>0.23441970349999999</c:v>
                </c:pt>
                <c:pt idx="179">
                  <c:v>0.232964173</c:v>
                </c:pt>
                <c:pt idx="180">
                  <c:v>0.23149254920000001</c:v>
                </c:pt>
                <c:pt idx="181">
                  <c:v>0.2300132513</c:v>
                </c:pt>
                <c:pt idx="182">
                  <c:v>0.22852431240000001</c:v>
                </c:pt>
                <c:pt idx="183">
                  <c:v>0.22702307999999999</c:v>
                </c:pt>
                <c:pt idx="184">
                  <c:v>0.22550126910000001</c:v>
                </c:pt>
                <c:pt idx="185">
                  <c:v>0.22395269570000001</c:v>
                </c:pt>
                <c:pt idx="186">
                  <c:v>0.22237628700000001</c:v>
                </c:pt>
                <c:pt idx="187">
                  <c:v>0.22077628969999999</c:v>
                </c:pt>
                <c:pt idx="188">
                  <c:v>0.21917799120000001</c:v>
                </c:pt>
                <c:pt idx="189">
                  <c:v>0.21758417790000001</c:v>
                </c:pt>
                <c:pt idx="190">
                  <c:v>0.21595667299999999</c:v>
                </c:pt>
                <c:pt idx="191">
                  <c:v>0.21427975590000001</c:v>
                </c:pt>
                <c:pt idx="192">
                  <c:v>0.21257597210000001</c:v>
                </c:pt>
                <c:pt idx="193">
                  <c:v>0.21085895599999999</c:v>
                </c:pt>
                <c:pt idx="194">
                  <c:v>0.20911931989999999</c:v>
                </c:pt>
                <c:pt idx="195">
                  <c:v>0.2073568851</c:v>
                </c:pt>
                <c:pt idx="196">
                  <c:v>0.20558020469999999</c:v>
                </c:pt>
                <c:pt idx="197">
                  <c:v>0.20378133649999999</c:v>
                </c:pt>
                <c:pt idx="198">
                  <c:v>0.20194987950000001</c:v>
                </c:pt>
                <c:pt idx="199">
                  <c:v>0.20008172090000001</c:v>
                </c:pt>
                <c:pt idx="200">
                  <c:v>0.19817335899999999</c:v>
                </c:pt>
                <c:pt idx="201">
                  <c:v>0.1962285936</c:v>
                </c:pt>
                <c:pt idx="202">
                  <c:v>0.1942540556</c:v>
                </c:pt>
                <c:pt idx="203">
                  <c:v>0.19224287570000001</c:v>
                </c:pt>
                <c:pt idx="204">
                  <c:v>0.19018931689999999</c:v>
                </c:pt>
                <c:pt idx="205">
                  <c:v>0.188105613</c:v>
                </c:pt>
                <c:pt idx="206">
                  <c:v>0.18599300090000001</c:v>
                </c:pt>
                <c:pt idx="207">
                  <c:v>0.1838310957</c:v>
                </c:pt>
                <c:pt idx="208">
                  <c:v>0.1816133261</c:v>
                </c:pt>
                <c:pt idx="209">
                  <c:v>0.17935460810000001</c:v>
                </c:pt>
                <c:pt idx="210">
                  <c:v>0.1770597696</c:v>
                </c:pt>
                <c:pt idx="211">
                  <c:v>0.17470405999999999</c:v>
                </c:pt>
                <c:pt idx="212">
                  <c:v>0.1722632647</c:v>
                </c:pt>
                <c:pt idx="213">
                  <c:v>0.16975565249999999</c:v>
                </c:pt>
                <c:pt idx="214">
                  <c:v>0.167207405</c:v>
                </c:pt>
                <c:pt idx="215">
                  <c:v>0.16459676619999999</c:v>
                </c:pt>
                <c:pt idx="216">
                  <c:v>0.16188627480000001</c:v>
                </c:pt>
                <c:pt idx="217">
                  <c:v>0.15907773380000001</c:v>
                </c:pt>
                <c:pt idx="218">
                  <c:v>0.15618984399999999</c:v>
                </c:pt>
                <c:pt idx="219">
                  <c:v>0.15321327749999999</c:v>
                </c:pt>
                <c:pt idx="220">
                  <c:v>0.15012030300000001</c:v>
                </c:pt>
                <c:pt idx="221">
                  <c:v>0.14689061049999999</c:v>
                </c:pt>
                <c:pt idx="222">
                  <c:v>0.1435090601</c:v>
                </c:pt>
                <c:pt idx="223">
                  <c:v>0.13997079430000001</c:v>
                </c:pt>
                <c:pt idx="224">
                  <c:v>0.13627056779999999</c:v>
                </c:pt>
                <c:pt idx="225">
                  <c:v>0.1323714852</c:v>
                </c:pt>
                <c:pt idx="226">
                  <c:v>0.12822964789999999</c:v>
                </c:pt>
                <c:pt idx="227">
                  <c:v>0.1238113344</c:v>
                </c:pt>
                <c:pt idx="228">
                  <c:v>0.1190698296</c:v>
                </c:pt>
                <c:pt idx="229">
                  <c:v>0.11392758040000001</c:v>
                </c:pt>
                <c:pt idx="230">
                  <c:v>0.1082884893</c:v>
                </c:pt>
                <c:pt idx="231">
                  <c:v>0.1020317301</c:v>
                </c:pt>
                <c:pt idx="232">
                  <c:v>9.4949066639999996E-2</c:v>
                </c:pt>
                <c:pt idx="233">
                  <c:v>8.6814589799999994E-2</c:v>
                </c:pt>
                <c:pt idx="234">
                  <c:v>7.7135831119999998E-2</c:v>
                </c:pt>
                <c:pt idx="235">
                  <c:v>6.4390197400000002E-2</c:v>
                </c:pt>
                <c:pt idx="236">
                  <c:v>4.9835413689999997E-2</c:v>
                </c:pt>
                <c:pt idx="237">
                  <c:v>6.3852481539999999E-3</c:v>
                </c:pt>
                <c:pt idx="238">
                  <c:v>1.7048517240000002E-2</c:v>
                </c:pt>
                <c:pt idx="239">
                  <c:v>2.4986252189999999E-2</c:v>
                </c:pt>
                <c:pt idx="240">
                  <c:v>2.290968597E-2</c:v>
                </c:pt>
                <c:pt idx="241">
                  <c:v>2.4098077789999998E-2</c:v>
                </c:pt>
                <c:pt idx="242">
                  <c:v>2.3854508999999999E-2</c:v>
                </c:pt>
                <c:pt idx="243">
                  <c:v>2.4067681279999999E-2</c:v>
                </c:pt>
                <c:pt idx="244">
                  <c:v>2.4084912609999998E-2</c:v>
                </c:pt>
                <c:pt idx="245">
                  <c:v>2.4144941940000001E-2</c:v>
                </c:pt>
                <c:pt idx="246">
                  <c:v>2.4180456999999999E-2</c:v>
                </c:pt>
                <c:pt idx="247">
                  <c:v>2.4215897550000001E-2</c:v>
                </c:pt>
                <c:pt idx="248">
                  <c:v>2.4246571590000002E-2</c:v>
                </c:pt>
                <c:pt idx="249">
                  <c:v>2.4275928740000001E-2</c:v>
                </c:pt>
                <c:pt idx="250">
                  <c:v>2.4304054679999999E-2</c:v>
                </c:pt>
                <c:pt idx="251">
                  <c:v>2.4332169439999999E-2</c:v>
                </c:pt>
                <c:pt idx="252">
                  <c:v>2.4360610170000001E-2</c:v>
                </c:pt>
                <c:pt idx="253">
                  <c:v>2.4389967320000001E-2</c:v>
                </c:pt>
                <c:pt idx="254">
                  <c:v>2.4420587349999998E-2</c:v>
                </c:pt>
                <c:pt idx="255">
                  <c:v>2.445282415E-2</c:v>
                </c:pt>
                <c:pt idx="256">
                  <c:v>2.4486960839999999E-2</c:v>
                </c:pt>
                <c:pt idx="257">
                  <c:v>2.4523247030000001E-2</c:v>
                </c:pt>
                <c:pt idx="258">
                  <c:v>2.456189319E-2</c:v>
                </c:pt>
                <c:pt idx="259">
                  <c:v>2.460308559E-2</c:v>
                </c:pt>
                <c:pt idx="260">
                  <c:v>2.4646982550000002E-2</c:v>
                </c:pt>
                <c:pt idx="261">
                  <c:v>2.469371259E-2</c:v>
                </c:pt>
                <c:pt idx="262">
                  <c:v>2.4743398650000002E-2</c:v>
                </c:pt>
                <c:pt idx="263">
                  <c:v>2.4796115229999999E-2</c:v>
                </c:pt>
                <c:pt idx="264">
                  <c:v>2.4851942429999999E-2</c:v>
                </c:pt>
                <c:pt idx="265">
                  <c:v>2.4910923089999999E-2</c:v>
                </c:pt>
                <c:pt idx="266">
                  <c:v>2.4973090739999999E-2</c:v>
                </c:pt>
                <c:pt idx="267">
                  <c:v>2.503845096E-2</c:v>
                </c:pt>
                <c:pt idx="268">
                  <c:v>2.5107022369999999E-2</c:v>
                </c:pt>
                <c:pt idx="269">
                  <c:v>2.5178713719999999E-2</c:v>
                </c:pt>
                <c:pt idx="270">
                  <c:v>2.5253621859999999E-2</c:v>
                </c:pt>
                <c:pt idx="271">
                  <c:v>2.533138171E-2</c:v>
                </c:pt>
                <c:pt idx="272">
                  <c:v>2.5412460790000001E-2</c:v>
                </c:pt>
                <c:pt idx="273">
                  <c:v>2.5495707990000002E-2</c:v>
                </c:pt>
                <c:pt idx="274">
                  <c:v>2.55827941E-2</c:v>
                </c:pt>
                <c:pt idx="275">
                  <c:v>2.567037195E-2</c:v>
                </c:pt>
                <c:pt idx="276">
                  <c:v>2.5763280690000001E-2</c:v>
                </c:pt>
                <c:pt idx="277">
                  <c:v>2.5853410359999999E-2</c:v>
                </c:pt>
                <c:pt idx="278">
                  <c:v>2.595092542E-2</c:v>
                </c:pt>
                <c:pt idx="279">
                  <c:v>2.6042776180000001E-2</c:v>
                </c:pt>
                <c:pt idx="280">
                  <c:v>2.613870054E-2</c:v>
                </c:pt>
                <c:pt idx="281">
                  <c:v>2.6236383240000001E-2</c:v>
                </c:pt>
                <c:pt idx="282">
                  <c:v>2.631178126E-2</c:v>
                </c:pt>
                <c:pt idx="283">
                  <c:v>2.6427013799999999E-2</c:v>
                </c:pt>
                <c:pt idx="284">
                  <c:v>2.6457348839999999E-2</c:v>
                </c:pt>
                <c:pt idx="285">
                  <c:v>2.669197135E-2</c:v>
                </c:pt>
                <c:pt idx="286">
                  <c:v>2.6938021180000001E-2</c:v>
                </c:pt>
                <c:pt idx="287">
                  <c:v>2.151109092E-2</c:v>
                </c:pt>
                <c:pt idx="288">
                  <c:v>1.8617680300000002E-2</c:v>
                </c:pt>
                <c:pt idx="289">
                  <c:v>1.6814453529999999E-2</c:v>
                </c:pt>
                <c:pt idx="290">
                  <c:v>1.484041195E-2</c:v>
                </c:pt>
                <c:pt idx="291">
                  <c:v>1.305356622E-2</c:v>
                </c:pt>
                <c:pt idx="292">
                  <c:v>1.106110681E-2</c:v>
                </c:pt>
                <c:pt idx="293">
                  <c:v>9.0869506819999998E-3</c:v>
                </c:pt>
                <c:pt idx="294">
                  <c:v>6.9217779669999997E-3</c:v>
                </c:pt>
                <c:pt idx="295">
                  <c:v>4.7093327159999998E-3</c:v>
                </c:pt>
                <c:pt idx="296">
                  <c:v>2.3147063330000001E-3</c:v>
                </c:pt>
                <c:pt idx="297">
                  <c:v>-1.732795063E-4</c:v>
                </c:pt>
                <c:pt idx="298">
                  <c:v>-2.8492938730000001E-3</c:v>
                </c:pt>
                <c:pt idx="299">
                  <c:v>-5.6579569349999997E-3</c:v>
                </c:pt>
                <c:pt idx="300">
                  <c:v>-8.6707361039999997E-3</c:v>
                </c:pt>
                <c:pt idx="301">
                  <c:v>-1.185258199E-2</c:v>
                </c:pt>
                <c:pt idx="302">
                  <c:v>-1.5262469650000001E-2</c:v>
                </c:pt>
                <c:pt idx="303">
                  <c:v>-1.887802966E-2</c:v>
                </c:pt>
                <c:pt idx="304">
                  <c:v>-2.2748816759999999E-2</c:v>
                </c:pt>
                <c:pt idx="305">
                  <c:v>-2.6860915119999999E-2</c:v>
                </c:pt>
                <c:pt idx="306">
                  <c:v>-3.1253751369999999E-2</c:v>
                </c:pt>
                <c:pt idx="307">
                  <c:v>-3.5921342670000002E-2</c:v>
                </c:pt>
                <c:pt idx="308">
                  <c:v>-4.0895126759999997E-2</c:v>
                </c:pt>
                <c:pt idx="309">
                  <c:v>-4.6170823280000002E-2</c:v>
                </c:pt>
                <c:pt idx="310">
                  <c:v>-5.1772337410000001E-2</c:v>
                </c:pt>
                <c:pt idx="311">
                  <c:v>-5.769906566E-2</c:v>
                </c:pt>
                <c:pt idx="312">
                  <c:v>-6.3965104519999996E-2</c:v>
                </c:pt>
                <c:pt idx="313">
                  <c:v>-7.0566795769999996E-2</c:v>
                </c:pt>
                <c:pt idx="314">
                  <c:v>-7.7509634199999997E-2</c:v>
                </c:pt>
                <c:pt idx="315">
                  <c:v>-8.4789447490000003E-2</c:v>
                </c:pt>
                <c:pt idx="316">
                  <c:v>-9.2406809330000006E-2</c:v>
                </c:pt>
                <c:pt idx="317">
                  <c:v>-0.1003530622</c:v>
                </c:pt>
                <c:pt idx="318">
                  <c:v>-0.1086239889</c:v>
                </c:pt>
                <c:pt idx="319">
                  <c:v>-0.117208153</c:v>
                </c:pt>
                <c:pt idx="320">
                  <c:v>-0.12609156969999999</c:v>
                </c:pt>
                <c:pt idx="321">
                  <c:v>-0.13526046280000001</c:v>
                </c:pt>
                <c:pt idx="322">
                  <c:v>-0.14470559359999999</c:v>
                </c:pt>
                <c:pt idx="323">
                  <c:v>-0.15441109240000001</c:v>
                </c:pt>
                <c:pt idx="324">
                  <c:v>-0.16435456279999999</c:v>
                </c:pt>
                <c:pt idx="325">
                  <c:v>-0.17452453079999999</c:v>
                </c:pt>
                <c:pt idx="326">
                  <c:v>-0.18491062520000001</c:v>
                </c:pt>
                <c:pt idx="327">
                  <c:v>-0.1954851598</c:v>
                </c:pt>
                <c:pt idx="328">
                  <c:v>-0.20623743529999999</c:v>
                </c:pt>
                <c:pt idx="329">
                  <c:v>-0.21715834740000001</c:v>
                </c:pt>
                <c:pt idx="330">
                  <c:v>-0.2282167226</c:v>
                </c:pt>
                <c:pt idx="331">
                  <c:v>-0.23939217630000001</c:v>
                </c:pt>
                <c:pt idx="332">
                  <c:v>-0.25068545339999998</c:v>
                </c:pt>
                <c:pt idx="333">
                  <c:v>-0.2620906234</c:v>
                </c:pt>
                <c:pt idx="334">
                  <c:v>-0.27358758449999998</c:v>
                </c:pt>
                <c:pt idx="335">
                  <c:v>-0.28516331319999999</c:v>
                </c:pt>
                <c:pt idx="336">
                  <c:v>-0.29681456090000002</c:v>
                </c:pt>
                <c:pt idx="337">
                  <c:v>-0.3085262775</c:v>
                </c:pt>
                <c:pt idx="338">
                  <c:v>-0.32029089329999999</c:v>
                </c:pt>
                <c:pt idx="339">
                  <c:v>-0.33211958409999998</c:v>
                </c:pt>
                <c:pt idx="340">
                  <c:v>-0.343966037</c:v>
                </c:pt>
                <c:pt idx="341">
                  <c:v>-0.35580655929999999</c:v>
                </c:pt>
                <c:pt idx="342">
                  <c:v>-0.36767980459999999</c:v>
                </c:pt>
                <c:pt idx="343">
                  <c:v>-0.37959295510000002</c:v>
                </c:pt>
                <c:pt idx="344">
                  <c:v>-0.39152505990000003</c:v>
                </c:pt>
                <c:pt idx="345">
                  <c:v>-0.40347576140000002</c:v>
                </c:pt>
                <c:pt idx="346">
                  <c:v>-0.41546294090000002</c:v>
                </c:pt>
                <c:pt idx="347">
                  <c:v>-0.42742738130000002</c:v>
                </c:pt>
                <c:pt idx="348">
                  <c:v>-0.43934279679999999</c:v>
                </c:pt>
                <c:pt idx="349">
                  <c:v>-0.45127010350000002</c:v>
                </c:pt>
                <c:pt idx="350">
                  <c:v>-0.4632270336</c:v>
                </c:pt>
                <c:pt idx="351">
                  <c:v>-0.47523060439999998</c:v>
                </c:pt>
                <c:pt idx="352">
                  <c:v>-0.4872699976</c:v>
                </c:pt>
                <c:pt idx="353">
                  <c:v>-0.4992562532</c:v>
                </c:pt>
                <c:pt idx="354">
                  <c:v>-0.51118069889999995</c:v>
                </c:pt>
                <c:pt idx="355">
                  <c:v>-0.52312731739999996</c:v>
                </c:pt>
                <c:pt idx="356">
                  <c:v>-0.53513878579999996</c:v>
                </c:pt>
                <c:pt idx="357">
                  <c:v>-0.54719555379999996</c:v>
                </c:pt>
                <c:pt idx="358">
                  <c:v>-0.55920803549999998</c:v>
                </c:pt>
                <c:pt idx="359">
                  <c:v>-0.57114803790000002</c:v>
                </c:pt>
                <c:pt idx="360">
                  <c:v>-0.58309119939999998</c:v>
                </c:pt>
                <c:pt idx="361">
                  <c:v>-0.59512019159999996</c:v>
                </c:pt>
                <c:pt idx="362">
                  <c:v>-0.60727375750000001</c:v>
                </c:pt>
                <c:pt idx="363">
                  <c:v>-0.61939656730000003</c:v>
                </c:pt>
                <c:pt idx="364">
                  <c:v>-0.63137751819999999</c:v>
                </c:pt>
                <c:pt idx="365">
                  <c:v>-0.6433545947</c:v>
                </c:pt>
                <c:pt idx="366">
                  <c:v>-0.65546756979999998</c:v>
                </c:pt>
                <c:pt idx="367">
                  <c:v>-0.66769886020000002</c:v>
                </c:pt>
                <c:pt idx="368">
                  <c:v>-0.67988961940000003</c:v>
                </c:pt>
                <c:pt idx="369">
                  <c:v>-0.69200485940000001</c:v>
                </c:pt>
                <c:pt idx="370">
                  <c:v>-0.70418840650000003</c:v>
                </c:pt>
                <c:pt idx="371">
                  <c:v>-0.71649384500000002</c:v>
                </c:pt>
                <c:pt idx="372">
                  <c:v>-0.72882568839999995</c:v>
                </c:pt>
                <c:pt idx="373">
                  <c:v>-0.74112176900000004</c:v>
                </c:pt>
                <c:pt idx="374">
                  <c:v>-0.75343626740000003</c:v>
                </c:pt>
                <c:pt idx="375">
                  <c:v>-0.76586246489999998</c:v>
                </c:pt>
                <c:pt idx="376">
                  <c:v>-0.77841109040000001</c:v>
                </c:pt>
                <c:pt idx="377">
                  <c:v>-0.79093658919999998</c:v>
                </c:pt>
                <c:pt idx="378">
                  <c:v>-0.80339735749999996</c:v>
                </c:pt>
                <c:pt idx="379">
                  <c:v>-0.81598567960000001</c:v>
                </c:pt>
                <c:pt idx="380">
                  <c:v>-0.82878875730000001</c:v>
                </c:pt>
                <c:pt idx="381">
                  <c:v>-0.84161704780000002</c:v>
                </c:pt>
                <c:pt idx="382">
                  <c:v>-0.85434585809999997</c:v>
                </c:pt>
                <c:pt idx="383">
                  <c:v>-0.86713457110000003</c:v>
                </c:pt>
                <c:pt idx="384">
                  <c:v>-0.88014602659999996</c:v>
                </c:pt>
                <c:pt idx="385">
                  <c:v>-0.89330458639999999</c:v>
                </c:pt>
                <c:pt idx="386">
                  <c:v>-0.90641903879999997</c:v>
                </c:pt>
                <c:pt idx="387">
                  <c:v>-0.91953951119999999</c:v>
                </c:pt>
                <c:pt idx="388">
                  <c:v>-0.93290716409999996</c:v>
                </c:pt>
                <c:pt idx="389">
                  <c:v>-0.94649881120000001</c:v>
                </c:pt>
                <c:pt idx="390">
                  <c:v>-0.96003609899999998</c:v>
                </c:pt>
                <c:pt idx="391">
                  <c:v>-0.97351551059999997</c:v>
                </c:pt>
                <c:pt idx="392">
                  <c:v>-0.98723667859999997</c:v>
                </c:pt>
                <c:pt idx="393">
                  <c:v>-1.0012749430000001</c:v>
                </c:pt>
                <c:pt idx="394">
                  <c:v>-1.015355945</c:v>
                </c:pt>
                <c:pt idx="395">
                  <c:v>-1.0293500419999999</c:v>
                </c:pt>
                <c:pt idx="396">
                  <c:v>-1.0435526369999999</c:v>
                </c:pt>
                <c:pt idx="397">
                  <c:v>-1.0582234859999999</c:v>
                </c:pt>
                <c:pt idx="398">
                  <c:v>-1.0731068850000001</c:v>
                </c:pt>
                <c:pt idx="399">
                  <c:v>-1.0879020690000001</c:v>
                </c:pt>
                <c:pt idx="400">
                  <c:v>-1.1027464870000001</c:v>
                </c:pt>
                <c:pt idx="401">
                  <c:v>-1.1180390120000001</c:v>
                </c:pt>
                <c:pt idx="402">
                  <c:v>-1.133864999</c:v>
                </c:pt>
                <c:pt idx="403">
                  <c:v>-1.1498844619999999</c:v>
                </c:pt>
                <c:pt idx="404">
                  <c:v>-1.165779114</c:v>
                </c:pt>
                <c:pt idx="405">
                  <c:v>-1.181994915</c:v>
                </c:pt>
                <c:pt idx="406">
                  <c:v>-1.200446248</c:v>
                </c:pt>
                <c:pt idx="407">
                  <c:v>-1.2197402719999999</c:v>
                </c:pt>
                <c:pt idx="408">
                  <c:v>-1.2398988010000001</c:v>
                </c:pt>
                <c:pt idx="409">
                  <c:v>-1.260673165</c:v>
                </c:pt>
                <c:pt idx="410">
                  <c:v>-1.281319857</c:v>
                </c:pt>
                <c:pt idx="411">
                  <c:v>-1.3015362020000001</c:v>
                </c:pt>
                <c:pt idx="412">
                  <c:v>-1.3214370010000001</c:v>
                </c:pt>
                <c:pt idx="413">
                  <c:v>-1.3413387539999999</c:v>
                </c:pt>
                <c:pt idx="414">
                  <c:v>-1.361248612</c:v>
                </c:pt>
                <c:pt idx="415">
                  <c:v>-1.3806027169999999</c:v>
                </c:pt>
                <c:pt idx="416">
                  <c:v>-1.399229287999999</c:v>
                </c:pt>
                <c:pt idx="417">
                  <c:v>-1.4176287649999999</c:v>
                </c:pt>
                <c:pt idx="418">
                  <c:v>-1.4360865350000001</c:v>
                </c:pt>
                <c:pt idx="419">
                  <c:v>-1.454648256</c:v>
                </c:pt>
                <c:pt idx="420">
                  <c:v>-1.473280787</c:v>
                </c:pt>
                <c:pt idx="421">
                  <c:v>-1.4920741319999999</c:v>
                </c:pt>
                <c:pt idx="422">
                  <c:v>-1.5109261270000001</c:v>
                </c:pt>
                <c:pt idx="423">
                  <c:v>-1.5292607549999999</c:v>
                </c:pt>
                <c:pt idx="424">
                  <c:v>-1.5469269750000001</c:v>
                </c:pt>
                <c:pt idx="425">
                  <c:v>-1.5644427540000001</c:v>
                </c:pt>
                <c:pt idx="426">
                  <c:v>-1.582195163</c:v>
                </c:pt>
                <c:pt idx="427">
                  <c:v>-1.6001578569999999</c:v>
                </c:pt>
                <c:pt idx="428">
                  <c:v>-1.6181533340000001</c:v>
                </c:pt>
                <c:pt idx="429">
                  <c:v>-1.6362175940000001</c:v>
                </c:pt>
                <c:pt idx="430">
                  <c:v>-1.654447913</c:v>
                </c:pt>
                <c:pt idx="431">
                  <c:v>-1.672292471</c:v>
                </c:pt>
                <c:pt idx="432">
                  <c:v>-1.689347148</c:v>
                </c:pt>
                <c:pt idx="433">
                  <c:v>-1.7061053509999999</c:v>
                </c:pt>
                <c:pt idx="434">
                  <c:v>-1.722975492</c:v>
                </c:pt>
                <c:pt idx="435">
                  <c:v>-1.7400115730000001</c:v>
                </c:pt>
                <c:pt idx="436">
                  <c:v>-1.757179737</c:v>
                </c:pt>
                <c:pt idx="437">
                  <c:v>-1.774508357</c:v>
                </c:pt>
                <c:pt idx="438">
                  <c:v>-1.792067289</c:v>
                </c:pt>
                <c:pt idx="439">
                  <c:v>-1.8092192410000001</c:v>
                </c:pt>
                <c:pt idx="440">
                  <c:v>-1.825217724</c:v>
                </c:pt>
                <c:pt idx="441">
                  <c:v>-1.8405109639999999</c:v>
                </c:pt>
                <c:pt idx="442">
                  <c:v>-1.8559149500000001</c:v>
                </c:pt>
                <c:pt idx="443">
                  <c:v>-1.8716286419999999</c:v>
                </c:pt>
                <c:pt idx="444">
                  <c:v>-1.8876538279999999</c:v>
                </c:pt>
                <c:pt idx="445">
                  <c:v>-1.9044605489999999</c:v>
                </c:pt>
                <c:pt idx="446">
                  <c:v>-1.9225081209999999</c:v>
                </c:pt>
                <c:pt idx="447">
                  <c:v>-1.9412328000000001</c:v>
                </c:pt>
                <c:pt idx="448">
                  <c:v>-1.9600225689999999</c:v>
                </c:pt>
                <c:pt idx="449">
                  <c:v>-1.97907269</c:v>
                </c:pt>
                <c:pt idx="450">
                  <c:v>-1.998512506</c:v>
                </c:pt>
                <c:pt idx="451">
                  <c:v>-2.018632889</c:v>
                </c:pt>
                <c:pt idx="452">
                  <c:v>-2.0401055810000002</c:v>
                </c:pt>
                <c:pt idx="453">
                  <c:v>-2.062316418</c:v>
                </c:pt>
                <c:pt idx="454">
                  <c:v>-2.0833249090000008</c:v>
                </c:pt>
                <c:pt idx="455">
                  <c:v>-2.1025695799999999</c:v>
                </c:pt>
                <c:pt idx="456">
                  <c:v>-2.1211688519999998</c:v>
                </c:pt>
                <c:pt idx="457">
                  <c:v>-2.1397886279999998</c:v>
                </c:pt>
                <c:pt idx="458">
                  <c:v>-2.158320427</c:v>
                </c:pt>
                <c:pt idx="459">
                  <c:v>-2.176522732</c:v>
                </c:pt>
                <c:pt idx="460">
                  <c:v>-2.194368123999999</c:v>
                </c:pt>
                <c:pt idx="461">
                  <c:v>-2.212322474</c:v>
                </c:pt>
                <c:pt idx="462">
                  <c:v>-2.2308821679999999</c:v>
                </c:pt>
                <c:pt idx="463">
                  <c:v>-2.2501389980000002</c:v>
                </c:pt>
                <c:pt idx="464">
                  <c:v>-2.26991415</c:v>
                </c:pt>
                <c:pt idx="465">
                  <c:v>-2.2900280949999998</c:v>
                </c:pt>
                <c:pt idx="466">
                  <c:v>-2.3106024269999978</c:v>
                </c:pt>
                <c:pt idx="467">
                  <c:v>-2.331805467999998</c:v>
                </c:pt>
                <c:pt idx="468">
                  <c:v>-2.3534615040000002</c:v>
                </c:pt>
                <c:pt idx="469">
                  <c:v>-2.375218390999998</c:v>
                </c:pt>
                <c:pt idx="470">
                  <c:v>-2.3968682289999981</c:v>
                </c:pt>
                <c:pt idx="471">
                  <c:v>-2.4183809759999999</c:v>
                </c:pt>
                <c:pt idx="472">
                  <c:v>-2.4397056099999981</c:v>
                </c:pt>
                <c:pt idx="473">
                  <c:v>-2.4607496260000001</c:v>
                </c:pt>
                <c:pt idx="474">
                  <c:v>-2.481419802</c:v>
                </c:pt>
                <c:pt idx="475">
                  <c:v>-2.5016996859999998</c:v>
                </c:pt>
                <c:pt idx="476">
                  <c:v>-2.5216281409999999</c:v>
                </c:pt>
                <c:pt idx="477">
                  <c:v>-2.541258097</c:v>
                </c:pt>
                <c:pt idx="478">
                  <c:v>-2.5606503489999999</c:v>
                </c:pt>
                <c:pt idx="479">
                  <c:v>-2.579898596</c:v>
                </c:pt>
                <c:pt idx="480">
                  <c:v>-2.599128962</c:v>
                </c:pt>
                <c:pt idx="481">
                  <c:v>-2.6183741089999999</c:v>
                </c:pt>
                <c:pt idx="482">
                  <c:v>-2.6376585960000001</c:v>
                </c:pt>
                <c:pt idx="483">
                  <c:v>-2.6570904249999998</c:v>
                </c:pt>
                <c:pt idx="484">
                  <c:v>-2.676726103</c:v>
                </c:pt>
                <c:pt idx="485">
                  <c:v>-2.6964941019999999</c:v>
                </c:pt>
                <c:pt idx="486">
                  <c:v>-2.7164371009999999</c:v>
                </c:pt>
                <c:pt idx="487">
                  <c:v>-2.7367126939999991</c:v>
                </c:pt>
                <c:pt idx="488">
                  <c:v>-2.757184267</c:v>
                </c:pt>
                <c:pt idx="489">
                  <c:v>-2.7778143879999999</c:v>
                </c:pt>
                <c:pt idx="490">
                  <c:v>-2.7988677019999999</c:v>
                </c:pt>
                <c:pt idx="491">
                  <c:v>-2.8201744560000002</c:v>
                </c:pt>
                <c:pt idx="492">
                  <c:v>-2.8416318889999999</c:v>
                </c:pt>
                <c:pt idx="493">
                  <c:v>-2.8636074069999999</c:v>
                </c:pt>
                <c:pt idx="494">
                  <c:v>-2.885853767</c:v>
                </c:pt>
                <c:pt idx="495">
                  <c:v>-2.9081852439999998</c:v>
                </c:pt>
                <c:pt idx="496">
                  <c:v>-2.9310266970000001</c:v>
                </c:pt>
                <c:pt idx="497">
                  <c:v>-2.9541127679999999</c:v>
                </c:pt>
                <c:pt idx="498">
                  <c:v>-2.9773581029999989</c:v>
                </c:pt>
                <c:pt idx="499">
                  <c:v>-3.001108646</c:v>
                </c:pt>
                <c:pt idx="500">
                  <c:v>-3.025074482</c:v>
                </c:pt>
                <c:pt idx="501">
                  <c:v>-3.0493302349999998</c:v>
                </c:pt>
                <c:pt idx="502">
                  <c:v>-3.0737347599999998</c:v>
                </c:pt>
                <c:pt idx="503">
                  <c:v>-3.098100901</c:v>
                </c:pt>
                <c:pt idx="504">
                  <c:v>-3.122965336</c:v>
                </c:pt>
                <c:pt idx="505">
                  <c:v>-3.1481359000000002</c:v>
                </c:pt>
                <c:pt idx="506">
                  <c:v>-3.1736068730000002</c:v>
                </c:pt>
                <c:pt idx="507">
                  <c:v>-3.199146271</c:v>
                </c:pt>
                <c:pt idx="508">
                  <c:v>-3.2245445250000002</c:v>
                </c:pt>
                <c:pt idx="509">
                  <c:v>-3.2503123280000001</c:v>
                </c:pt>
                <c:pt idx="510">
                  <c:v>-3.2763028140000001</c:v>
                </c:pt>
                <c:pt idx="511">
                  <c:v>-3.302437544</c:v>
                </c:pt>
                <c:pt idx="512">
                  <c:v>-3.3284921650000001</c:v>
                </c:pt>
                <c:pt idx="513">
                  <c:v>-3.354610442999999</c:v>
                </c:pt>
                <c:pt idx="514">
                  <c:v>-3.3805389400000001</c:v>
                </c:pt>
                <c:pt idx="515">
                  <c:v>-3.406154871</c:v>
                </c:pt>
                <c:pt idx="516">
                  <c:v>-3.4317286010000001</c:v>
                </c:pt>
                <c:pt idx="517">
                  <c:v>-3.4571712020000001</c:v>
                </c:pt>
                <c:pt idx="518">
                  <c:v>-3.4824373720000001</c:v>
                </c:pt>
                <c:pt idx="519">
                  <c:v>-3.5075120929999999</c:v>
                </c:pt>
                <c:pt idx="520">
                  <c:v>-3.5324764249999978</c:v>
                </c:pt>
                <c:pt idx="521">
                  <c:v>-3.557145118999999</c:v>
                </c:pt>
                <c:pt idx="522">
                  <c:v>-3.5814909930000001</c:v>
                </c:pt>
                <c:pt idx="523">
                  <c:v>-3.6048946380000002</c:v>
                </c:pt>
                <c:pt idx="524">
                  <c:v>-3.6276845930000001</c:v>
                </c:pt>
                <c:pt idx="525">
                  <c:v>-3.6552860740000002</c:v>
                </c:pt>
                <c:pt idx="526">
                  <c:v>-3.6833028790000002</c:v>
                </c:pt>
                <c:pt idx="527">
                  <c:v>-3.7094914910000001</c:v>
                </c:pt>
                <c:pt idx="528">
                  <c:v>-3.7340161799999998</c:v>
                </c:pt>
                <c:pt idx="529">
                  <c:v>-3.7606525419999999</c:v>
                </c:pt>
                <c:pt idx="530">
                  <c:v>-3.7845516199999998</c:v>
                </c:pt>
                <c:pt idx="531">
                  <c:v>-3.8030381200000001</c:v>
                </c:pt>
                <c:pt idx="532">
                  <c:v>-3.8245339390000002</c:v>
                </c:pt>
                <c:pt idx="533">
                  <c:v>-3.8433437349999999</c:v>
                </c:pt>
                <c:pt idx="534">
                  <c:v>-3.8519473080000002</c:v>
                </c:pt>
                <c:pt idx="535">
                  <c:v>-3.8607692720000002</c:v>
                </c:pt>
                <c:pt idx="536">
                  <c:v>-3.869781256</c:v>
                </c:pt>
                <c:pt idx="537">
                  <c:v>-3.864415168999999</c:v>
                </c:pt>
                <c:pt idx="538">
                  <c:v>-3.845376253</c:v>
                </c:pt>
                <c:pt idx="539">
                  <c:v>-3.8264658449999991</c:v>
                </c:pt>
                <c:pt idx="540">
                  <c:v>-3.808265209</c:v>
                </c:pt>
                <c:pt idx="541">
                  <c:v>-3.7719011309999999</c:v>
                </c:pt>
                <c:pt idx="542">
                  <c:v>-3.7057099340000001</c:v>
                </c:pt>
                <c:pt idx="543">
                  <c:v>-3.6193721289999989</c:v>
                </c:pt>
                <c:pt idx="544">
                  <c:v>-3.521666288</c:v>
                </c:pt>
                <c:pt idx="545">
                  <c:v>-3.408640385</c:v>
                </c:pt>
                <c:pt idx="546">
                  <c:v>-3.2774126529999998</c:v>
                </c:pt>
                <c:pt idx="547">
                  <c:v>-3.1313879490000001</c:v>
                </c:pt>
                <c:pt idx="548">
                  <c:v>-2.9649238590000002</c:v>
                </c:pt>
                <c:pt idx="549">
                  <c:v>-2.7672572139999998</c:v>
                </c:pt>
                <c:pt idx="550">
                  <c:v>-2.5437321659999999</c:v>
                </c:pt>
                <c:pt idx="551">
                  <c:v>-2.307154894</c:v>
                </c:pt>
                <c:pt idx="552">
                  <c:v>-2.063931465</c:v>
                </c:pt>
                <c:pt idx="553">
                  <c:v>-1.818172455</c:v>
                </c:pt>
                <c:pt idx="554">
                  <c:v>-1.5739926099999999</c:v>
                </c:pt>
                <c:pt idx="555">
                  <c:v>-1.33398664</c:v>
                </c:pt>
                <c:pt idx="556">
                  <c:v>-1.0994503499999999</c:v>
                </c:pt>
                <c:pt idx="557">
                  <c:v>-0.87252080440000002</c:v>
                </c:pt>
                <c:pt idx="558">
                  <c:v>-0.65630429980000005</c:v>
                </c:pt>
                <c:pt idx="559">
                  <c:v>-0.4540938437</c:v>
                </c:pt>
                <c:pt idx="560">
                  <c:v>-0.26754057409999998</c:v>
                </c:pt>
                <c:pt idx="561">
                  <c:v>-9.4723999500000003E-2</c:v>
                </c:pt>
                <c:pt idx="562">
                  <c:v>6.4487859610000003E-2</c:v>
                </c:pt>
                <c:pt idx="563">
                  <c:v>0.20706701280000001</c:v>
                </c:pt>
                <c:pt idx="564">
                  <c:v>0.3319315612</c:v>
                </c:pt>
                <c:pt idx="565">
                  <c:v>0.4399783015</c:v>
                </c:pt>
                <c:pt idx="566">
                  <c:v>0.53267180920000001</c:v>
                </c:pt>
                <c:pt idx="567">
                  <c:v>0.61293667549999997</c:v>
                </c:pt>
                <c:pt idx="568">
                  <c:v>0.6830063462</c:v>
                </c:pt>
                <c:pt idx="569">
                  <c:v>0.74282824989999996</c:v>
                </c:pt>
                <c:pt idx="570">
                  <c:v>0.79246854779999998</c:v>
                </c:pt>
                <c:pt idx="571">
                  <c:v>0.83371621370000004</c:v>
                </c:pt>
                <c:pt idx="572">
                  <c:v>0.86853283640000001</c:v>
                </c:pt>
                <c:pt idx="573">
                  <c:v>0.89735788110000003</c:v>
                </c:pt>
              </c:numCache>
            </c:numRef>
          </c:yVal>
          <c:smooth val="0"/>
        </c:ser>
        <c:ser>
          <c:idx val="1"/>
          <c:order val="1"/>
          <c:tx>
            <c:v>S=0.1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'Cp@11.2'!$G$2:$G$575</c:f>
              <c:numCache>
                <c:formatCode>0.00E+00</c:formatCode>
                <c:ptCount val="574"/>
                <c:pt idx="0">
                  <c:v>1.6098225779999999E-2</c:v>
                </c:pt>
                <c:pt idx="1">
                  <c:v>1.707341201E-2</c:v>
                </c:pt>
                <c:pt idx="2">
                  <c:v>1.8083463290000001E-2</c:v>
                </c:pt>
                <c:pt idx="3">
                  <c:v>1.9123613219999998E-2</c:v>
                </c:pt>
                <c:pt idx="4">
                  <c:v>2.0203840569999999E-2</c:v>
                </c:pt>
                <c:pt idx="5">
                  <c:v>2.131581766E-2</c:v>
                </c:pt>
                <c:pt idx="6">
                  <c:v>2.2462041200000001E-2</c:v>
                </c:pt>
                <c:pt idx="7">
                  <c:v>2.3646887389999999E-2</c:v>
                </c:pt>
                <c:pt idx="8">
                  <c:v>2.4864709299999999E-2</c:v>
                </c:pt>
                <c:pt idx="9">
                  <c:v>2.6120136620000001E-2</c:v>
                </c:pt>
                <c:pt idx="10">
                  <c:v>2.7412575880000001E-2</c:v>
                </c:pt>
                <c:pt idx="11">
                  <c:v>2.8739705090000001E-2</c:v>
                </c:pt>
                <c:pt idx="12">
                  <c:v>3.0106852999999999E-2</c:v>
                </c:pt>
                <c:pt idx="13">
                  <c:v>3.1511203289999998E-2</c:v>
                </c:pt>
                <c:pt idx="14">
                  <c:v>3.2951973519999997E-2</c:v>
                </c:pt>
                <c:pt idx="15">
                  <c:v>3.4433789409999999E-2</c:v>
                </c:pt>
                <c:pt idx="16">
                  <c:v>3.595373482E-2</c:v>
                </c:pt>
                <c:pt idx="17">
                  <c:v>3.7511796379999997E-2</c:v>
                </c:pt>
                <c:pt idx="18">
                  <c:v>3.9112006150000003E-2</c:v>
                </c:pt>
                <c:pt idx="19">
                  <c:v>4.0751929380000003E-2</c:v>
                </c:pt>
                <c:pt idx="20">
                  <c:v>4.2431636020000003E-2</c:v>
                </c:pt>
                <c:pt idx="21">
                  <c:v>4.4153905649999999E-2</c:v>
                </c:pt>
                <c:pt idx="22">
                  <c:v>4.591782765E-2</c:v>
                </c:pt>
                <c:pt idx="23">
                  <c:v>4.772321995E-2</c:v>
                </c:pt>
                <c:pt idx="24">
                  <c:v>4.957199742E-2</c:v>
                </c:pt>
                <c:pt idx="25">
                  <c:v>5.1464214590000001E-2</c:v>
                </c:pt>
                <c:pt idx="26">
                  <c:v>5.3399437059999999E-2</c:v>
                </c:pt>
                <c:pt idx="27">
                  <c:v>5.537872621E-2</c:v>
                </c:pt>
                <c:pt idx="28">
                  <c:v>5.7403862989999999E-2</c:v>
                </c:pt>
                <c:pt idx="29">
                  <c:v>5.9473459999999999E-2</c:v>
                </c:pt>
                <c:pt idx="30">
                  <c:v>6.1588129249999998E-2</c:v>
                </c:pt>
                <c:pt idx="31">
                  <c:v>6.3749664770000006E-2</c:v>
                </c:pt>
                <c:pt idx="32">
                  <c:v>6.5957895520000004E-2</c:v>
                </c:pt>
                <c:pt idx="33">
                  <c:v>6.821273806E-2</c:v>
                </c:pt>
                <c:pt idx="34">
                  <c:v>7.0514682640000007E-2</c:v>
                </c:pt>
                <c:pt idx="35">
                  <c:v>7.2865519030000006E-2</c:v>
                </c:pt>
                <c:pt idx="36">
                  <c:v>7.5264480070000001E-2</c:v>
                </c:pt>
                <c:pt idx="37">
                  <c:v>7.7712001729999994E-2</c:v>
                </c:pt>
                <c:pt idx="38">
                  <c:v>8.0208593760000002E-2</c:v>
                </c:pt>
                <c:pt idx="39">
                  <c:v>8.2755538680000004E-2</c:v>
                </c:pt>
                <c:pt idx="40">
                  <c:v>8.5352383980000002E-2</c:v>
                </c:pt>
                <c:pt idx="41">
                  <c:v>8.7999516929999994E-2</c:v>
                </c:pt>
                <c:pt idx="42">
                  <c:v>9.0697364820000001E-2</c:v>
                </c:pt>
                <c:pt idx="43">
                  <c:v>9.3446702610000001E-2</c:v>
                </c:pt>
                <c:pt idx="44">
                  <c:v>9.6247711530000002E-2</c:v>
                </c:pt>
                <c:pt idx="45">
                  <c:v>9.9100469060000002E-2</c:v>
                </c:pt>
                <c:pt idx="46">
                  <c:v>0.10200529179999999</c:v>
                </c:pt>
                <c:pt idx="47">
                  <c:v>0.10496249940000001</c:v>
                </c:pt>
                <c:pt idx="48">
                  <c:v>0.10797275520000001</c:v>
                </c:pt>
                <c:pt idx="49">
                  <c:v>0.1110358867</c:v>
                </c:pt>
                <c:pt idx="50">
                  <c:v>0.1141521632</c:v>
                </c:pt>
                <c:pt idx="51">
                  <c:v>0.1173217998</c:v>
                </c:pt>
                <c:pt idx="52">
                  <c:v>0.12054495160000001</c:v>
                </c:pt>
                <c:pt idx="53">
                  <c:v>0.12382184609999999</c:v>
                </c:pt>
                <c:pt idx="54">
                  <c:v>0.12715256120000001</c:v>
                </c:pt>
                <c:pt idx="55">
                  <c:v>0.13053708929999999</c:v>
                </c:pt>
                <c:pt idx="56">
                  <c:v>0.13397550690000001</c:v>
                </c:pt>
                <c:pt idx="57">
                  <c:v>0.1374678406</c:v>
                </c:pt>
                <c:pt idx="58">
                  <c:v>0.1410140523</c:v>
                </c:pt>
                <c:pt idx="59">
                  <c:v>0.1446141306</c:v>
                </c:pt>
                <c:pt idx="60">
                  <c:v>0.14826796249999999</c:v>
                </c:pt>
                <c:pt idx="61">
                  <c:v>0.1519754062</c:v>
                </c:pt>
                <c:pt idx="62">
                  <c:v>0.1557362944</c:v>
                </c:pt>
                <c:pt idx="63">
                  <c:v>0.159550426</c:v>
                </c:pt>
                <c:pt idx="64">
                  <c:v>0.16341755699999999</c:v>
                </c:pt>
                <c:pt idx="65">
                  <c:v>0.16733740010000001</c:v>
                </c:pt>
                <c:pt idx="66">
                  <c:v>0.17130962829999999</c:v>
                </c:pt>
                <c:pt idx="67">
                  <c:v>0.17533386209999999</c:v>
                </c:pt>
                <c:pt idx="68">
                  <c:v>0.17940969919999999</c:v>
                </c:pt>
                <c:pt idx="69">
                  <c:v>0.18353668419999999</c:v>
                </c:pt>
                <c:pt idx="70">
                  <c:v>0.18771430829999999</c:v>
                </c:pt>
                <c:pt idx="71">
                  <c:v>0.1919420258</c:v>
                </c:pt>
                <c:pt idx="72">
                  <c:v>0.1962192546</c:v>
                </c:pt>
                <c:pt idx="73">
                  <c:v>0.2005453535</c:v>
                </c:pt>
                <c:pt idx="74">
                  <c:v>0.20491963260000001</c:v>
                </c:pt>
                <c:pt idx="75">
                  <c:v>0.20934133590000001</c:v>
                </c:pt>
                <c:pt idx="76">
                  <c:v>0.21380970260000001</c:v>
                </c:pt>
                <c:pt idx="77">
                  <c:v>0.21832393410000001</c:v>
                </c:pt>
                <c:pt idx="78">
                  <c:v>0.22288313300000001</c:v>
                </c:pt>
                <c:pt idx="79">
                  <c:v>0.2274864029</c:v>
                </c:pt>
                <c:pt idx="80">
                  <c:v>0.23213276999999999</c:v>
                </c:pt>
                <c:pt idx="81">
                  <c:v>0.2368212143</c:v>
                </c:pt>
                <c:pt idx="82">
                  <c:v>0.2415506828</c:v>
                </c:pt>
                <c:pt idx="83">
                  <c:v>0.24632007010000001</c:v>
                </c:pt>
                <c:pt idx="84">
                  <c:v>0.25112824389999999</c:v>
                </c:pt>
                <c:pt idx="85">
                  <c:v>0.25597402660000002</c:v>
                </c:pt>
                <c:pt idx="86">
                  <c:v>0.2608561372</c:v>
                </c:pt>
                <c:pt idx="87">
                  <c:v>0.26577329690000001</c:v>
                </c:pt>
                <c:pt idx="88">
                  <c:v>0.2707242292</c:v>
                </c:pt>
                <c:pt idx="89">
                  <c:v>0.27570756079999997</c:v>
                </c:pt>
                <c:pt idx="90">
                  <c:v>0.28072187580000002</c:v>
                </c:pt>
                <c:pt idx="91">
                  <c:v>0.28576575050000003</c:v>
                </c:pt>
                <c:pt idx="92">
                  <c:v>0.2908377298</c:v>
                </c:pt>
                <c:pt idx="93">
                  <c:v>0.2959363022</c:v>
                </c:pt>
                <c:pt idx="94">
                  <c:v>0.301059888</c:v>
                </c:pt>
                <c:pt idx="95">
                  <c:v>0.30620691999999999</c:v>
                </c:pt>
                <c:pt idx="96">
                  <c:v>0.31137584149999997</c:v>
                </c:pt>
                <c:pt idx="97">
                  <c:v>0.31656496919999999</c:v>
                </c:pt>
                <c:pt idx="98">
                  <c:v>0.32177263630000003</c:v>
                </c:pt>
                <c:pt idx="99">
                  <c:v>0.32699721259999998</c:v>
                </c:pt>
                <c:pt idx="100">
                  <c:v>0.33223692580000003</c:v>
                </c:pt>
                <c:pt idx="101">
                  <c:v>0.3374901179</c:v>
                </c:pt>
                <c:pt idx="102">
                  <c:v>0.34275494760000003</c:v>
                </c:pt>
                <c:pt idx="103">
                  <c:v>0.34802973209999999</c:v>
                </c:pt>
                <c:pt idx="104">
                  <c:v>0.35331266839999997</c:v>
                </c:pt>
                <c:pt idx="105">
                  <c:v>0.35860196550000001</c:v>
                </c:pt>
                <c:pt idx="106">
                  <c:v>0.36389584549999998</c:v>
                </c:pt>
                <c:pt idx="107">
                  <c:v>0.36919249069999999</c:v>
                </c:pt>
                <c:pt idx="108">
                  <c:v>0.37449006309999999</c:v>
                </c:pt>
                <c:pt idx="109">
                  <c:v>0.37978677020000001</c:v>
                </c:pt>
                <c:pt idx="110">
                  <c:v>0.38508081960000001</c:v>
                </c:pt>
                <c:pt idx="111">
                  <c:v>0.3903703577</c:v>
                </c:pt>
                <c:pt idx="112">
                  <c:v>0.3956536846</c:v>
                </c:pt>
                <c:pt idx="113">
                  <c:v>0.40092897240000003</c:v>
                </c:pt>
                <c:pt idx="114">
                  <c:v>0.40619424370000001</c:v>
                </c:pt>
                <c:pt idx="115">
                  <c:v>0.41144761390000001</c:v>
                </c:pt>
                <c:pt idx="116">
                  <c:v>0.41668725919999999</c:v>
                </c:pt>
                <c:pt idx="117">
                  <c:v>0.42191139919999998</c:v>
                </c:pt>
                <c:pt idx="118">
                  <c:v>0.4271183314</c:v>
                </c:pt>
                <c:pt idx="119">
                  <c:v>0.4319325456</c:v>
                </c:pt>
                <c:pt idx="120">
                  <c:v>0.43674665979999999</c:v>
                </c:pt>
                <c:pt idx="121">
                  <c:v>0.44156063940000001</c:v>
                </c:pt>
                <c:pt idx="122">
                  <c:v>0.4463744664</c:v>
                </c:pt>
                <c:pt idx="123">
                  <c:v>0.45118816950000001</c:v>
                </c:pt>
                <c:pt idx="124">
                  <c:v>0.45600171090000002</c:v>
                </c:pt>
                <c:pt idx="125">
                  <c:v>0.46081516150000001</c:v>
                </c:pt>
                <c:pt idx="126">
                  <c:v>0.46562852189999998</c:v>
                </c:pt>
                <c:pt idx="127">
                  <c:v>0.47044176739999999</c:v>
                </c:pt>
                <c:pt idx="128">
                  <c:v>0.47525486020000002</c:v>
                </c:pt>
                <c:pt idx="129">
                  <c:v>0.48006786680000002</c:v>
                </c:pt>
                <c:pt idx="130">
                  <c:v>0.48488080589999999</c:v>
                </c:pt>
                <c:pt idx="131">
                  <c:v>0.48969368670000002</c:v>
                </c:pt>
                <c:pt idx="132">
                  <c:v>0.49450645589999997</c:v>
                </c:pt>
                <c:pt idx="133">
                  <c:v>0.4993191193</c:v>
                </c:pt>
                <c:pt idx="134">
                  <c:v>0.50413173759999996</c:v>
                </c:pt>
                <c:pt idx="135">
                  <c:v>0.50894431679999996</c:v>
                </c:pt>
                <c:pt idx="136">
                  <c:v>0.51375682649999999</c:v>
                </c:pt>
                <c:pt idx="137">
                  <c:v>0.51856925259999997</c:v>
                </c:pt>
                <c:pt idx="138">
                  <c:v>0.52338163849999997</c:v>
                </c:pt>
                <c:pt idx="139">
                  <c:v>0.5281939886</c:v>
                </c:pt>
                <c:pt idx="140">
                  <c:v>0.53300630640000002</c:v>
                </c:pt>
                <c:pt idx="141">
                  <c:v>0.53781861149999999</c:v>
                </c:pt>
                <c:pt idx="142">
                  <c:v>0.54263087389999998</c:v>
                </c:pt>
                <c:pt idx="143">
                  <c:v>0.5474430938</c:v>
                </c:pt>
                <c:pt idx="144">
                  <c:v>0.55225528550000003</c:v>
                </c:pt>
                <c:pt idx="145">
                  <c:v>0.55706750159999996</c:v>
                </c:pt>
                <c:pt idx="146">
                  <c:v>0.56187969839999996</c:v>
                </c:pt>
                <c:pt idx="147">
                  <c:v>0.5666918796</c:v>
                </c:pt>
                <c:pt idx="148">
                  <c:v>0.57150405869999998</c:v>
                </c:pt>
                <c:pt idx="149">
                  <c:v>0.576316253</c:v>
                </c:pt>
                <c:pt idx="150">
                  <c:v>0.58112846289999998</c:v>
                </c:pt>
                <c:pt idx="151">
                  <c:v>0.58594065019999997</c:v>
                </c:pt>
                <c:pt idx="152">
                  <c:v>0.59075285769999997</c:v>
                </c:pt>
                <c:pt idx="153">
                  <c:v>0.59556509840000005</c:v>
                </c:pt>
                <c:pt idx="154">
                  <c:v>0.60037734549999999</c:v>
                </c:pt>
                <c:pt idx="155">
                  <c:v>0.60518964490000005</c:v>
                </c:pt>
                <c:pt idx="156">
                  <c:v>0.61000198059999999</c:v>
                </c:pt>
                <c:pt idx="157">
                  <c:v>0.61481433470000002</c:v>
                </c:pt>
                <c:pt idx="158">
                  <c:v>0.61962669540000004</c:v>
                </c:pt>
                <c:pt idx="159">
                  <c:v>0.62443909490000005</c:v>
                </c:pt>
                <c:pt idx="160">
                  <c:v>0.62925157359999995</c:v>
                </c:pt>
                <c:pt idx="161">
                  <c:v>0.63406406289999995</c:v>
                </c:pt>
                <c:pt idx="162">
                  <c:v>0.63887657939999998</c:v>
                </c:pt>
                <c:pt idx="163">
                  <c:v>0.64368915959999995</c:v>
                </c:pt>
                <c:pt idx="164">
                  <c:v>0.6485018146</c:v>
                </c:pt>
                <c:pt idx="165">
                  <c:v>0.65331449600000002</c:v>
                </c:pt>
                <c:pt idx="166">
                  <c:v>0.65812726089999996</c:v>
                </c:pt>
                <c:pt idx="167">
                  <c:v>0.6629400862</c:v>
                </c:pt>
                <c:pt idx="168">
                  <c:v>0.66775293840000005</c:v>
                </c:pt>
                <c:pt idx="169">
                  <c:v>0.67256585300000005</c:v>
                </c:pt>
                <c:pt idx="170">
                  <c:v>0.67737883489999995</c:v>
                </c:pt>
                <c:pt idx="171">
                  <c:v>0.68219187039999996</c:v>
                </c:pt>
                <c:pt idx="172">
                  <c:v>0.68700498210000005</c:v>
                </c:pt>
                <c:pt idx="173">
                  <c:v>0.69181817040000004</c:v>
                </c:pt>
                <c:pt idx="174">
                  <c:v>0.69663140970000004</c:v>
                </c:pt>
                <c:pt idx="175">
                  <c:v>0.70144470830000005</c:v>
                </c:pt>
                <c:pt idx="176">
                  <c:v>0.70625809959999997</c:v>
                </c:pt>
                <c:pt idx="177">
                  <c:v>0.71107154490000002</c:v>
                </c:pt>
                <c:pt idx="178">
                  <c:v>0.71588506139999997</c:v>
                </c:pt>
                <c:pt idx="179">
                  <c:v>0.72069866189999998</c:v>
                </c:pt>
                <c:pt idx="180">
                  <c:v>0.72551233770000001</c:v>
                </c:pt>
                <c:pt idx="181">
                  <c:v>0.73032605880000001</c:v>
                </c:pt>
                <c:pt idx="182">
                  <c:v>0.73513987979999995</c:v>
                </c:pt>
                <c:pt idx="183">
                  <c:v>0.73995374110000001</c:v>
                </c:pt>
                <c:pt idx="184">
                  <c:v>0.74476770869999998</c:v>
                </c:pt>
                <c:pt idx="185">
                  <c:v>0.74958174590000004</c:v>
                </c:pt>
                <c:pt idx="186">
                  <c:v>0.75439586110000001</c:v>
                </c:pt>
                <c:pt idx="187">
                  <c:v>0.75921006840000005</c:v>
                </c:pt>
                <c:pt idx="188">
                  <c:v>0.76402431400000004</c:v>
                </c:pt>
                <c:pt idx="189">
                  <c:v>0.7688386062</c:v>
                </c:pt>
                <c:pt idx="190">
                  <c:v>0.77365302130000002</c:v>
                </c:pt>
                <c:pt idx="191">
                  <c:v>0.77846751780000001</c:v>
                </c:pt>
                <c:pt idx="192">
                  <c:v>0.78328209360000001</c:v>
                </c:pt>
                <c:pt idx="193">
                  <c:v>0.78809670919999997</c:v>
                </c:pt>
                <c:pt idx="194">
                  <c:v>0.79291142540000004</c:v>
                </c:pt>
                <c:pt idx="195">
                  <c:v>0.79772619919999999</c:v>
                </c:pt>
                <c:pt idx="196">
                  <c:v>0.80254103379999997</c:v>
                </c:pt>
                <c:pt idx="197">
                  <c:v>0.80735594519999998</c:v>
                </c:pt>
                <c:pt idx="198">
                  <c:v>0.8121709319</c:v>
                </c:pt>
                <c:pt idx="199">
                  <c:v>0.8169859947</c:v>
                </c:pt>
                <c:pt idx="200">
                  <c:v>0.82180113310000003</c:v>
                </c:pt>
                <c:pt idx="201">
                  <c:v>0.82661634650000004</c:v>
                </c:pt>
                <c:pt idx="202">
                  <c:v>0.83143161310000002</c:v>
                </c:pt>
                <c:pt idx="203">
                  <c:v>0.83624695579999997</c:v>
                </c:pt>
                <c:pt idx="204">
                  <c:v>0.84106237049999999</c:v>
                </c:pt>
                <c:pt idx="205">
                  <c:v>0.84587784020000001</c:v>
                </c:pt>
                <c:pt idx="206">
                  <c:v>0.85069335509999999</c:v>
                </c:pt>
                <c:pt idx="207">
                  <c:v>0.85550896119999997</c:v>
                </c:pt>
                <c:pt idx="208">
                  <c:v>0.86032462210000005</c:v>
                </c:pt>
                <c:pt idx="209">
                  <c:v>0.86514034679999996</c:v>
                </c:pt>
                <c:pt idx="210">
                  <c:v>0.86995610580000005</c:v>
                </c:pt>
                <c:pt idx="211">
                  <c:v>0.87477194430000005</c:v>
                </c:pt>
                <c:pt idx="212">
                  <c:v>0.87958786030000002</c:v>
                </c:pt>
                <c:pt idx="213">
                  <c:v>0.88440383209999995</c:v>
                </c:pt>
                <c:pt idx="214">
                  <c:v>0.88921982239999997</c:v>
                </c:pt>
                <c:pt idx="215">
                  <c:v>0.89403587289999997</c:v>
                </c:pt>
                <c:pt idx="216">
                  <c:v>0.89885200620000005</c:v>
                </c:pt>
                <c:pt idx="217">
                  <c:v>0.90366818019999995</c:v>
                </c:pt>
                <c:pt idx="218">
                  <c:v>0.90848440279999998</c:v>
                </c:pt>
                <c:pt idx="219">
                  <c:v>0.9133006454</c:v>
                </c:pt>
                <c:pt idx="220">
                  <c:v>0.91811697709999995</c:v>
                </c:pt>
                <c:pt idx="221">
                  <c:v>0.92293332009999995</c:v>
                </c:pt>
                <c:pt idx="222">
                  <c:v>0.9277497535</c:v>
                </c:pt>
                <c:pt idx="223">
                  <c:v>0.93256619240000005</c:v>
                </c:pt>
                <c:pt idx="224">
                  <c:v>0.9373826851</c:v>
                </c:pt>
                <c:pt idx="225">
                  <c:v>0.9421991958</c:v>
                </c:pt>
                <c:pt idx="226">
                  <c:v>0.94701577709999996</c:v>
                </c:pt>
                <c:pt idx="227">
                  <c:v>0.95183236739999999</c:v>
                </c:pt>
                <c:pt idx="228">
                  <c:v>0.95664900929999996</c:v>
                </c:pt>
                <c:pt idx="229">
                  <c:v>0.96146567709999997</c:v>
                </c:pt>
                <c:pt idx="230">
                  <c:v>0.96628238799999999</c:v>
                </c:pt>
                <c:pt idx="231">
                  <c:v>0.97109913039999995</c:v>
                </c:pt>
                <c:pt idx="232">
                  <c:v>0.97591589879999996</c:v>
                </c:pt>
                <c:pt idx="233">
                  <c:v>0.98073269119999995</c:v>
                </c:pt>
                <c:pt idx="234">
                  <c:v>0.98554950009999998</c:v>
                </c:pt>
                <c:pt idx="235">
                  <c:v>0.99036634690000003</c:v>
                </c:pt>
                <c:pt idx="236">
                  <c:v>0.99518320630000001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0.99529281349999998</c:v>
                </c:pt>
                <c:pt idx="288">
                  <c:v>0.99058292400000003</c:v>
                </c:pt>
                <c:pt idx="289">
                  <c:v>0.98586976989999997</c:v>
                </c:pt>
                <c:pt idx="290">
                  <c:v>0.9811538018</c:v>
                </c:pt>
                <c:pt idx="291">
                  <c:v>0.97643502010000005</c:v>
                </c:pt>
                <c:pt idx="292">
                  <c:v>0.97171324569999995</c:v>
                </c:pt>
                <c:pt idx="293">
                  <c:v>0.96698853510000005</c:v>
                </c:pt>
                <c:pt idx="294">
                  <c:v>0.96226105510000004</c:v>
                </c:pt>
                <c:pt idx="295">
                  <c:v>0.95753071609999996</c:v>
                </c:pt>
                <c:pt idx="296">
                  <c:v>0.9527975394</c:v>
                </c:pt>
                <c:pt idx="297">
                  <c:v>0.9480619401</c:v>
                </c:pt>
                <c:pt idx="298">
                  <c:v>0.94332336459999999</c:v>
                </c:pt>
                <c:pt idx="299">
                  <c:v>0.93858219369999996</c:v>
                </c:pt>
                <c:pt idx="300">
                  <c:v>0.93383827480000003</c:v>
                </c:pt>
                <c:pt idx="301">
                  <c:v>0.92909198240000002</c:v>
                </c:pt>
                <c:pt idx="302">
                  <c:v>0.92434281019999998</c:v>
                </c:pt>
                <c:pt idx="303">
                  <c:v>0.91959117349999997</c:v>
                </c:pt>
                <c:pt idx="304">
                  <c:v>0.91483692120000004</c:v>
                </c:pt>
                <c:pt idx="305">
                  <c:v>0.91008022509999997</c:v>
                </c:pt>
                <c:pt idx="306">
                  <c:v>0.90532125360000004</c:v>
                </c:pt>
                <c:pt idx="307">
                  <c:v>0.900559412</c:v>
                </c:pt>
                <c:pt idx="308">
                  <c:v>0.89579522389999999</c:v>
                </c:pt>
                <c:pt idx="309">
                  <c:v>0.89102887269999997</c:v>
                </c:pt>
                <c:pt idx="310">
                  <c:v>0.88625982579999996</c:v>
                </c:pt>
                <c:pt idx="311">
                  <c:v>0.88148840230000003</c:v>
                </c:pt>
                <c:pt idx="312">
                  <c:v>0.87671464860000003</c:v>
                </c:pt>
                <c:pt idx="313">
                  <c:v>0.87193866819999999</c:v>
                </c:pt>
                <c:pt idx="314">
                  <c:v>0.86716044110000001</c:v>
                </c:pt>
                <c:pt idx="315">
                  <c:v>0.86237970200000003</c:v>
                </c:pt>
                <c:pt idx="316">
                  <c:v>0.85759687979999999</c:v>
                </c:pt>
                <c:pt idx="317">
                  <c:v>0.85281175819999999</c:v>
                </c:pt>
                <c:pt idx="318">
                  <c:v>0.84802437990000001</c:v>
                </c:pt>
                <c:pt idx="319">
                  <c:v>0.84323484420000006</c:v>
                </c:pt>
                <c:pt idx="320">
                  <c:v>0.83844296019999998</c:v>
                </c:pt>
                <c:pt idx="321">
                  <c:v>0.83364899660000003</c:v>
                </c:pt>
                <c:pt idx="322">
                  <c:v>0.82885286010000003</c:v>
                </c:pt>
                <c:pt idx="323">
                  <c:v>0.82405469409999998</c:v>
                </c:pt>
                <c:pt idx="324">
                  <c:v>0.81925438750000001</c:v>
                </c:pt>
                <c:pt idx="325">
                  <c:v>0.81445186069999997</c:v>
                </c:pt>
                <c:pt idx="326">
                  <c:v>0.80964742749999996</c:v>
                </c:pt>
                <c:pt idx="327">
                  <c:v>0.80484096979999997</c:v>
                </c:pt>
                <c:pt idx="328">
                  <c:v>0.80003220850000001</c:v>
                </c:pt>
                <c:pt idx="329">
                  <c:v>0.795221701</c:v>
                </c:pt>
                <c:pt idx="330">
                  <c:v>0.79040898950000005</c:v>
                </c:pt>
                <c:pt idx="331">
                  <c:v>0.78559428509999996</c:v>
                </c:pt>
                <c:pt idx="332">
                  <c:v>0.78077751709999998</c:v>
                </c:pt>
                <c:pt idx="333">
                  <c:v>0.77595893199999999</c:v>
                </c:pt>
                <c:pt idx="334">
                  <c:v>0.77113837910000005</c:v>
                </c:pt>
                <c:pt idx="335">
                  <c:v>0.76631587919999999</c:v>
                </c:pt>
                <c:pt idx="336">
                  <c:v>0.76149150539999999</c:v>
                </c:pt>
                <c:pt idx="337">
                  <c:v>0.75666526239999998</c:v>
                </c:pt>
                <c:pt idx="338">
                  <c:v>0.75183711119999996</c:v>
                </c:pt>
                <c:pt idx="339">
                  <c:v>0.74700708390000004</c:v>
                </c:pt>
                <c:pt idx="340">
                  <c:v>0.74217542560000005</c:v>
                </c:pt>
                <c:pt idx="341">
                  <c:v>0.73734143289999998</c:v>
                </c:pt>
                <c:pt idx="342">
                  <c:v>0.73250584460000001</c:v>
                </c:pt>
                <c:pt idx="343">
                  <c:v>0.72766842799999998</c:v>
                </c:pt>
                <c:pt idx="344">
                  <c:v>0.72282924420000005</c:v>
                </c:pt>
                <c:pt idx="345">
                  <c:v>0.71798829819999999</c:v>
                </c:pt>
                <c:pt idx="346">
                  <c:v>0.71314555639999999</c:v>
                </c:pt>
                <c:pt idx="347">
                  <c:v>0.70830125710000003</c:v>
                </c:pt>
                <c:pt idx="348">
                  <c:v>0.70345473400000003</c:v>
                </c:pt>
                <c:pt idx="349">
                  <c:v>0.69860670020000004</c:v>
                </c:pt>
                <c:pt idx="350">
                  <c:v>0.69375694649999997</c:v>
                </c:pt>
                <c:pt idx="351">
                  <c:v>0.6889055275</c:v>
                </c:pt>
                <c:pt idx="352">
                  <c:v>0.68405257370000006</c:v>
                </c:pt>
                <c:pt idx="353">
                  <c:v>0.67919787389999997</c:v>
                </c:pt>
                <c:pt idx="354">
                  <c:v>0.67434123150000003</c:v>
                </c:pt>
                <c:pt idx="355">
                  <c:v>0.6694830383</c:v>
                </c:pt>
                <c:pt idx="356">
                  <c:v>0.66462328869999998</c:v>
                </c:pt>
                <c:pt idx="357">
                  <c:v>0.65976196539999998</c:v>
                </c:pt>
                <c:pt idx="358">
                  <c:v>0.65489905100000001</c:v>
                </c:pt>
                <c:pt idx="359">
                  <c:v>0.65003424929999998</c:v>
                </c:pt>
                <c:pt idx="360">
                  <c:v>0.64516790970000004</c:v>
                </c:pt>
                <c:pt idx="361">
                  <c:v>0.64030005599999995</c:v>
                </c:pt>
                <c:pt idx="362">
                  <c:v>0.63543074160000002</c:v>
                </c:pt>
                <c:pt idx="363">
                  <c:v>0.63056006269999998</c:v>
                </c:pt>
                <c:pt idx="364">
                  <c:v>0.6256873489</c:v>
                </c:pt>
                <c:pt idx="365">
                  <c:v>0.62081316289999999</c:v>
                </c:pt>
                <c:pt idx="366">
                  <c:v>0.61593756909999997</c:v>
                </c:pt>
                <c:pt idx="367">
                  <c:v>0.61106059700000004</c:v>
                </c:pt>
                <c:pt idx="368">
                  <c:v>0.60618215909999995</c:v>
                </c:pt>
                <c:pt idx="369">
                  <c:v>0.60130193909999996</c:v>
                </c:pt>
                <c:pt idx="370">
                  <c:v>0.59642037650000002</c:v>
                </c:pt>
                <c:pt idx="371">
                  <c:v>0.59153742629999995</c:v>
                </c:pt>
                <c:pt idx="372">
                  <c:v>0.58665307550000001</c:v>
                </c:pt>
                <c:pt idx="373">
                  <c:v>0.58176715909999999</c:v>
                </c:pt>
                <c:pt idx="374">
                  <c:v>0.57687980630000002</c:v>
                </c:pt>
                <c:pt idx="375">
                  <c:v>0.57199110070000003</c:v>
                </c:pt>
                <c:pt idx="376">
                  <c:v>0.56710106220000001</c:v>
                </c:pt>
                <c:pt idx="377">
                  <c:v>0.56220969109999996</c:v>
                </c:pt>
                <c:pt idx="378">
                  <c:v>0.55731669510000004</c:v>
                </c:pt>
                <c:pt idx="379">
                  <c:v>0.55242246620000002</c:v>
                </c:pt>
                <c:pt idx="380">
                  <c:v>0.54752699549999995</c:v>
                </c:pt>
                <c:pt idx="381">
                  <c:v>0.54263028410000003</c:v>
                </c:pt>
                <c:pt idx="382">
                  <c:v>0.53773201699999995</c:v>
                </c:pt>
                <c:pt idx="383">
                  <c:v>0.53283248319999998</c:v>
                </c:pt>
                <c:pt idx="384">
                  <c:v>0.52793176090000005</c:v>
                </c:pt>
                <c:pt idx="385">
                  <c:v>0.52302986709999999</c:v>
                </c:pt>
                <c:pt idx="386">
                  <c:v>0.51812665739999997</c:v>
                </c:pt>
                <c:pt idx="387">
                  <c:v>0.51322208459999996</c:v>
                </c:pt>
                <c:pt idx="388">
                  <c:v>0.50831642340000005</c:v>
                </c:pt>
                <c:pt idx="389">
                  <c:v>0.50340965950000005</c:v>
                </c:pt>
                <c:pt idx="390">
                  <c:v>0.49850168109999998</c:v>
                </c:pt>
                <c:pt idx="391">
                  <c:v>0.49359233660000001</c:v>
                </c:pt>
                <c:pt idx="392">
                  <c:v>0.48868197400000002</c:v>
                </c:pt>
                <c:pt idx="393">
                  <c:v>0.48377056280000003</c:v>
                </c:pt>
                <c:pt idx="394">
                  <c:v>0.4788580872</c:v>
                </c:pt>
                <c:pt idx="395">
                  <c:v>0.47394434089999998</c:v>
                </c:pt>
                <c:pt idx="396">
                  <c:v>0.46902957150000002</c:v>
                </c:pt>
                <c:pt idx="397">
                  <c:v>0.46411387520000003</c:v>
                </c:pt>
                <c:pt idx="398">
                  <c:v>0.45919725719999999</c:v>
                </c:pt>
                <c:pt idx="399">
                  <c:v>0.45427947870000002</c:v>
                </c:pt>
                <c:pt idx="400">
                  <c:v>0.4493606785</c:v>
                </c:pt>
                <c:pt idx="401">
                  <c:v>0.44444100060000002</c:v>
                </c:pt>
                <c:pt idx="402">
                  <c:v>0.43952047150000001</c:v>
                </c:pt>
                <c:pt idx="403">
                  <c:v>0.43459911779999999</c:v>
                </c:pt>
                <c:pt idx="404">
                  <c:v>0.42967665649999998</c:v>
                </c:pt>
                <c:pt idx="405">
                  <c:v>0.42475342739999999</c:v>
                </c:pt>
                <c:pt idx="406">
                  <c:v>0.41944908549999999</c:v>
                </c:pt>
                <c:pt idx="407">
                  <c:v>0.41412358189999998</c:v>
                </c:pt>
                <c:pt idx="408">
                  <c:v>0.40877872840000001</c:v>
                </c:pt>
                <c:pt idx="409">
                  <c:v>0.40341633100000002</c:v>
                </c:pt>
                <c:pt idx="410">
                  <c:v>0.39803810249999999</c:v>
                </c:pt>
                <c:pt idx="411">
                  <c:v>0.39264590399999999</c:v>
                </c:pt>
                <c:pt idx="412">
                  <c:v>0.3872417413</c:v>
                </c:pt>
                <c:pt idx="413">
                  <c:v>0.38182763330000002</c:v>
                </c:pt>
                <c:pt idx="414">
                  <c:v>0.37640559689999997</c:v>
                </c:pt>
                <c:pt idx="415">
                  <c:v>0.37097765719999998</c:v>
                </c:pt>
                <c:pt idx="416">
                  <c:v>0.36554579100000001</c:v>
                </c:pt>
                <c:pt idx="417">
                  <c:v>0.36011217210000002</c:v>
                </c:pt>
                <c:pt idx="418">
                  <c:v>0.35467885199999999</c:v>
                </c:pt>
                <c:pt idx="419">
                  <c:v>0.34924790989999999</c:v>
                </c:pt>
                <c:pt idx="420">
                  <c:v>0.3438214127</c:v>
                </c:pt>
                <c:pt idx="421">
                  <c:v>0.33840142950000002</c:v>
                </c:pt>
                <c:pt idx="422">
                  <c:v>0.33299000979999999</c:v>
                </c:pt>
                <c:pt idx="423">
                  <c:v>0.32758924010000001</c:v>
                </c:pt>
                <c:pt idx="424">
                  <c:v>0.32220120079999998</c:v>
                </c:pt>
                <c:pt idx="425">
                  <c:v>0.31682788119999999</c:v>
                </c:pt>
                <c:pt idx="426">
                  <c:v>0.31147125689999999</c:v>
                </c:pt>
                <c:pt idx="427">
                  <c:v>0.30613331510000003</c:v>
                </c:pt>
                <c:pt idx="428">
                  <c:v>0.30081602699999999</c:v>
                </c:pt>
                <c:pt idx="429">
                  <c:v>0.29552132990000002</c:v>
                </c:pt>
                <c:pt idx="430">
                  <c:v>0.290251129</c:v>
                </c:pt>
                <c:pt idx="431">
                  <c:v>0.2850072608</c:v>
                </c:pt>
                <c:pt idx="432">
                  <c:v>0.27979184060000001</c:v>
                </c:pt>
                <c:pt idx="433">
                  <c:v>0.27460643000000001</c:v>
                </c:pt>
                <c:pt idx="434">
                  <c:v>0.26945279239999997</c:v>
                </c:pt>
                <c:pt idx="435">
                  <c:v>0.26433261720000001</c:v>
                </c:pt>
                <c:pt idx="436">
                  <c:v>0.25924756609999999</c:v>
                </c:pt>
                <c:pt idx="437">
                  <c:v>0.25419927520000002</c:v>
                </c:pt>
                <c:pt idx="438">
                  <c:v>0.24918932520000001</c:v>
                </c:pt>
                <c:pt idx="439">
                  <c:v>0.24421920489999999</c:v>
                </c:pt>
                <c:pt idx="440">
                  <c:v>0.23929081720000001</c:v>
                </c:pt>
                <c:pt idx="441">
                  <c:v>0.23440540339999999</c:v>
                </c:pt>
                <c:pt idx="442">
                  <c:v>0.22956410399999999</c:v>
                </c:pt>
                <c:pt idx="443">
                  <c:v>0.2247682496</c:v>
                </c:pt>
                <c:pt idx="444">
                  <c:v>0.22001912670000001</c:v>
                </c:pt>
                <c:pt idx="445">
                  <c:v>0.2153179348</c:v>
                </c:pt>
                <c:pt idx="446">
                  <c:v>0.2106657878</c:v>
                </c:pt>
                <c:pt idx="447">
                  <c:v>0.20606382270000001</c:v>
                </c:pt>
                <c:pt idx="448">
                  <c:v>0.20151371139999999</c:v>
                </c:pt>
                <c:pt idx="449">
                  <c:v>0.1970157652</c:v>
                </c:pt>
                <c:pt idx="450">
                  <c:v>0.19257083950000001</c:v>
                </c:pt>
                <c:pt idx="451">
                  <c:v>0.18817986480000001</c:v>
                </c:pt>
                <c:pt idx="452">
                  <c:v>0.18384363340000001</c:v>
                </c:pt>
                <c:pt idx="453">
                  <c:v>0.1795627605</c:v>
                </c:pt>
                <c:pt idx="454">
                  <c:v>0.1753383362</c:v>
                </c:pt>
                <c:pt idx="455">
                  <c:v>0.1711713269</c:v>
                </c:pt>
                <c:pt idx="456">
                  <c:v>0.16706168669999999</c:v>
                </c:pt>
                <c:pt idx="457">
                  <c:v>0.1630097325</c:v>
                </c:pt>
                <c:pt idx="458">
                  <c:v>0.1590158924</c:v>
                </c:pt>
                <c:pt idx="459">
                  <c:v>0.15508066919999999</c:v>
                </c:pt>
                <c:pt idx="460">
                  <c:v>0.15120512559999999</c:v>
                </c:pt>
                <c:pt idx="461">
                  <c:v>0.14738952399999999</c:v>
                </c:pt>
                <c:pt idx="462">
                  <c:v>0.1436333135</c:v>
                </c:pt>
                <c:pt idx="463">
                  <c:v>0.1399366423</c:v>
                </c:pt>
                <c:pt idx="464">
                  <c:v>0.1362996313</c:v>
                </c:pt>
                <c:pt idx="465">
                  <c:v>0.13272291319999999</c:v>
                </c:pt>
                <c:pt idx="466">
                  <c:v>0.12920739649999999</c:v>
                </c:pt>
                <c:pt idx="467">
                  <c:v>0.12575169280000001</c:v>
                </c:pt>
                <c:pt idx="468">
                  <c:v>0.12235565499999999</c:v>
                </c:pt>
                <c:pt idx="469">
                  <c:v>0.11901912940000001</c:v>
                </c:pt>
                <c:pt idx="470">
                  <c:v>0.11574347510000001</c:v>
                </c:pt>
                <c:pt idx="471">
                  <c:v>0.1125279979</c:v>
                </c:pt>
                <c:pt idx="472">
                  <c:v>0.1093715153</c:v>
                </c:pt>
                <c:pt idx="473">
                  <c:v>0.1062737716</c:v>
                </c:pt>
                <c:pt idx="474">
                  <c:v>0.1032353381</c:v>
                </c:pt>
                <c:pt idx="475">
                  <c:v>0.10025693550000001</c:v>
                </c:pt>
                <c:pt idx="476">
                  <c:v>9.7336190759999996E-2</c:v>
                </c:pt>
                <c:pt idx="477">
                  <c:v>9.4472660060000005E-2</c:v>
                </c:pt>
                <c:pt idx="478">
                  <c:v>9.1667100380000005E-2</c:v>
                </c:pt>
                <c:pt idx="479">
                  <c:v>8.8919949560000003E-2</c:v>
                </c:pt>
                <c:pt idx="480">
                  <c:v>8.6228775389999998E-2</c:v>
                </c:pt>
                <c:pt idx="481">
                  <c:v>8.3592981509999997E-2</c:v>
                </c:pt>
                <c:pt idx="482">
                  <c:v>8.1014351230000003E-2</c:v>
                </c:pt>
                <c:pt idx="483">
                  <c:v>7.8491219109999996E-2</c:v>
                </c:pt>
                <c:pt idx="484">
                  <c:v>7.6021713579999997E-2</c:v>
                </c:pt>
                <c:pt idx="485">
                  <c:v>7.3606323210000005E-2</c:v>
                </c:pt>
                <c:pt idx="486">
                  <c:v>7.1246468330000007E-2</c:v>
                </c:pt>
                <c:pt idx="487">
                  <c:v>6.8938331529999994E-2</c:v>
                </c:pt>
                <c:pt idx="488">
                  <c:v>6.6681271659999999E-2</c:v>
                </c:pt>
                <c:pt idx="489">
                  <c:v>6.4479169870000005E-2</c:v>
                </c:pt>
                <c:pt idx="490">
                  <c:v>6.2326786129999999E-2</c:v>
                </c:pt>
                <c:pt idx="491">
                  <c:v>6.0223287659999999E-2</c:v>
                </c:pt>
                <c:pt idx="492">
                  <c:v>5.8173085809999997E-2</c:v>
                </c:pt>
                <c:pt idx="493">
                  <c:v>5.6170620499999997E-2</c:v>
                </c:pt>
                <c:pt idx="494">
                  <c:v>5.4214630020000001E-2</c:v>
                </c:pt>
                <c:pt idx="495">
                  <c:v>5.2310485480000002E-2</c:v>
                </c:pt>
                <c:pt idx="496">
                  <c:v>5.045156303E-2</c:v>
                </c:pt>
                <c:pt idx="497">
                  <c:v>4.8638163179999999E-2</c:v>
                </c:pt>
                <c:pt idx="498">
                  <c:v>4.6873876350000003E-2</c:v>
                </c:pt>
                <c:pt idx="499">
                  <c:v>4.5152064319999997E-2</c:v>
                </c:pt>
                <c:pt idx="500">
                  <c:v>4.3475387509999998E-2</c:v>
                </c:pt>
                <c:pt idx="501">
                  <c:v>4.1844022660000001E-2</c:v>
                </c:pt>
                <c:pt idx="502">
                  <c:v>4.0252717739999999E-2</c:v>
                </c:pt>
                <c:pt idx="503">
                  <c:v>3.8708012430000001E-2</c:v>
                </c:pt>
                <c:pt idx="504">
                  <c:v>3.7202973770000002E-2</c:v>
                </c:pt>
                <c:pt idx="505">
                  <c:v>3.5738416850000003E-2</c:v>
                </c:pt>
                <c:pt idx="506">
                  <c:v>3.4316714650000003E-2</c:v>
                </c:pt>
                <c:pt idx="507">
                  <c:v>3.2930645270000003E-2</c:v>
                </c:pt>
                <c:pt idx="508">
                  <c:v>3.1588581659999997E-2</c:v>
                </c:pt>
                <c:pt idx="509">
                  <c:v>3.0281712780000001E-2</c:v>
                </c:pt>
                <c:pt idx="510">
                  <c:v>2.9013448550000001E-2</c:v>
                </c:pt>
                <c:pt idx="511">
                  <c:v>2.7783209709999999E-2</c:v>
                </c:pt>
                <c:pt idx="512">
                  <c:v>2.6586658730000001E-2</c:v>
                </c:pt>
                <c:pt idx="513">
                  <c:v>2.543042383E-2</c:v>
                </c:pt>
                <c:pt idx="514">
                  <c:v>2.4303610440000002E-2</c:v>
                </c:pt>
                <c:pt idx="515">
                  <c:v>2.3217658360000001E-2</c:v>
                </c:pt>
                <c:pt idx="516">
                  <c:v>2.216010304E-2</c:v>
                </c:pt>
                <c:pt idx="517">
                  <c:v>2.114007998E-2</c:v>
                </c:pt>
                <c:pt idx="518">
                  <c:v>2.0149538089999999E-2</c:v>
                </c:pt>
                <c:pt idx="519">
                  <c:v>1.919314385E-2</c:v>
                </c:pt>
                <c:pt idx="520">
                  <c:v>1.8266772390000002E-2</c:v>
                </c:pt>
                <c:pt idx="521">
                  <c:v>1.7371599750000001E-2</c:v>
                </c:pt>
                <c:pt idx="522">
                  <c:v>1.6506667270000001E-2</c:v>
                </c:pt>
                <c:pt idx="523">
                  <c:v>1.5670759570000001E-2</c:v>
                </c:pt>
                <c:pt idx="524">
                  <c:v>1.48646977E-2</c:v>
                </c:pt>
                <c:pt idx="525">
                  <c:v>1.393610902E-2</c:v>
                </c:pt>
                <c:pt idx="526">
                  <c:v>1.3025698549999999E-2</c:v>
                </c:pt>
                <c:pt idx="527">
                  <c:v>1.2124032870000001E-2</c:v>
                </c:pt>
                <c:pt idx="528">
                  <c:v>1.1244557109999999E-2</c:v>
                </c:pt>
                <c:pt idx="529">
                  <c:v>1.0379989920000001E-2</c:v>
                </c:pt>
                <c:pt idx="530">
                  <c:v>9.5281070670000002E-3</c:v>
                </c:pt>
                <c:pt idx="531">
                  <c:v>8.7055742079999998E-3</c:v>
                </c:pt>
                <c:pt idx="532">
                  <c:v>7.8989553189999992E-3</c:v>
                </c:pt>
                <c:pt idx="533">
                  <c:v>7.1098978559999996E-3</c:v>
                </c:pt>
                <c:pt idx="534">
                  <c:v>6.3543067669999996E-3</c:v>
                </c:pt>
                <c:pt idx="535">
                  <c:v>5.6214534220000003E-3</c:v>
                </c:pt>
                <c:pt idx="536">
                  <c:v>4.9128055479999997E-3</c:v>
                </c:pt>
                <c:pt idx="537">
                  <c:v>4.23656964E-3</c:v>
                </c:pt>
                <c:pt idx="538">
                  <c:v>3.5980294589999999E-3</c:v>
                </c:pt>
                <c:pt idx="539">
                  <c:v>2.9914638930000001E-3</c:v>
                </c:pt>
                <c:pt idx="540">
                  <c:v>2.420150936E-3</c:v>
                </c:pt>
                <c:pt idx="541">
                  <c:v>1.8876251880000001E-3</c:v>
                </c:pt>
                <c:pt idx="542">
                  <c:v>1.407674325E-3</c:v>
                </c:pt>
                <c:pt idx="543">
                  <c:v>9.7587138880000002E-4</c:v>
                </c:pt>
                <c:pt idx="544">
                  <c:v>5.9304862180000004E-4</c:v>
                </c:pt>
                <c:pt idx="545">
                  <c:v>2.6345597069999999E-4</c:v>
                </c:pt>
                <c:pt idx="546">
                  <c:v>-8.707560274E-6</c:v>
                </c:pt>
                <c:pt idx="547">
                  <c:v>-2.20519853E-4</c:v>
                </c:pt>
                <c:pt idx="548">
                  <c:v>-3.7213735539999999E-4</c:v>
                </c:pt>
                <c:pt idx="549">
                  <c:v>-4.5206026769999998E-4</c:v>
                </c:pt>
                <c:pt idx="550">
                  <c:v>-4.6035013409999998E-4</c:v>
                </c:pt>
                <c:pt idx="551">
                  <c:v>-3.9961907389999998E-4</c:v>
                </c:pt>
                <c:pt idx="552">
                  <c:v>-2.6903633979999999E-4</c:v>
                </c:pt>
                <c:pt idx="553">
                  <c:v>-6.9531613190000006E-5</c:v>
                </c:pt>
                <c:pt idx="554">
                  <c:v>1.9806402940000001E-4</c:v>
                </c:pt>
                <c:pt idx="555">
                  <c:v>5.3253764960000001E-4</c:v>
                </c:pt>
                <c:pt idx="556">
                  <c:v>9.3325561170000003E-4</c:v>
                </c:pt>
                <c:pt idx="557">
                  <c:v>1.3990289609999999E-3</c:v>
                </c:pt>
                <c:pt idx="558">
                  <c:v>1.9273856230000001E-3</c:v>
                </c:pt>
                <c:pt idx="559">
                  <c:v>2.515215954E-3</c:v>
                </c:pt>
                <c:pt idx="560">
                  <c:v>3.1595539649999999E-3</c:v>
                </c:pt>
                <c:pt idx="561">
                  <c:v>3.8568127010000001E-3</c:v>
                </c:pt>
                <c:pt idx="562">
                  <c:v>4.6080386100000002E-3</c:v>
                </c:pt>
                <c:pt idx="563">
                  <c:v>5.4061771129999998E-3</c:v>
                </c:pt>
                <c:pt idx="564">
                  <c:v>6.2455373789999996E-3</c:v>
                </c:pt>
                <c:pt idx="565">
                  <c:v>7.1221663840000003E-3</c:v>
                </c:pt>
                <c:pt idx="566">
                  <c:v>8.0324045029999992E-3</c:v>
                </c:pt>
                <c:pt idx="567">
                  <c:v>8.9728468340000006E-3</c:v>
                </c:pt>
                <c:pt idx="568">
                  <c:v>9.945548706E-3</c:v>
                </c:pt>
                <c:pt idx="569">
                  <c:v>1.0946650990000001E-2</c:v>
                </c:pt>
                <c:pt idx="570">
                  <c:v>1.1969443789999999E-2</c:v>
                </c:pt>
                <c:pt idx="571">
                  <c:v>1.3011433399999999E-2</c:v>
                </c:pt>
                <c:pt idx="572">
                  <c:v>1.407452071E-2</c:v>
                </c:pt>
                <c:pt idx="573">
                  <c:v>1.5158035239999999E-2</c:v>
                </c:pt>
              </c:numCache>
            </c:numRef>
          </c:xVal>
          <c:yVal>
            <c:numRef>
              <c:f>'Cp@11.2'!$I$2:$I$575</c:f>
              <c:numCache>
                <c:formatCode>0.00E+00</c:formatCode>
                <c:ptCount val="574"/>
                <c:pt idx="0">
                  <c:v>0.91144162419999997</c:v>
                </c:pt>
                <c:pt idx="1">
                  <c:v>0.92770969869999997</c:v>
                </c:pt>
                <c:pt idx="2">
                  <c:v>0.94110554459999995</c:v>
                </c:pt>
                <c:pt idx="3">
                  <c:v>0.95187294479999995</c:v>
                </c:pt>
                <c:pt idx="4">
                  <c:v>0.96027201409999996</c:v>
                </c:pt>
                <c:pt idx="5">
                  <c:v>0.96643757819999998</c:v>
                </c:pt>
                <c:pt idx="6">
                  <c:v>0.97048199180000005</c:v>
                </c:pt>
                <c:pt idx="7">
                  <c:v>0.9726766348</c:v>
                </c:pt>
                <c:pt idx="8">
                  <c:v>0.97356742620000003</c:v>
                </c:pt>
                <c:pt idx="9">
                  <c:v>0.9726735353</c:v>
                </c:pt>
                <c:pt idx="10">
                  <c:v>0.97052401300000002</c:v>
                </c:pt>
                <c:pt idx="11">
                  <c:v>0.96711122989999998</c:v>
                </c:pt>
                <c:pt idx="12">
                  <c:v>0.96247202160000001</c:v>
                </c:pt>
                <c:pt idx="13">
                  <c:v>0.95697748660000004</c:v>
                </c:pt>
                <c:pt idx="14">
                  <c:v>0.95050746200000003</c:v>
                </c:pt>
                <c:pt idx="15">
                  <c:v>0.94334340100000003</c:v>
                </c:pt>
                <c:pt idx="16">
                  <c:v>0.93549764160000004</c:v>
                </c:pt>
                <c:pt idx="17">
                  <c:v>0.92699503900000002</c:v>
                </c:pt>
                <c:pt idx="18">
                  <c:v>0.91802889109999997</c:v>
                </c:pt>
                <c:pt idx="19">
                  <c:v>0.90867608789999998</c:v>
                </c:pt>
                <c:pt idx="20">
                  <c:v>0.89883893729999997</c:v>
                </c:pt>
                <c:pt idx="21">
                  <c:v>0.88871449229999999</c:v>
                </c:pt>
                <c:pt idx="22">
                  <c:v>0.87838989499999998</c:v>
                </c:pt>
                <c:pt idx="23">
                  <c:v>0.86775934700000001</c:v>
                </c:pt>
                <c:pt idx="24">
                  <c:v>0.85697388649999995</c:v>
                </c:pt>
                <c:pt idx="25">
                  <c:v>0.84613412619999995</c:v>
                </c:pt>
                <c:pt idx="26">
                  <c:v>0.83507835870000002</c:v>
                </c:pt>
                <c:pt idx="27">
                  <c:v>0.82390308379999999</c:v>
                </c:pt>
                <c:pt idx="28">
                  <c:v>0.81289273500000003</c:v>
                </c:pt>
                <c:pt idx="29">
                  <c:v>0.8018655777</c:v>
                </c:pt>
                <c:pt idx="30">
                  <c:v>0.79063618179999995</c:v>
                </c:pt>
                <c:pt idx="31">
                  <c:v>0.77954918149999997</c:v>
                </c:pt>
                <c:pt idx="32">
                  <c:v>0.76870018240000004</c:v>
                </c:pt>
                <c:pt idx="33">
                  <c:v>0.75774943829999997</c:v>
                </c:pt>
                <c:pt idx="34">
                  <c:v>0.74673175810000003</c:v>
                </c:pt>
                <c:pt idx="35">
                  <c:v>0.73603922129999999</c:v>
                </c:pt>
                <c:pt idx="36">
                  <c:v>0.72558546069999996</c:v>
                </c:pt>
                <c:pt idx="37">
                  <c:v>0.71500551700000003</c:v>
                </c:pt>
                <c:pt idx="38">
                  <c:v>0.70444977279999998</c:v>
                </c:pt>
                <c:pt idx="39">
                  <c:v>0.69428628680000004</c:v>
                </c:pt>
                <c:pt idx="40">
                  <c:v>0.68439567089999997</c:v>
                </c:pt>
                <c:pt idx="41">
                  <c:v>0.67444652319999998</c:v>
                </c:pt>
                <c:pt idx="42">
                  <c:v>0.66450852159999996</c:v>
                </c:pt>
                <c:pt idx="43">
                  <c:v>0.65488785510000003</c:v>
                </c:pt>
                <c:pt idx="44">
                  <c:v>0.64563655850000001</c:v>
                </c:pt>
                <c:pt idx="45">
                  <c:v>0.63650262359999998</c:v>
                </c:pt>
                <c:pt idx="46">
                  <c:v>0.62731653450000002</c:v>
                </c:pt>
                <c:pt idx="47">
                  <c:v>0.61825197939999998</c:v>
                </c:pt>
                <c:pt idx="48">
                  <c:v>0.60957026479999998</c:v>
                </c:pt>
                <c:pt idx="49">
                  <c:v>0.6011804342</c:v>
                </c:pt>
                <c:pt idx="50">
                  <c:v>0.59286820890000003</c:v>
                </c:pt>
                <c:pt idx="51">
                  <c:v>0.58463484050000003</c:v>
                </c:pt>
                <c:pt idx="52">
                  <c:v>0.57656115289999998</c:v>
                </c:pt>
                <c:pt idx="53">
                  <c:v>0.56875842809999999</c:v>
                </c:pt>
                <c:pt idx="54">
                  <c:v>0.56124126910000005</c:v>
                </c:pt>
                <c:pt idx="55">
                  <c:v>0.55387854579999996</c:v>
                </c:pt>
                <c:pt idx="56">
                  <c:v>0.5466154218</c:v>
                </c:pt>
                <c:pt idx="57">
                  <c:v>0.53947895769999998</c:v>
                </c:pt>
                <c:pt idx="58">
                  <c:v>0.53249812129999996</c:v>
                </c:pt>
                <c:pt idx="59">
                  <c:v>0.52574622630000001</c:v>
                </c:pt>
                <c:pt idx="60">
                  <c:v>0.51924735310000003</c:v>
                </c:pt>
                <c:pt idx="61">
                  <c:v>0.51292437310000005</c:v>
                </c:pt>
                <c:pt idx="62">
                  <c:v>0.50672954319999997</c:v>
                </c:pt>
                <c:pt idx="63">
                  <c:v>0.50067818159999999</c:v>
                </c:pt>
                <c:pt idx="64">
                  <c:v>0.49477097390000002</c:v>
                </c:pt>
                <c:pt idx="65">
                  <c:v>0.48899191619999999</c:v>
                </c:pt>
                <c:pt idx="66">
                  <c:v>0.483399421</c:v>
                </c:pt>
                <c:pt idx="67">
                  <c:v>0.47804725170000001</c:v>
                </c:pt>
                <c:pt idx="68">
                  <c:v>0.47286042569999998</c:v>
                </c:pt>
                <c:pt idx="69">
                  <c:v>0.4677732885</c:v>
                </c:pt>
                <c:pt idx="70">
                  <c:v>0.46281957629999998</c:v>
                </c:pt>
                <c:pt idx="71">
                  <c:v>0.45801377300000001</c:v>
                </c:pt>
                <c:pt idx="72">
                  <c:v>0.453319788</c:v>
                </c:pt>
                <c:pt idx="73">
                  <c:v>0.44872474670000001</c:v>
                </c:pt>
                <c:pt idx="74">
                  <c:v>0.4442711473</c:v>
                </c:pt>
                <c:pt idx="75">
                  <c:v>0.44000664350000002</c:v>
                </c:pt>
                <c:pt idx="76">
                  <c:v>0.43590602280000001</c:v>
                </c:pt>
                <c:pt idx="77">
                  <c:v>0.43191310760000001</c:v>
                </c:pt>
                <c:pt idx="78">
                  <c:v>0.42801812290000002</c:v>
                </c:pt>
                <c:pt idx="79">
                  <c:v>0.42422136659999998</c:v>
                </c:pt>
                <c:pt idx="80">
                  <c:v>0.42052030559999998</c:v>
                </c:pt>
                <c:pt idx="81">
                  <c:v>0.41692927480000003</c:v>
                </c:pt>
                <c:pt idx="82">
                  <c:v>0.41345566509999998</c:v>
                </c:pt>
                <c:pt idx="83">
                  <c:v>0.41008737680000001</c:v>
                </c:pt>
                <c:pt idx="84">
                  <c:v>0.40679356459999999</c:v>
                </c:pt>
                <c:pt idx="85">
                  <c:v>0.40356293319999997</c:v>
                </c:pt>
                <c:pt idx="86">
                  <c:v>0.40043362980000002</c:v>
                </c:pt>
                <c:pt idx="87">
                  <c:v>0.397421211</c:v>
                </c:pt>
                <c:pt idx="88">
                  <c:v>0.3944864273</c:v>
                </c:pt>
                <c:pt idx="89">
                  <c:v>0.3916128874</c:v>
                </c:pt>
                <c:pt idx="90">
                  <c:v>0.38881707189999998</c:v>
                </c:pt>
                <c:pt idx="91">
                  <c:v>0.38608998059999999</c:v>
                </c:pt>
                <c:pt idx="92">
                  <c:v>0.38339996339999999</c:v>
                </c:pt>
                <c:pt idx="93">
                  <c:v>0.38074514269999998</c:v>
                </c:pt>
                <c:pt idx="94">
                  <c:v>0.37815332410000002</c:v>
                </c:pt>
                <c:pt idx="95">
                  <c:v>0.37561866640000002</c:v>
                </c:pt>
                <c:pt idx="96">
                  <c:v>0.37310957909999998</c:v>
                </c:pt>
                <c:pt idx="97">
                  <c:v>0.3706327975</c:v>
                </c:pt>
                <c:pt idx="98">
                  <c:v>0.3681970537</c:v>
                </c:pt>
                <c:pt idx="99">
                  <c:v>0.36578139659999998</c:v>
                </c:pt>
                <c:pt idx="100">
                  <c:v>0.36337304120000002</c:v>
                </c:pt>
                <c:pt idx="101">
                  <c:v>0.36097547410000003</c:v>
                </c:pt>
                <c:pt idx="102">
                  <c:v>0.3585969806</c:v>
                </c:pt>
                <c:pt idx="103">
                  <c:v>0.35622411970000001</c:v>
                </c:pt>
                <c:pt idx="104">
                  <c:v>0.353834331</c:v>
                </c:pt>
                <c:pt idx="105">
                  <c:v>0.351418972</c:v>
                </c:pt>
                <c:pt idx="106">
                  <c:v>0.34896081690000003</c:v>
                </c:pt>
                <c:pt idx="107">
                  <c:v>0.34645599129999999</c:v>
                </c:pt>
                <c:pt idx="108">
                  <c:v>0.3439140618</c:v>
                </c:pt>
                <c:pt idx="109">
                  <c:v>0.34131804110000002</c:v>
                </c:pt>
                <c:pt idx="110">
                  <c:v>0.33864367010000002</c:v>
                </c:pt>
                <c:pt idx="111">
                  <c:v>0.33584704999999998</c:v>
                </c:pt>
                <c:pt idx="112">
                  <c:v>0.33282473680000002</c:v>
                </c:pt>
                <c:pt idx="113">
                  <c:v>0.32953929900000001</c:v>
                </c:pt>
                <c:pt idx="114">
                  <c:v>0.32613351940000002</c:v>
                </c:pt>
                <c:pt idx="115">
                  <c:v>0.32279571889999997</c:v>
                </c:pt>
                <c:pt idx="116">
                  <c:v>0.31964525580000003</c:v>
                </c:pt>
                <c:pt idx="117">
                  <c:v>0.31671696900000001</c:v>
                </c:pt>
                <c:pt idx="118">
                  <c:v>0.31400650740000002</c:v>
                </c:pt>
                <c:pt idx="119">
                  <c:v>0.31167739630000002</c:v>
                </c:pt>
                <c:pt idx="120">
                  <c:v>0.30945289129999998</c:v>
                </c:pt>
                <c:pt idx="121">
                  <c:v>0.30729541179999997</c:v>
                </c:pt>
                <c:pt idx="122">
                  <c:v>0.30522149799999998</c:v>
                </c:pt>
                <c:pt idx="123">
                  <c:v>0.30323594809999999</c:v>
                </c:pt>
                <c:pt idx="124">
                  <c:v>0.3013341725</c:v>
                </c:pt>
                <c:pt idx="125">
                  <c:v>0.29948315019999999</c:v>
                </c:pt>
                <c:pt idx="126">
                  <c:v>0.29765599970000001</c:v>
                </c:pt>
                <c:pt idx="127">
                  <c:v>0.29587852949999999</c:v>
                </c:pt>
                <c:pt idx="128">
                  <c:v>0.29418066139999999</c:v>
                </c:pt>
                <c:pt idx="129">
                  <c:v>0.29253983500000003</c:v>
                </c:pt>
                <c:pt idx="130">
                  <c:v>0.29091221090000002</c:v>
                </c:pt>
                <c:pt idx="131">
                  <c:v>0.2892938256</c:v>
                </c:pt>
                <c:pt idx="132">
                  <c:v>0.28772035239999999</c:v>
                </c:pt>
                <c:pt idx="133">
                  <c:v>0.28620570899999997</c:v>
                </c:pt>
                <c:pt idx="134">
                  <c:v>0.28471624849999999</c:v>
                </c:pt>
                <c:pt idx="135">
                  <c:v>0.28322905300000001</c:v>
                </c:pt>
                <c:pt idx="136">
                  <c:v>0.28176489469999999</c:v>
                </c:pt>
                <c:pt idx="137">
                  <c:v>0.28034341340000002</c:v>
                </c:pt>
                <c:pt idx="138">
                  <c:v>0.27895316479999999</c:v>
                </c:pt>
                <c:pt idx="139">
                  <c:v>0.277576983</c:v>
                </c:pt>
                <c:pt idx="140">
                  <c:v>0.2762061656</c:v>
                </c:pt>
                <c:pt idx="141">
                  <c:v>0.27483814950000002</c:v>
                </c:pt>
                <c:pt idx="142">
                  <c:v>0.27348744870000002</c:v>
                </c:pt>
                <c:pt idx="143">
                  <c:v>0.2721700668</c:v>
                </c:pt>
                <c:pt idx="144">
                  <c:v>0.27087321879999998</c:v>
                </c:pt>
                <c:pt idx="145">
                  <c:v>0.26957356929999998</c:v>
                </c:pt>
                <c:pt idx="146">
                  <c:v>0.26827523110000001</c:v>
                </c:pt>
                <c:pt idx="147">
                  <c:v>0.2669935524</c:v>
                </c:pt>
                <c:pt idx="148">
                  <c:v>0.26572358610000002</c:v>
                </c:pt>
                <c:pt idx="149">
                  <c:v>0.26445198060000003</c:v>
                </c:pt>
                <c:pt idx="150">
                  <c:v>0.26318332550000001</c:v>
                </c:pt>
                <c:pt idx="151">
                  <c:v>0.26193284989999999</c:v>
                </c:pt>
                <c:pt idx="152">
                  <c:v>0.26069521899999998</c:v>
                </c:pt>
                <c:pt idx="153">
                  <c:v>0.25945830349999999</c:v>
                </c:pt>
                <c:pt idx="154">
                  <c:v>0.25822073220000002</c:v>
                </c:pt>
                <c:pt idx="155">
                  <c:v>0.2569732368</c:v>
                </c:pt>
                <c:pt idx="156">
                  <c:v>0.25571241970000003</c:v>
                </c:pt>
                <c:pt idx="157">
                  <c:v>0.254458189</c:v>
                </c:pt>
                <c:pt idx="158">
                  <c:v>0.25322446230000001</c:v>
                </c:pt>
                <c:pt idx="159">
                  <c:v>0.25199329850000002</c:v>
                </c:pt>
                <c:pt idx="160">
                  <c:v>0.25074663759999999</c:v>
                </c:pt>
                <c:pt idx="161">
                  <c:v>0.24950242040000001</c:v>
                </c:pt>
                <c:pt idx="162">
                  <c:v>0.24827356640000001</c:v>
                </c:pt>
                <c:pt idx="163">
                  <c:v>0.24703896049999999</c:v>
                </c:pt>
                <c:pt idx="164">
                  <c:v>0.24578802290000001</c:v>
                </c:pt>
                <c:pt idx="165">
                  <c:v>0.24452841280000001</c:v>
                </c:pt>
                <c:pt idx="166">
                  <c:v>0.2432541251</c:v>
                </c:pt>
                <c:pt idx="167">
                  <c:v>0.2419666499</c:v>
                </c:pt>
                <c:pt idx="168">
                  <c:v>0.24068412180000001</c:v>
                </c:pt>
                <c:pt idx="169">
                  <c:v>0.239405334</c:v>
                </c:pt>
                <c:pt idx="170">
                  <c:v>0.23812028769999999</c:v>
                </c:pt>
                <c:pt idx="171">
                  <c:v>0.2368278503</c:v>
                </c:pt>
                <c:pt idx="172">
                  <c:v>0.2355210781</c:v>
                </c:pt>
                <c:pt idx="173">
                  <c:v>0.234197557</c:v>
                </c:pt>
                <c:pt idx="174">
                  <c:v>0.23286928239999999</c:v>
                </c:pt>
                <c:pt idx="175">
                  <c:v>0.23153649270000001</c:v>
                </c:pt>
                <c:pt idx="176">
                  <c:v>0.2301885635</c:v>
                </c:pt>
                <c:pt idx="177">
                  <c:v>0.228829056</c:v>
                </c:pt>
                <c:pt idx="178">
                  <c:v>0.22745956480000001</c:v>
                </c:pt>
                <c:pt idx="179">
                  <c:v>0.226070717</c:v>
                </c:pt>
                <c:pt idx="180">
                  <c:v>0.22466684880000001</c:v>
                </c:pt>
                <c:pt idx="181">
                  <c:v>0.22325630490000001</c:v>
                </c:pt>
                <c:pt idx="182">
                  <c:v>0.221837163</c:v>
                </c:pt>
                <c:pt idx="183">
                  <c:v>0.22040686009999999</c:v>
                </c:pt>
                <c:pt idx="184">
                  <c:v>0.21895730499999999</c:v>
                </c:pt>
                <c:pt idx="185">
                  <c:v>0.21748243270000001</c:v>
                </c:pt>
                <c:pt idx="186">
                  <c:v>0.2159812301</c:v>
                </c:pt>
                <c:pt idx="187">
                  <c:v>0.21445786950000001</c:v>
                </c:pt>
                <c:pt idx="188">
                  <c:v>0.21293716130000001</c:v>
                </c:pt>
                <c:pt idx="189">
                  <c:v>0.21142199640000001</c:v>
                </c:pt>
                <c:pt idx="190">
                  <c:v>0.20987492799999999</c:v>
                </c:pt>
                <c:pt idx="191">
                  <c:v>0.208280623</c:v>
                </c:pt>
                <c:pt idx="192">
                  <c:v>0.20666112010000001</c:v>
                </c:pt>
                <c:pt idx="193">
                  <c:v>0.20502986009999999</c:v>
                </c:pt>
                <c:pt idx="194">
                  <c:v>0.20337772370000001</c:v>
                </c:pt>
                <c:pt idx="195">
                  <c:v>0.20170460640000001</c:v>
                </c:pt>
                <c:pt idx="196">
                  <c:v>0.2000188977</c:v>
                </c:pt>
                <c:pt idx="197">
                  <c:v>0.19831290839999999</c:v>
                </c:pt>
                <c:pt idx="198">
                  <c:v>0.19657655060000001</c:v>
                </c:pt>
                <c:pt idx="199">
                  <c:v>0.19480583069999999</c:v>
                </c:pt>
                <c:pt idx="200">
                  <c:v>0.1929974109</c:v>
                </c:pt>
                <c:pt idx="201">
                  <c:v>0.19115501639999999</c:v>
                </c:pt>
                <c:pt idx="202">
                  <c:v>0.1892852485</c:v>
                </c:pt>
                <c:pt idx="203">
                  <c:v>0.18738152089999999</c:v>
                </c:pt>
                <c:pt idx="204">
                  <c:v>0.18543830510000001</c:v>
                </c:pt>
                <c:pt idx="205">
                  <c:v>0.18346761170000001</c:v>
                </c:pt>
                <c:pt idx="206">
                  <c:v>0.18147084120000001</c:v>
                </c:pt>
                <c:pt idx="207">
                  <c:v>0.1794282049</c:v>
                </c:pt>
                <c:pt idx="208">
                  <c:v>0.17733341459999999</c:v>
                </c:pt>
                <c:pt idx="209">
                  <c:v>0.17520108819999999</c:v>
                </c:pt>
                <c:pt idx="210">
                  <c:v>0.17303609850000001</c:v>
                </c:pt>
                <c:pt idx="211">
                  <c:v>0.1708146036</c:v>
                </c:pt>
                <c:pt idx="212">
                  <c:v>0.1685131788</c:v>
                </c:pt>
                <c:pt idx="213">
                  <c:v>0.16614967580000001</c:v>
                </c:pt>
                <c:pt idx="214">
                  <c:v>0.1637497842</c:v>
                </c:pt>
                <c:pt idx="215">
                  <c:v>0.16129271689999999</c:v>
                </c:pt>
                <c:pt idx="216">
                  <c:v>0.1587423831</c:v>
                </c:pt>
                <c:pt idx="217">
                  <c:v>0.15610077980000001</c:v>
                </c:pt>
                <c:pt idx="218">
                  <c:v>0.15338627990000001</c:v>
                </c:pt>
                <c:pt idx="219">
                  <c:v>0.15059031549999999</c:v>
                </c:pt>
                <c:pt idx="220">
                  <c:v>0.14768643679999999</c:v>
                </c:pt>
                <c:pt idx="221">
                  <c:v>0.14465546609999999</c:v>
                </c:pt>
                <c:pt idx="222">
                  <c:v>0.14148326219999999</c:v>
                </c:pt>
                <c:pt idx="223">
                  <c:v>0.13816580179999999</c:v>
                </c:pt>
                <c:pt idx="224">
                  <c:v>0.13469883799999999</c:v>
                </c:pt>
                <c:pt idx="225">
                  <c:v>0.1310477555</c:v>
                </c:pt>
                <c:pt idx="226">
                  <c:v>0.12717132270000001</c:v>
                </c:pt>
                <c:pt idx="227">
                  <c:v>0.1230384633</c:v>
                </c:pt>
                <c:pt idx="228">
                  <c:v>0.1186053976</c:v>
                </c:pt>
                <c:pt idx="229">
                  <c:v>0.11380032449999999</c:v>
                </c:pt>
                <c:pt idx="230">
                  <c:v>0.1085338965</c:v>
                </c:pt>
                <c:pt idx="231">
                  <c:v>0.10269187389999999</c:v>
                </c:pt>
                <c:pt idx="232">
                  <c:v>9.6095077690000003E-2</c:v>
                </c:pt>
                <c:pt idx="233">
                  <c:v>8.8506080210000004E-2</c:v>
                </c:pt>
                <c:pt idx="234">
                  <c:v>7.9560928049999993E-2</c:v>
                </c:pt>
                <c:pt idx="235">
                  <c:v>6.7734248940000005E-2</c:v>
                </c:pt>
                <c:pt idx="236">
                  <c:v>5.4528892039999999E-2</c:v>
                </c:pt>
                <c:pt idx="237">
                  <c:v>1.153053343E-2</c:v>
                </c:pt>
                <c:pt idx="238">
                  <c:v>2.2532643750000001E-2</c:v>
                </c:pt>
                <c:pt idx="239">
                  <c:v>3.048027679E-2</c:v>
                </c:pt>
                <c:pt idx="240">
                  <c:v>2.8176063670000001E-2</c:v>
                </c:pt>
                <c:pt idx="241">
                  <c:v>2.944460325E-2</c:v>
                </c:pt>
                <c:pt idx="242">
                  <c:v>2.915373445E-2</c:v>
                </c:pt>
                <c:pt idx="243">
                  <c:v>2.9376659539999999E-2</c:v>
                </c:pt>
                <c:pt idx="244">
                  <c:v>2.9388155789999999E-2</c:v>
                </c:pt>
                <c:pt idx="245">
                  <c:v>2.9449313880000001E-2</c:v>
                </c:pt>
                <c:pt idx="246">
                  <c:v>2.948413976E-2</c:v>
                </c:pt>
                <c:pt idx="247">
                  <c:v>2.9520511629999999E-2</c:v>
                </c:pt>
                <c:pt idx="248">
                  <c:v>2.9551710929999999E-2</c:v>
                </c:pt>
                <c:pt idx="249">
                  <c:v>2.9581762849999998E-2</c:v>
                </c:pt>
                <c:pt idx="250">
                  <c:v>2.9610544440000001E-2</c:v>
                </c:pt>
                <c:pt idx="251">
                  <c:v>2.9639134179999999E-2</c:v>
                </c:pt>
                <c:pt idx="252">
                  <c:v>2.9667915780000002E-2</c:v>
                </c:pt>
                <c:pt idx="253">
                  <c:v>2.9697345569999999E-2</c:v>
                </c:pt>
                <c:pt idx="254">
                  <c:v>2.9727796090000001E-2</c:v>
                </c:pt>
                <c:pt idx="255">
                  <c:v>2.9759518799999999E-2</c:v>
                </c:pt>
                <c:pt idx="256">
                  <c:v>2.9792794960000001E-2</c:v>
                </c:pt>
                <c:pt idx="257">
                  <c:v>2.9827807099999999E-2</c:v>
                </c:pt>
                <c:pt idx="258">
                  <c:v>2.986474335E-2</c:v>
                </c:pt>
                <c:pt idx="259">
                  <c:v>2.9903745280000001E-2</c:v>
                </c:pt>
                <c:pt idx="260">
                  <c:v>2.9944941400000001E-2</c:v>
                </c:pt>
                <c:pt idx="261">
                  <c:v>2.9988432299999999E-2</c:v>
                </c:pt>
                <c:pt idx="262">
                  <c:v>3.0034303670000002E-2</c:v>
                </c:pt>
                <c:pt idx="263">
                  <c:v>3.0082609499999999E-2</c:v>
                </c:pt>
                <c:pt idx="264">
                  <c:v>3.013340384E-2</c:v>
                </c:pt>
                <c:pt idx="265">
                  <c:v>3.018671274E-2</c:v>
                </c:pt>
                <c:pt idx="266">
                  <c:v>3.024253994E-2</c:v>
                </c:pt>
                <c:pt idx="267">
                  <c:v>3.0300874259999999E-2</c:v>
                </c:pt>
                <c:pt idx="268">
                  <c:v>3.036174551E-2</c:v>
                </c:pt>
                <c:pt idx="269">
                  <c:v>3.0425013970000001E-2</c:v>
                </c:pt>
                <c:pt idx="270">
                  <c:v>3.0490806329999998E-2</c:v>
                </c:pt>
                <c:pt idx="271">
                  <c:v>3.055872209E-2</c:v>
                </c:pt>
                <c:pt idx="272">
                  <c:v>3.0629258600000001E-2</c:v>
                </c:pt>
                <c:pt idx="273">
                  <c:v>3.0701251700000001E-2</c:v>
                </c:pt>
                <c:pt idx="274">
                  <c:v>3.0776426199999998E-2</c:v>
                </c:pt>
                <c:pt idx="275">
                  <c:v>3.085132875E-2</c:v>
                </c:pt>
                <c:pt idx="276">
                  <c:v>3.0931085350000002E-2</c:v>
                </c:pt>
                <c:pt idx="277">
                  <c:v>3.1007170680000001E-2</c:v>
                </c:pt>
                <c:pt idx="278">
                  <c:v>3.109053522E-2</c:v>
                </c:pt>
                <c:pt idx="279">
                  <c:v>3.116727062E-2</c:v>
                </c:pt>
                <c:pt idx="280">
                  <c:v>3.1248802320000001E-2</c:v>
                </c:pt>
                <c:pt idx="281">
                  <c:v>3.1329628079999998E-2</c:v>
                </c:pt>
                <c:pt idx="282">
                  <c:v>3.1398523599999999E-2</c:v>
                </c:pt>
                <c:pt idx="283">
                  <c:v>3.1484335660000001E-2</c:v>
                </c:pt>
                <c:pt idx="284">
                  <c:v>3.1542960549999999E-2</c:v>
                </c:pt>
                <c:pt idx="285">
                  <c:v>3.1661029909999999E-2</c:v>
                </c:pt>
                <c:pt idx="286">
                  <c:v>3.1747549770000001E-2</c:v>
                </c:pt>
                <c:pt idx="287">
                  <c:v>2.7083622290000001E-2</c:v>
                </c:pt>
                <c:pt idx="288">
                  <c:v>2.414674126E-2</c:v>
                </c:pt>
                <c:pt idx="289">
                  <c:v>2.2344041620000001E-2</c:v>
                </c:pt>
                <c:pt idx="290">
                  <c:v>2.03146562E-2</c:v>
                </c:pt>
                <c:pt idx="291">
                  <c:v>1.8494287509999999E-2</c:v>
                </c:pt>
                <c:pt idx="292">
                  <c:v>1.6445131969999999E-2</c:v>
                </c:pt>
                <c:pt idx="293">
                  <c:v>1.4439950700000001E-2</c:v>
                </c:pt>
                <c:pt idx="294">
                  <c:v>1.2205357660000001E-2</c:v>
                </c:pt>
                <c:pt idx="295">
                  <c:v>9.946885519E-3</c:v>
                </c:pt>
                <c:pt idx="296">
                  <c:v>7.4711041529999999E-3</c:v>
                </c:pt>
                <c:pt idx="297">
                  <c:v>4.9185580570000002E-3</c:v>
                </c:pt>
                <c:pt idx="298">
                  <c:v>2.1486310290000001E-3</c:v>
                </c:pt>
                <c:pt idx="299">
                  <c:v>-7.4254162609999996E-4</c:v>
                </c:pt>
                <c:pt idx="300">
                  <c:v>-3.863268765E-3</c:v>
                </c:pt>
                <c:pt idx="301">
                  <c:v>-7.1452301930000003E-3</c:v>
                </c:pt>
                <c:pt idx="302">
                  <c:v>-1.0677143930000001E-2</c:v>
                </c:pt>
                <c:pt idx="303">
                  <c:v>-1.440956537E-2</c:v>
                </c:pt>
                <c:pt idx="304">
                  <c:v>-1.8414368850000001E-2</c:v>
                </c:pt>
                <c:pt idx="305">
                  <c:v>-2.2657440979999999E-2</c:v>
                </c:pt>
                <c:pt idx="306">
                  <c:v>-2.719340101E-2</c:v>
                </c:pt>
                <c:pt idx="307">
                  <c:v>-3.2000731679999998E-2</c:v>
                </c:pt>
                <c:pt idx="308">
                  <c:v>-3.712065145E-2</c:v>
                </c:pt>
                <c:pt idx="309">
                  <c:v>-4.2538378389999999E-2</c:v>
                </c:pt>
                <c:pt idx="310">
                  <c:v>-4.8282247039999997E-2</c:v>
                </c:pt>
                <c:pt idx="311">
                  <c:v>-5.434426665E-2</c:v>
                </c:pt>
                <c:pt idx="312">
                  <c:v>-6.0740683230000002E-2</c:v>
                </c:pt>
                <c:pt idx="313">
                  <c:v>-6.7462332550000004E-2</c:v>
                </c:pt>
                <c:pt idx="314">
                  <c:v>-7.4515044690000004E-2</c:v>
                </c:pt>
                <c:pt idx="315">
                  <c:v>-8.1890605389999996E-2</c:v>
                </c:pt>
                <c:pt idx="316">
                  <c:v>-8.9589469130000002E-2</c:v>
                </c:pt>
                <c:pt idx="317">
                  <c:v>-9.7600080069999998E-2</c:v>
                </c:pt>
                <c:pt idx="318">
                  <c:v>-0.10591772200000001</c:v>
                </c:pt>
                <c:pt idx="319">
                  <c:v>-0.114529036</c:v>
                </c:pt>
                <c:pt idx="320">
                  <c:v>-0.12341950829999999</c:v>
                </c:pt>
                <c:pt idx="321">
                  <c:v>-0.13257472219999999</c:v>
                </c:pt>
                <c:pt idx="322">
                  <c:v>-0.14198569950000001</c:v>
                </c:pt>
                <c:pt idx="323">
                  <c:v>-0.15163627269999999</c:v>
                </c:pt>
                <c:pt idx="324">
                  <c:v>-0.16150386629999999</c:v>
                </c:pt>
                <c:pt idx="325">
                  <c:v>-0.17157760259999999</c:v>
                </c:pt>
                <c:pt idx="326">
                  <c:v>-0.181848079</c:v>
                </c:pt>
                <c:pt idx="327">
                  <c:v>-0.19228783250000001</c:v>
                </c:pt>
                <c:pt idx="328">
                  <c:v>-0.2028867006</c:v>
                </c:pt>
                <c:pt idx="329">
                  <c:v>-0.2136369497</c:v>
                </c:pt>
                <c:pt idx="330">
                  <c:v>-0.22450916470000001</c:v>
                </c:pt>
                <c:pt idx="331">
                  <c:v>-0.23548339309999999</c:v>
                </c:pt>
                <c:pt idx="332">
                  <c:v>-0.24656111</c:v>
                </c:pt>
                <c:pt idx="333">
                  <c:v>-0.25773826239999997</c:v>
                </c:pt>
                <c:pt idx="334">
                  <c:v>-0.26899564269999998</c:v>
                </c:pt>
                <c:pt idx="335">
                  <c:v>-0.2803210914</c:v>
                </c:pt>
                <c:pt idx="336">
                  <c:v>-0.2917126417</c:v>
                </c:pt>
                <c:pt idx="337">
                  <c:v>-0.30315631630000001</c:v>
                </c:pt>
                <c:pt idx="338">
                  <c:v>-0.31464546920000003</c:v>
                </c:pt>
                <c:pt idx="339">
                  <c:v>-0.3261922598</c:v>
                </c:pt>
                <c:pt idx="340">
                  <c:v>-0.33775076269999998</c:v>
                </c:pt>
                <c:pt idx="341">
                  <c:v>-0.34929734470000001</c:v>
                </c:pt>
                <c:pt idx="342">
                  <c:v>-0.36087137460000002</c:v>
                </c:pt>
                <c:pt idx="343">
                  <c:v>-0.37248221040000001</c:v>
                </c:pt>
                <c:pt idx="344">
                  <c:v>-0.38411027190000002</c:v>
                </c:pt>
                <c:pt idx="345">
                  <c:v>-0.3957536519</c:v>
                </c:pt>
                <c:pt idx="346">
                  <c:v>-0.40743008260000002</c:v>
                </c:pt>
                <c:pt idx="347">
                  <c:v>-0.41908195609999999</c:v>
                </c:pt>
                <c:pt idx="348">
                  <c:v>-0.43068364260000003</c:v>
                </c:pt>
                <c:pt idx="349">
                  <c:v>-0.44229605789999998</c:v>
                </c:pt>
                <c:pt idx="350">
                  <c:v>-0.4539372921</c:v>
                </c:pt>
                <c:pt idx="351">
                  <c:v>-0.46562469010000002</c:v>
                </c:pt>
                <c:pt idx="352">
                  <c:v>-0.47734734420000002</c:v>
                </c:pt>
                <c:pt idx="353">
                  <c:v>-0.48901703949999997</c:v>
                </c:pt>
                <c:pt idx="354">
                  <c:v>-0.50062549109999999</c:v>
                </c:pt>
                <c:pt idx="355">
                  <c:v>-0.51225697989999996</c:v>
                </c:pt>
                <c:pt idx="356">
                  <c:v>-0.52395361659999995</c:v>
                </c:pt>
                <c:pt idx="357">
                  <c:v>-0.53569567200000001</c:v>
                </c:pt>
                <c:pt idx="358">
                  <c:v>-0.54739415650000001</c:v>
                </c:pt>
                <c:pt idx="359">
                  <c:v>-0.55902206899999995</c:v>
                </c:pt>
                <c:pt idx="360">
                  <c:v>-0.57065385580000005</c:v>
                </c:pt>
                <c:pt idx="361">
                  <c:v>-0.58237099650000002</c:v>
                </c:pt>
                <c:pt idx="362">
                  <c:v>-0.59421354530000003</c:v>
                </c:pt>
                <c:pt idx="363">
                  <c:v>-0.60602772240000002</c:v>
                </c:pt>
                <c:pt idx="364">
                  <c:v>-0.61770159010000003</c:v>
                </c:pt>
                <c:pt idx="365">
                  <c:v>-0.62937223909999995</c:v>
                </c:pt>
                <c:pt idx="366">
                  <c:v>-0.64117801190000001</c:v>
                </c:pt>
                <c:pt idx="367">
                  <c:v>-0.65310186150000005</c:v>
                </c:pt>
                <c:pt idx="368">
                  <c:v>-0.66498667</c:v>
                </c:pt>
                <c:pt idx="369">
                  <c:v>-0.67679768799999995</c:v>
                </c:pt>
                <c:pt idx="370">
                  <c:v>-0.6886773705</c:v>
                </c:pt>
                <c:pt idx="371">
                  <c:v>-0.70067876579999999</c:v>
                </c:pt>
                <c:pt idx="372">
                  <c:v>-0.71270734069999997</c:v>
                </c:pt>
                <c:pt idx="373">
                  <c:v>-0.72470033170000003</c:v>
                </c:pt>
                <c:pt idx="374">
                  <c:v>-0.73671293260000004</c:v>
                </c:pt>
                <c:pt idx="375">
                  <c:v>-0.7488376498</c:v>
                </c:pt>
                <c:pt idx="376">
                  <c:v>-0.76108485459999997</c:v>
                </c:pt>
                <c:pt idx="377">
                  <c:v>-0.77330851550000002</c:v>
                </c:pt>
                <c:pt idx="378">
                  <c:v>-0.78546887639999996</c:v>
                </c:pt>
                <c:pt idx="379">
                  <c:v>-0.79775714870000003</c:v>
                </c:pt>
                <c:pt idx="380">
                  <c:v>-0.81025922299999997</c:v>
                </c:pt>
                <c:pt idx="381">
                  <c:v>-0.82278484110000005</c:v>
                </c:pt>
                <c:pt idx="382">
                  <c:v>-0.83521282669999997</c:v>
                </c:pt>
                <c:pt idx="383">
                  <c:v>-0.84770447019999995</c:v>
                </c:pt>
                <c:pt idx="384">
                  <c:v>-0.86041873690000004</c:v>
                </c:pt>
                <c:pt idx="385">
                  <c:v>-0.87327480319999995</c:v>
                </c:pt>
                <c:pt idx="386">
                  <c:v>-0.88608533140000001</c:v>
                </c:pt>
                <c:pt idx="387">
                  <c:v>-0.89890444280000004</c:v>
                </c:pt>
                <c:pt idx="388">
                  <c:v>-0.91197061540000002</c:v>
                </c:pt>
                <c:pt idx="389">
                  <c:v>-0.92525768279999998</c:v>
                </c:pt>
                <c:pt idx="390">
                  <c:v>-0.93848878150000004</c:v>
                </c:pt>
                <c:pt idx="391">
                  <c:v>-0.95166456700000002</c:v>
                </c:pt>
                <c:pt idx="392">
                  <c:v>-0.96508306259999999</c:v>
                </c:pt>
                <c:pt idx="393">
                  <c:v>-0.97881364820000005</c:v>
                </c:pt>
                <c:pt idx="394">
                  <c:v>-0.99258333440000002</c:v>
                </c:pt>
                <c:pt idx="395">
                  <c:v>-1.0062686199999999</c:v>
                </c:pt>
                <c:pt idx="396">
                  <c:v>-1.0201652050000001</c:v>
                </c:pt>
                <c:pt idx="397">
                  <c:v>-1.034521222</c:v>
                </c:pt>
                <c:pt idx="398">
                  <c:v>-1.0490832329999999</c:v>
                </c:pt>
                <c:pt idx="399">
                  <c:v>-1.063559532</c:v>
                </c:pt>
                <c:pt idx="400">
                  <c:v>-1.078092337</c:v>
                </c:pt>
                <c:pt idx="401">
                  <c:v>-1.093062878</c:v>
                </c:pt>
                <c:pt idx="402">
                  <c:v>-1.1085517410000001</c:v>
                </c:pt>
                <c:pt idx="403">
                  <c:v>-1.124235868</c:v>
                </c:pt>
                <c:pt idx="404">
                  <c:v>-1.1398043630000001</c:v>
                </c:pt>
                <c:pt idx="405">
                  <c:v>-1.1556898360000001</c:v>
                </c:pt>
                <c:pt idx="406">
                  <c:v>-1.173766136</c:v>
                </c:pt>
                <c:pt idx="407">
                  <c:v>-1.1926797629999999</c:v>
                </c:pt>
                <c:pt idx="408">
                  <c:v>-1.2124284510000001</c:v>
                </c:pt>
                <c:pt idx="409">
                  <c:v>-1.232779026</c:v>
                </c:pt>
                <c:pt idx="410">
                  <c:v>-1.2530127760000001</c:v>
                </c:pt>
                <c:pt idx="411">
                  <c:v>-1.272825718</c:v>
                </c:pt>
                <c:pt idx="412">
                  <c:v>-1.292332053</c:v>
                </c:pt>
                <c:pt idx="413">
                  <c:v>-1.3118349309999999</c:v>
                </c:pt>
                <c:pt idx="414">
                  <c:v>-1.3313530680000001</c:v>
                </c:pt>
                <c:pt idx="415">
                  <c:v>-1.350327611</c:v>
                </c:pt>
                <c:pt idx="416">
                  <c:v>-1.3685824870000001</c:v>
                </c:pt>
                <c:pt idx="417">
                  <c:v>-1.386615634</c:v>
                </c:pt>
                <c:pt idx="418">
                  <c:v>-1.404719949</c:v>
                </c:pt>
                <c:pt idx="419">
                  <c:v>-1.4229222539999991</c:v>
                </c:pt>
                <c:pt idx="420">
                  <c:v>-1.441186547</c:v>
                </c:pt>
                <c:pt idx="421">
                  <c:v>-1.4596226219999999</c:v>
                </c:pt>
                <c:pt idx="422">
                  <c:v>-1.478112817</c:v>
                </c:pt>
                <c:pt idx="423">
                  <c:v>-1.496092558</c:v>
                </c:pt>
                <c:pt idx="424">
                  <c:v>-1.513420105</c:v>
                </c:pt>
                <c:pt idx="425">
                  <c:v>-1.530610561</c:v>
                </c:pt>
                <c:pt idx="426">
                  <c:v>-1.5480296609999999</c:v>
                </c:pt>
                <c:pt idx="427">
                  <c:v>-1.5656496289999999</c:v>
                </c:pt>
                <c:pt idx="428">
                  <c:v>-1.583319068</c:v>
                </c:pt>
                <c:pt idx="429">
                  <c:v>-1.6010496620000001</c:v>
                </c:pt>
                <c:pt idx="430">
                  <c:v>-1.6189373730000001</c:v>
                </c:pt>
                <c:pt idx="431">
                  <c:v>-1.6364613770000001</c:v>
                </c:pt>
                <c:pt idx="432">
                  <c:v>-1.653209567</c:v>
                </c:pt>
                <c:pt idx="433">
                  <c:v>-1.6696614030000001</c:v>
                </c:pt>
                <c:pt idx="434">
                  <c:v>-1.6862324479999999</c:v>
                </c:pt>
                <c:pt idx="435">
                  <c:v>-1.7029691929999999</c:v>
                </c:pt>
                <c:pt idx="436">
                  <c:v>-1.719829797999999</c:v>
                </c:pt>
                <c:pt idx="437">
                  <c:v>-1.736856341</c:v>
                </c:pt>
                <c:pt idx="438">
                  <c:v>-1.7541122440000001</c:v>
                </c:pt>
                <c:pt idx="439">
                  <c:v>-1.770961523</c:v>
                </c:pt>
                <c:pt idx="440">
                  <c:v>-1.786685348</c:v>
                </c:pt>
                <c:pt idx="441">
                  <c:v>-1.8017270569999999</c:v>
                </c:pt>
                <c:pt idx="442">
                  <c:v>-1.8168725969999999</c:v>
                </c:pt>
                <c:pt idx="443">
                  <c:v>-1.8323262929999991</c:v>
                </c:pt>
                <c:pt idx="444">
                  <c:v>-1.848101497</c:v>
                </c:pt>
                <c:pt idx="445">
                  <c:v>-1.864621401</c:v>
                </c:pt>
                <c:pt idx="446">
                  <c:v>-1.8823034759999999</c:v>
                </c:pt>
                <c:pt idx="447">
                  <c:v>-1.9006181959999999</c:v>
                </c:pt>
                <c:pt idx="448">
                  <c:v>-1.9190112349999999</c:v>
                </c:pt>
                <c:pt idx="449">
                  <c:v>-1.937684178</c:v>
                </c:pt>
                <c:pt idx="450">
                  <c:v>-1.956757903</c:v>
                </c:pt>
                <c:pt idx="451">
                  <c:v>-1.9765144589999999</c:v>
                </c:pt>
                <c:pt idx="452">
                  <c:v>-1.997628688999999</c:v>
                </c:pt>
                <c:pt idx="453">
                  <c:v>-2.019543171</c:v>
                </c:pt>
                <c:pt idx="454">
                  <c:v>-2.040334702</c:v>
                </c:pt>
                <c:pt idx="455">
                  <c:v>-2.059376001</c:v>
                </c:pt>
                <c:pt idx="456">
                  <c:v>-2.0777423380000002</c:v>
                </c:pt>
                <c:pt idx="457">
                  <c:v>-2.096111536</c:v>
                </c:pt>
                <c:pt idx="458">
                  <c:v>-2.1143851279999999</c:v>
                </c:pt>
                <c:pt idx="459">
                  <c:v>-2.132325888</c:v>
                </c:pt>
                <c:pt idx="460">
                  <c:v>-2.1499087810000002</c:v>
                </c:pt>
                <c:pt idx="461">
                  <c:v>-2.1675729750000001</c:v>
                </c:pt>
                <c:pt idx="462">
                  <c:v>-2.1857960219999999</c:v>
                </c:pt>
                <c:pt idx="463">
                  <c:v>-2.2046847340000002</c:v>
                </c:pt>
                <c:pt idx="464">
                  <c:v>-2.2240760329999998</c:v>
                </c:pt>
                <c:pt idx="465">
                  <c:v>-2.2437918190000001</c:v>
                </c:pt>
                <c:pt idx="466">
                  <c:v>-2.263953924</c:v>
                </c:pt>
                <c:pt idx="467">
                  <c:v>-2.284731388</c:v>
                </c:pt>
                <c:pt idx="468">
                  <c:v>-2.3059511179999999</c:v>
                </c:pt>
                <c:pt idx="469">
                  <c:v>-2.3272626399999981</c:v>
                </c:pt>
                <c:pt idx="470">
                  <c:v>-2.348459958999999</c:v>
                </c:pt>
                <c:pt idx="471">
                  <c:v>-2.3695197110000001</c:v>
                </c:pt>
                <c:pt idx="472">
                  <c:v>-2.3903992180000002</c:v>
                </c:pt>
                <c:pt idx="473">
                  <c:v>-2.4110085959999981</c:v>
                </c:pt>
                <c:pt idx="474">
                  <c:v>-2.4312584399999979</c:v>
                </c:pt>
                <c:pt idx="475">
                  <c:v>-2.451141118999999</c:v>
                </c:pt>
                <c:pt idx="476">
                  <c:v>-2.4707033630000002</c:v>
                </c:pt>
                <c:pt idx="477">
                  <c:v>-2.4899847510000002</c:v>
                </c:pt>
                <c:pt idx="478">
                  <c:v>-2.509032011</c:v>
                </c:pt>
                <c:pt idx="479">
                  <c:v>-2.5279426570000001</c:v>
                </c:pt>
                <c:pt idx="480">
                  <c:v>-2.546846389999998</c:v>
                </c:pt>
                <c:pt idx="481">
                  <c:v>-2.5657665729999999</c:v>
                </c:pt>
                <c:pt idx="482">
                  <c:v>-2.5847232340000001</c:v>
                </c:pt>
                <c:pt idx="483">
                  <c:v>-2.6038265229999999</c:v>
                </c:pt>
                <c:pt idx="484">
                  <c:v>-2.623138666</c:v>
                </c:pt>
                <c:pt idx="485">
                  <c:v>-2.6425766940000002</c:v>
                </c:pt>
                <c:pt idx="486">
                  <c:v>-2.6621839999999999</c:v>
                </c:pt>
                <c:pt idx="487">
                  <c:v>-2.6821269989999998</c:v>
                </c:pt>
                <c:pt idx="488">
                  <c:v>-2.7022566800000001</c:v>
                </c:pt>
                <c:pt idx="489">
                  <c:v>-2.7225317960000002</c:v>
                </c:pt>
                <c:pt idx="490">
                  <c:v>-2.743227482</c:v>
                </c:pt>
                <c:pt idx="491">
                  <c:v>-2.764165878</c:v>
                </c:pt>
                <c:pt idx="492">
                  <c:v>-2.7852404119999998</c:v>
                </c:pt>
                <c:pt idx="493">
                  <c:v>-2.8068311210000001</c:v>
                </c:pt>
                <c:pt idx="494">
                  <c:v>-2.8286805149999998</c:v>
                </c:pt>
                <c:pt idx="495">
                  <c:v>-2.8505976199999998</c:v>
                </c:pt>
                <c:pt idx="496">
                  <c:v>-2.873019218</c:v>
                </c:pt>
                <c:pt idx="497">
                  <c:v>-2.895673752</c:v>
                </c:pt>
                <c:pt idx="498">
                  <c:v>-2.9184727669999999</c:v>
                </c:pt>
                <c:pt idx="499">
                  <c:v>-2.9417691229999989</c:v>
                </c:pt>
                <c:pt idx="500">
                  <c:v>-2.9652717110000002</c:v>
                </c:pt>
                <c:pt idx="501">
                  <c:v>-2.989048480999998</c:v>
                </c:pt>
                <c:pt idx="502">
                  <c:v>-3.0129616260000001</c:v>
                </c:pt>
                <c:pt idx="503">
                  <c:v>-3.036827326</c:v>
                </c:pt>
                <c:pt idx="504">
                  <c:v>-3.0611724850000002</c:v>
                </c:pt>
                <c:pt idx="505">
                  <c:v>-3.085819482999999</c:v>
                </c:pt>
                <c:pt idx="506">
                  <c:v>-3.1107616419999999</c:v>
                </c:pt>
                <c:pt idx="507">
                  <c:v>-3.1357538699999998</c:v>
                </c:pt>
                <c:pt idx="508">
                  <c:v>-3.160596371</c:v>
                </c:pt>
                <c:pt idx="509">
                  <c:v>-3.1857991220000001</c:v>
                </c:pt>
                <c:pt idx="510">
                  <c:v>-3.2112152580000002</c:v>
                </c:pt>
                <c:pt idx="511">
                  <c:v>-3.236767054</c:v>
                </c:pt>
                <c:pt idx="512">
                  <c:v>-3.2622315880000001</c:v>
                </c:pt>
                <c:pt idx="513">
                  <c:v>-3.2877502440000002</c:v>
                </c:pt>
                <c:pt idx="514">
                  <c:v>-3.3130733970000001</c:v>
                </c:pt>
                <c:pt idx="515">
                  <c:v>-3.3380768299999981</c:v>
                </c:pt>
                <c:pt idx="516">
                  <c:v>-3.3630385399999998</c:v>
                </c:pt>
                <c:pt idx="517">
                  <c:v>-3.3878576759999999</c:v>
                </c:pt>
                <c:pt idx="518">
                  <c:v>-3.412487983999998</c:v>
                </c:pt>
                <c:pt idx="519">
                  <c:v>-3.436940669999998</c:v>
                </c:pt>
                <c:pt idx="520">
                  <c:v>-3.461270571</c:v>
                </c:pt>
                <c:pt idx="521">
                  <c:v>-3.4852921960000001</c:v>
                </c:pt>
                <c:pt idx="522">
                  <c:v>-3.509006499999999</c:v>
                </c:pt>
                <c:pt idx="523">
                  <c:v>-3.5317788120000002</c:v>
                </c:pt>
                <c:pt idx="524">
                  <c:v>-3.5539293289999998</c:v>
                </c:pt>
                <c:pt idx="525">
                  <c:v>-3.5807733540000002</c:v>
                </c:pt>
                <c:pt idx="526">
                  <c:v>-3.6079704760000002</c:v>
                </c:pt>
                <c:pt idx="527">
                  <c:v>-3.6333892350000001</c:v>
                </c:pt>
                <c:pt idx="528">
                  <c:v>-3.6571242810000002</c:v>
                </c:pt>
                <c:pt idx="529">
                  <c:v>-3.6829001899999998</c:v>
                </c:pt>
                <c:pt idx="530">
                  <c:v>-3.7060124870000002</c:v>
                </c:pt>
                <c:pt idx="531">
                  <c:v>-3.7237119669999998</c:v>
                </c:pt>
                <c:pt idx="532">
                  <c:v>-3.7443869109999999</c:v>
                </c:pt>
                <c:pt idx="533">
                  <c:v>-3.7623636720000002</c:v>
                </c:pt>
                <c:pt idx="534">
                  <c:v>-3.7702679630000002</c:v>
                </c:pt>
                <c:pt idx="535">
                  <c:v>-3.7784175869999999</c:v>
                </c:pt>
                <c:pt idx="536">
                  <c:v>-3.7866940499999999</c:v>
                </c:pt>
                <c:pt idx="537">
                  <c:v>-3.7807295320000001</c:v>
                </c:pt>
                <c:pt idx="538">
                  <c:v>-3.7613508699999998</c:v>
                </c:pt>
                <c:pt idx="539">
                  <c:v>-3.7421119209999998</c:v>
                </c:pt>
                <c:pt idx="540">
                  <c:v>-3.7235205169999999</c:v>
                </c:pt>
                <c:pt idx="541">
                  <c:v>-3.6870720389999998</c:v>
                </c:pt>
                <c:pt idx="542">
                  <c:v>-3.6212260719999998</c:v>
                </c:pt>
                <c:pt idx="543">
                  <c:v>-3.5355343819999998</c:v>
                </c:pt>
                <c:pt idx="544">
                  <c:v>-3.438472508999999</c:v>
                </c:pt>
                <c:pt idx="545">
                  <c:v>-3.3265070919999999</c:v>
                </c:pt>
                <c:pt idx="546">
                  <c:v>-3.1972033980000001</c:v>
                </c:pt>
                <c:pt idx="547">
                  <c:v>-3.0535995960000002</c:v>
                </c:pt>
                <c:pt idx="548">
                  <c:v>-2.889333487</c:v>
                </c:pt>
                <c:pt idx="549">
                  <c:v>-2.69436264</c:v>
                </c:pt>
                <c:pt idx="550">
                  <c:v>-2.4744272230000002</c:v>
                </c:pt>
                <c:pt idx="551">
                  <c:v>-2.241704226</c:v>
                </c:pt>
                <c:pt idx="552">
                  <c:v>-2.002638578</c:v>
                </c:pt>
                <c:pt idx="553">
                  <c:v>-1.7612439390000001</c:v>
                </c:pt>
                <c:pt idx="554">
                  <c:v>-1.521495461</c:v>
                </c:pt>
                <c:pt idx="555">
                  <c:v>-1.285936355999999</c:v>
                </c:pt>
                <c:pt idx="556">
                  <c:v>-1.055927992</c:v>
                </c:pt>
                <c:pt idx="557">
                  <c:v>-0.83350706100000005</c:v>
                </c:pt>
                <c:pt idx="558">
                  <c:v>-0.62166589500000002</c:v>
                </c:pt>
                <c:pt idx="559">
                  <c:v>-0.42348873619999999</c:v>
                </c:pt>
                <c:pt idx="560">
                  <c:v>-0.24074541029999999</c:v>
                </c:pt>
                <c:pt idx="561">
                  <c:v>-7.2101518510000004E-2</c:v>
                </c:pt>
                <c:pt idx="562">
                  <c:v>8.2993537189999994E-2</c:v>
                </c:pt>
                <c:pt idx="563">
                  <c:v>0.22218516469999999</c:v>
                </c:pt>
                <c:pt idx="564">
                  <c:v>0.34403297309999997</c:v>
                </c:pt>
                <c:pt idx="565">
                  <c:v>0.44926908609999999</c:v>
                </c:pt>
                <c:pt idx="566">
                  <c:v>0.53945922850000005</c:v>
                </c:pt>
                <c:pt idx="567">
                  <c:v>0.61745476720000003</c:v>
                </c:pt>
                <c:pt idx="568">
                  <c:v>0.68543118240000001</c:v>
                </c:pt>
                <c:pt idx="569">
                  <c:v>0.74336105590000001</c:v>
                </c:pt>
                <c:pt idx="570">
                  <c:v>0.79134768249999998</c:v>
                </c:pt>
                <c:pt idx="571">
                  <c:v>0.83113789559999995</c:v>
                </c:pt>
                <c:pt idx="572">
                  <c:v>0.86463147399999996</c:v>
                </c:pt>
                <c:pt idx="573">
                  <c:v>0.89227736000000002</c:v>
                </c:pt>
              </c:numCache>
            </c:numRef>
          </c:yVal>
          <c:smooth val="0"/>
        </c:ser>
        <c:ser>
          <c:idx val="2"/>
          <c:order val="2"/>
          <c:tx>
            <c:v>S=0.2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3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xVal>
            <c:numRef>
              <c:f>'Cp@11.2'!$L$2:$L$575</c:f>
              <c:numCache>
                <c:formatCode>0.00E+00</c:formatCode>
                <c:ptCount val="574"/>
                <c:pt idx="0">
                  <c:v>1.6098225779999999E-2</c:v>
                </c:pt>
                <c:pt idx="1">
                  <c:v>1.707341201E-2</c:v>
                </c:pt>
                <c:pt idx="2">
                  <c:v>1.8083463290000001E-2</c:v>
                </c:pt>
                <c:pt idx="3">
                  <c:v>1.9123613219999998E-2</c:v>
                </c:pt>
                <c:pt idx="4">
                  <c:v>2.0203840569999999E-2</c:v>
                </c:pt>
                <c:pt idx="5">
                  <c:v>2.131581766E-2</c:v>
                </c:pt>
                <c:pt idx="6">
                  <c:v>2.2462041200000001E-2</c:v>
                </c:pt>
                <c:pt idx="7">
                  <c:v>2.3646887389999999E-2</c:v>
                </c:pt>
                <c:pt idx="8">
                  <c:v>2.4864709299999999E-2</c:v>
                </c:pt>
                <c:pt idx="9">
                  <c:v>2.6120136620000001E-2</c:v>
                </c:pt>
                <c:pt idx="10">
                  <c:v>2.7412575880000001E-2</c:v>
                </c:pt>
                <c:pt idx="11">
                  <c:v>2.8739705090000001E-2</c:v>
                </c:pt>
                <c:pt idx="12">
                  <c:v>3.0106852999999999E-2</c:v>
                </c:pt>
                <c:pt idx="13">
                  <c:v>3.1511203289999998E-2</c:v>
                </c:pt>
                <c:pt idx="14">
                  <c:v>3.2951973519999997E-2</c:v>
                </c:pt>
                <c:pt idx="15">
                  <c:v>3.4433789399999998E-2</c:v>
                </c:pt>
                <c:pt idx="16">
                  <c:v>3.5953734809999999E-2</c:v>
                </c:pt>
                <c:pt idx="17">
                  <c:v>3.7511796379999997E-2</c:v>
                </c:pt>
                <c:pt idx="18">
                  <c:v>3.9112006150000003E-2</c:v>
                </c:pt>
                <c:pt idx="19">
                  <c:v>4.0751929380000003E-2</c:v>
                </c:pt>
                <c:pt idx="20">
                  <c:v>4.2431636020000003E-2</c:v>
                </c:pt>
                <c:pt idx="21">
                  <c:v>4.4153905649999999E-2</c:v>
                </c:pt>
                <c:pt idx="22">
                  <c:v>4.591782765E-2</c:v>
                </c:pt>
                <c:pt idx="23">
                  <c:v>4.772321995E-2</c:v>
                </c:pt>
                <c:pt idx="24">
                  <c:v>4.957199742E-2</c:v>
                </c:pt>
                <c:pt idx="25">
                  <c:v>5.1464214590000001E-2</c:v>
                </c:pt>
                <c:pt idx="26">
                  <c:v>5.3399437059999999E-2</c:v>
                </c:pt>
                <c:pt idx="27">
                  <c:v>5.537872621E-2</c:v>
                </c:pt>
                <c:pt idx="28">
                  <c:v>5.7403862989999999E-2</c:v>
                </c:pt>
                <c:pt idx="29">
                  <c:v>5.9473459999999999E-2</c:v>
                </c:pt>
                <c:pt idx="30">
                  <c:v>6.1588129249999998E-2</c:v>
                </c:pt>
                <c:pt idx="31">
                  <c:v>6.3749664770000006E-2</c:v>
                </c:pt>
                <c:pt idx="32">
                  <c:v>6.5957895520000004E-2</c:v>
                </c:pt>
                <c:pt idx="33">
                  <c:v>6.821273806E-2</c:v>
                </c:pt>
                <c:pt idx="34">
                  <c:v>7.0514682640000007E-2</c:v>
                </c:pt>
                <c:pt idx="35">
                  <c:v>7.2865519030000006E-2</c:v>
                </c:pt>
                <c:pt idx="36">
                  <c:v>7.5264480070000001E-2</c:v>
                </c:pt>
                <c:pt idx="37">
                  <c:v>7.7712001729999994E-2</c:v>
                </c:pt>
                <c:pt idx="38">
                  <c:v>8.0208593760000002E-2</c:v>
                </c:pt>
                <c:pt idx="39">
                  <c:v>8.2755538680000004E-2</c:v>
                </c:pt>
                <c:pt idx="40">
                  <c:v>8.5352383990000003E-2</c:v>
                </c:pt>
                <c:pt idx="41">
                  <c:v>8.7999516939999994E-2</c:v>
                </c:pt>
                <c:pt idx="42">
                  <c:v>9.0697364820000001E-2</c:v>
                </c:pt>
                <c:pt idx="43">
                  <c:v>9.3446702610000001E-2</c:v>
                </c:pt>
                <c:pt idx="44">
                  <c:v>9.6247711530000002E-2</c:v>
                </c:pt>
                <c:pt idx="45">
                  <c:v>9.9100469070000002E-2</c:v>
                </c:pt>
                <c:pt idx="46">
                  <c:v>0.10200529179999999</c:v>
                </c:pt>
                <c:pt idx="47">
                  <c:v>0.10496249940000001</c:v>
                </c:pt>
                <c:pt idx="48">
                  <c:v>0.10797275520000001</c:v>
                </c:pt>
                <c:pt idx="49">
                  <c:v>0.1110358867</c:v>
                </c:pt>
                <c:pt idx="50">
                  <c:v>0.1141521633</c:v>
                </c:pt>
                <c:pt idx="51">
                  <c:v>0.1173217998</c:v>
                </c:pt>
                <c:pt idx="52">
                  <c:v>0.12054495160000001</c:v>
                </c:pt>
                <c:pt idx="53">
                  <c:v>0.12382184609999999</c:v>
                </c:pt>
                <c:pt idx="54">
                  <c:v>0.12715256120000001</c:v>
                </c:pt>
                <c:pt idx="55">
                  <c:v>0.1305370894</c:v>
                </c:pt>
                <c:pt idx="56">
                  <c:v>0.13397550690000001</c:v>
                </c:pt>
                <c:pt idx="57">
                  <c:v>0.1374678406</c:v>
                </c:pt>
                <c:pt idx="58">
                  <c:v>0.14101405240000001</c:v>
                </c:pt>
                <c:pt idx="59">
                  <c:v>0.1446141306</c:v>
                </c:pt>
                <c:pt idx="60">
                  <c:v>0.14826796249999999</c:v>
                </c:pt>
                <c:pt idx="61">
                  <c:v>0.1519754062</c:v>
                </c:pt>
                <c:pt idx="62">
                  <c:v>0.1557362944</c:v>
                </c:pt>
                <c:pt idx="63">
                  <c:v>0.159550426</c:v>
                </c:pt>
                <c:pt idx="64">
                  <c:v>0.16341755699999999</c:v>
                </c:pt>
                <c:pt idx="65">
                  <c:v>0.16733740010000001</c:v>
                </c:pt>
                <c:pt idx="66">
                  <c:v>0.17130962829999999</c:v>
                </c:pt>
                <c:pt idx="67">
                  <c:v>0.17533386209999999</c:v>
                </c:pt>
                <c:pt idx="68">
                  <c:v>0.17940969919999999</c:v>
                </c:pt>
                <c:pt idx="69">
                  <c:v>0.18353668419999999</c:v>
                </c:pt>
                <c:pt idx="70">
                  <c:v>0.1877143084</c:v>
                </c:pt>
                <c:pt idx="71">
                  <c:v>0.1919420258</c:v>
                </c:pt>
                <c:pt idx="72">
                  <c:v>0.1962192546</c:v>
                </c:pt>
                <c:pt idx="73">
                  <c:v>0.2005453535</c:v>
                </c:pt>
                <c:pt idx="74">
                  <c:v>0.20491963260000001</c:v>
                </c:pt>
                <c:pt idx="75">
                  <c:v>0.20934133590000001</c:v>
                </c:pt>
                <c:pt idx="76">
                  <c:v>0.21380970260000001</c:v>
                </c:pt>
                <c:pt idx="77">
                  <c:v>0.21832393420000001</c:v>
                </c:pt>
                <c:pt idx="78">
                  <c:v>0.22288313300000001</c:v>
                </c:pt>
                <c:pt idx="79">
                  <c:v>0.2274864029</c:v>
                </c:pt>
                <c:pt idx="80">
                  <c:v>0.23213276999999999</c:v>
                </c:pt>
                <c:pt idx="81">
                  <c:v>0.2368212143</c:v>
                </c:pt>
                <c:pt idx="82">
                  <c:v>0.2415506828</c:v>
                </c:pt>
                <c:pt idx="83">
                  <c:v>0.24632007010000001</c:v>
                </c:pt>
                <c:pt idx="84">
                  <c:v>0.25112824389999999</c:v>
                </c:pt>
                <c:pt idx="85">
                  <c:v>0.25597402660000002</c:v>
                </c:pt>
                <c:pt idx="86">
                  <c:v>0.2608561372</c:v>
                </c:pt>
                <c:pt idx="87">
                  <c:v>0.26577329690000001</c:v>
                </c:pt>
                <c:pt idx="88">
                  <c:v>0.2707242292</c:v>
                </c:pt>
                <c:pt idx="89">
                  <c:v>0.27570756079999997</c:v>
                </c:pt>
                <c:pt idx="90">
                  <c:v>0.28072187589999997</c:v>
                </c:pt>
                <c:pt idx="91">
                  <c:v>0.28576575050000003</c:v>
                </c:pt>
                <c:pt idx="92">
                  <c:v>0.29083772990000001</c:v>
                </c:pt>
                <c:pt idx="93">
                  <c:v>0.29593630230000001</c:v>
                </c:pt>
                <c:pt idx="94">
                  <c:v>0.301059888</c:v>
                </c:pt>
                <c:pt idx="95">
                  <c:v>0.3062069201</c:v>
                </c:pt>
                <c:pt idx="96">
                  <c:v>0.31137584159999998</c:v>
                </c:pt>
                <c:pt idx="97">
                  <c:v>0.31656496919999999</c:v>
                </c:pt>
                <c:pt idx="98">
                  <c:v>0.32177263630000003</c:v>
                </c:pt>
                <c:pt idx="99">
                  <c:v>0.32699721259999998</c:v>
                </c:pt>
                <c:pt idx="100">
                  <c:v>0.33223692580000003</c:v>
                </c:pt>
                <c:pt idx="101">
                  <c:v>0.33749011800000001</c:v>
                </c:pt>
                <c:pt idx="102">
                  <c:v>0.34275494760000003</c:v>
                </c:pt>
                <c:pt idx="103">
                  <c:v>0.34802973209999999</c:v>
                </c:pt>
                <c:pt idx="104">
                  <c:v>0.35331266839999997</c:v>
                </c:pt>
                <c:pt idx="105">
                  <c:v>0.35860196550000001</c:v>
                </c:pt>
                <c:pt idx="106">
                  <c:v>0.36389584549999998</c:v>
                </c:pt>
                <c:pt idx="107">
                  <c:v>0.36919249069999999</c:v>
                </c:pt>
                <c:pt idx="108">
                  <c:v>0.37449006309999999</c:v>
                </c:pt>
                <c:pt idx="109">
                  <c:v>0.37978677020000001</c:v>
                </c:pt>
                <c:pt idx="110">
                  <c:v>0.38508081960000001</c:v>
                </c:pt>
                <c:pt idx="111">
                  <c:v>0.3903703577</c:v>
                </c:pt>
                <c:pt idx="112">
                  <c:v>0.3956536846</c:v>
                </c:pt>
                <c:pt idx="113">
                  <c:v>0.40092897240000003</c:v>
                </c:pt>
                <c:pt idx="114">
                  <c:v>0.40619424370000001</c:v>
                </c:pt>
                <c:pt idx="115">
                  <c:v>0.41144761390000001</c:v>
                </c:pt>
                <c:pt idx="116">
                  <c:v>0.41668725919999999</c:v>
                </c:pt>
                <c:pt idx="117">
                  <c:v>0.42191139919999998</c:v>
                </c:pt>
                <c:pt idx="118">
                  <c:v>0.4271183314</c:v>
                </c:pt>
                <c:pt idx="119">
                  <c:v>0.4319325456</c:v>
                </c:pt>
                <c:pt idx="120">
                  <c:v>0.43674665979999999</c:v>
                </c:pt>
                <c:pt idx="121">
                  <c:v>0.44156063940000001</c:v>
                </c:pt>
                <c:pt idx="122">
                  <c:v>0.4463744664</c:v>
                </c:pt>
                <c:pt idx="123">
                  <c:v>0.45118816950000001</c:v>
                </c:pt>
                <c:pt idx="124">
                  <c:v>0.45600171090000002</c:v>
                </c:pt>
                <c:pt idx="125">
                  <c:v>0.46081516150000001</c:v>
                </c:pt>
                <c:pt idx="126">
                  <c:v>0.46562852189999998</c:v>
                </c:pt>
                <c:pt idx="127">
                  <c:v>0.47044176739999999</c:v>
                </c:pt>
                <c:pt idx="128">
                  <c:v>0.47525486020000002</c:v>
                </c:pt>
                <c:pt idx="129">
                  <c:v>0.48006786680000002</c:v>
                </c:pt>
                <c:pt idx="130">
                  <c:v>0.48488080589999999</c:v>
                </c:pt>
                <c:pt idx="131">
                  <c:v>0.48969368670000002</c:v>
                </c:pt>
                <c:pt idx="132">
                  <c:v>0.49450645589999997</c:v>
                </c:pt>
                <c:pt idx="133">
                  <c:v>0.4993191193</c:v>
                </c:pt>
                <c:pt idx="134">
                  <c:v>0.50413173759999996</c:v>
                </c:pt>
                <c:pt idx="135">
                  <c:v>0.50894431679999996</c:v>
                </c:pt>
                <c:pt idx="136">
                  <c:v>0.51375682649999999</c:v>
                </c:pt>
                <c:pt idx="137">
                  <c:v>0.51856925259999997</c:v>
                </c:pt>
                <c:pt idx="138">
                  <c:v>0.52338163849999997</c:v>
                </c:pt>
                <c:pt idx="139">
                  <c:v>0.5281939886</c:v>
                </c:pt>
                <c:pt idx="140">
                  <c:v>0.53300630640000002</c:v>
                </c:pt>
                <c:pt idx="141">
                  <c:v>0.53781861149999999</c:v>
                </c:pt>
                <c:pt idx="142">
                  <c:v>0.54263087389999998</c:v>
                </c:pt>
                <c:pt idx="143">
                  <c:v>0.5474430938</c:v>
                </c:pt>
                <c:pt idx="144">
                  <c:v>0.55225528550000003</c:v>
                </c:pt>
                <c:pt idx="145">
                  <c:v>0.55706750159999996</c:v>
                </c:pt>
                <c:pt idx="146">
                  <c:v>0.56187969839999996</c:v>
                </c:pt>
                <c:pt idx="147">
                  <c:v>0.5666918796</c:v>
                </c:pt>
                <c:pt idx="148">
                  <c:v>0.57150405869999998</c:v>
                </c:pt>
                <c:pt idx="149">
                  <c:v>0.576316253</c:v>
                </c:pt>
                <c:pt idx="150">
                  <c:v>0.58112846289999998</c:v>
                </c:pt>
                <c:pt idx="151">
                  <c:v>0.58594065019999997</c:v>
                </c:pt>
                <c:pt idx="152">
                  <c:v>0.59075285769999997</c:v>
                </c:pt>
                <c:pt idx="153">
                  <c:v>0.59556509840000005</c:v>
                </c:pt>
                <c:pt idx="154">
                  <c:v>0.60037734549999999</c:v>
                </c:pt>
                <c:pt idx="155">
                  <c:v>0.60518964490000005</c:v>
                </c:pt>
                <c:pt idx="156">
                  <c:v>0.61000198059999999</c:v>
                </c:pt>
                <c:pt idx="157">
                  <c:v>0.61481433470000002</c:v>
                </c:pt>
                <c:pt idx="158">
                  <c:v>0.61962669540000004</c:v>
                </c:pt>
                <c:pt idx="159">
                  <c:v>0.62443909490000005</c:v>
                </c:pt>
                <c:pt idx="160">
                  <c:v>0.62925157359999995</c:v>
                </c:pt>
                <c:pt idx="161">
                  <c:v>0.63406406289999995</c:v>
                </c:pt>
                <c:pt idx="162">
                  <c:v>0.63887657939999998</c:v>
                </c:pt>
                <c:pt idx="163">
                  <c:v>0.64368915959999995</c:v>
                </c:pt>
                <c:pt idx="164">
                  <c:v>0.6485018146</c:v>
                </c:pt>
                <c:pt idx="165">
                  <c:v>0.65331449600000002</c:v>
                </c:pt>
                <c:pt idx="166">
                  <c:v>0.65812726089999996</c:v>
                </c:pt>
                <c:pt idx="167">
                  <c:v>0.6629400862</c:v>
                </c:pt>
                <c:pt idx="168">
                  <c:v>0.66775293840000005</c:v>
                </c:pt>
                <c:pt idx="169">
                  <c:v>0.67256585300000005</c:v>
                </c:pt>
                <c:pt idx="170">
                  <c:v>0.67737883489999995</c:v>
                </c:pt>
                <c:pt idx="171">
                  <c:v>0.68219187039999996</c:v>
                </c:pt>
                <c:pt idx="172">
                  <c:v>0.68700498210000005</c:v>
                </c:pt>
                <c:pt idx="173">
                  <c:v>0.69181817040000004</c:v>
                </c:pt>
                <c:pt idx="174">
                  <c:v>0.69663140970000004</c:v>
                </c:pt>
                <c:pt idx="175">
                  <c:v>0.70144470830000005</c:v>
                </c:pt>
                <c:pt idx="176">
                  <c:v>0.70625809959999997</c:v>
                </c:pt>
                <c:pt idx="177">
                  <c:v>0.71107154490000002</c:v>
                </c:pt>
                <c:pt idx="178">
                  <c:v>0.71588506139999997</c:v>
                </c:pt>
                <c:pt idx="179">
                  <c:v>0.72069866189999998</c:v>
                </c:pt>
                <c:pt idx="180">
                  <c:v>0.72551233770000001</c:v>
                </c:pt>
                <c:pt idx="181">
                  <c:v>0.73032605880000001</c:v>
                </c:pt>
                <c:pt idx="182">
                  <c:v>0.73513987979999995</c:v>
                </c:pt>
                <c:pt idx="183">
                  <c:v>0.73995374110000001</c:v>
                </c:pt>
                <c:pt idx="184">
                  <c:v>0.74476770869999998</c:v>
                </c:pt>
                <c:pt idx="185">
                  <c:v>0.74958174590000004</c:v>
                </c:pt>
                <c:pt idx="186">
                  <c:v>0.75439586110000001</c:v>
                </c:pt>
                <c:pt idx="187">
                  <c:v>0.75921006840000005</c:v>
                </c:pt>
                <c:pt idx="188">
                  <c:v>0.76402431400000004</c:v>
                </c:pt>
                <c:pt idx="189">
                  <c:v>0.7688386062</c:v>
                </c:pt>
                <c:pt idx="190">
                  <c:v>0.77365302130000002</c:v>
                </c:pt>
                <c:pt idx="191">
                  <c:v>0.77846751780000001</c:v>
                </c:pt>
                <c:pt idx="192">
                  <c:v>0.78328209360000001</c:v>
                </c:pt>
                <c:pt idx="193">
                  <c:v>0.78809670919999997</c:v>
                </c:pt>
                <c:pt idx="194">
                  <c:v>0.79291142540000004</c:v>
                </c:pt>
                <c:pt idx="195">
                  <c:v>0.79772619919999999</c:v>
                </c:pt>
                <c:pt idx="196">
                  <c:v>0.80254103379999997</c:v>
                </c:pt>
                <c:pt idx="197">
                  <c:v>0.80735594519999998</c:v>
                </c:pt>
                <c:pt idx="198">
                  <c:v>0.8121709319</c:v>
                </c:pt>
                <c:pt idx="199">
                  <c:v>0.8169859947</c:v>
                </c:pt>
                <c:pt idx="200">
                  <c:v>0.82180113310000003</c:v>
                </c:pt>
                <c:pt idx="201">
                  <c:v>0.82661634650000004</c:v>
                </c:pt>
                <c:pt idx="202">
                  <c:v>0.83143161310000002</c:v>
                </c:pt>
                <c:pt idx="203">
                  <c:v>0.83624695579999997</c:v>
                </c:pt>
                <c:pt idx="204">
                  <c:v>0.84106237049999999</c:v>
                </c:pt>
                <c:pt idx="205">
                  <c:v>0.84587784020000001</c:v>
                </c:pt>
                <c:pt idx="206">
                  <c:v>0.85069335509999999</c:v>
                </c:pt>
                <c:pt idx="207">
                  <c:v>0.85550896119999997</c:v>
                </c:pt>
                <c:pt idx="208">
                  <c:v>0.86032462210000005</c:v>
                </c:pt>
                <c:pt idx="209">
                  <c:v>0.86514034679999996</c:v>
                </c:pt>
                <c:pt idx="210">
                  <c:v>0.86995610580000005</c:v>
                </c:pt>
                <c:pt idx="211">
                  <c:v>0.87477194430000005</c:v>
                </c:pt>
                <c:pt idx="212">
                  <c:v>0.87958786030000002</c:v>
                </c:pt>
                <c:pt idx="213">
                  <c:v>0.88440383209999995</c:v>
                </c:pt>
                <c:pt idx="214">
                  <c:v>0.88921982239999997</c:v>
                </c:pt>
                <c:pt idx="215">
                  <c:v>0.89403587289999997</c:v>
                </c:pt>
                <c:pt idx="216">
                  <c:v>0.89885200620000005</c:v>
                </c:pt>
                <c:pt idx="217">
                  <c:v>0.90366818019999995</c:v>
                </c:pt>
                <c:pt idx="218">
                  <c:v>0.90848440279999998</c:v>
                </c:pt>
                <c:pt idx="219">
                  <c:v>0.9133006454</c:v>
                </c:pt>
                <c:pt idx="220">
                  <c:v>0.91811697709999995</c:v>
                </c:pt>
                <c:pt idx="221">
                  <c:v>0.92293332009999995</c:v>
                </c:pt>
                <c:pt idx="222">
                  <c:v>0.9277497535</c:v>
                </c:pt>
                <c:pt idx="223">
                  <c:v>0.93256619240000005</c:v>
                </c:pt>
                <c:pt idx="224">
                  <c:v>0.9373826851</c:v>
                </c:pt>
                <c:pt idx="225">
                  <c:v>0.9421991958</c:v>
                </c:pt>
                <c:pt idx="226">
                  <c:v>0.94701577709999996</c:v>
                </c:pt>
                <c:pt idx="227">
                  <c:v>0.95183236739999999</c:v>
                </c:pt>
                <c:pt idx="228">
                  <c:v>0.95664900929999996</c:v>
                </c:pt>
                <c:pt idx="229">
                  <c:v>0.96146567709999997</c:v>
                </c:pt>
                <c:pt idx="230">
                  <c:v>0.96628238799999999</c:v>
                </c:pt>
                <c:pt idx="231">
                  <c:v>0.97109913039999995</c:v>
                </c:pt>
                <c:pt idx="232">
                  <c:v>0.97591589879999996</c:v>
                </c:pt>
                <c:pt idx="233">
                  <c:v>0.98073269119999995</c:v>
                </c:pt>
                <c:pt idx="234">
                  <c:v>0.98554950009999998</c:v>
                </c:pt>
                <c:pt idx="235">
                  <c:v>0.99036634690000003</c:v>
                </c:pt>
                <c:pt idx="236">
                  <c:v>0.99518320630000001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0.99529281349999998</c:v>
                </c:pt>
                <c:pt idx="288">
                  <c:v>0.99058292400000003</c:v>
                </c:pt>
                <c:pt idx="289">
                  <c:v>0.98586976989999997</c:v>
                </c:pt>
                <c:pt idx="290">
                  <c:v>0.9811538018</c:v>
                </c:pt>
                <c:pt idx="291">
                  <c:v>0.97643502010000005</c:v>
                </c:pt>
                <c:pt idx="292">
                  <c:v>0.97171324569999995</c:v>
                </c:pt>
                <c:pt idx="293">
                  <c:v>0.96698853510000005</c:v>
                </c:pt>
                <c:pt idx="294">
                  <c:v>0.96226105510000004</c:v>
                </c:pt>
                <c:pt idx="295">
                  <c:v>0.95753071609999996</c:v>
                </c:pt>
                <c:pt idx="296">
                  <c:v>0.9527975394</c:v>
                </c:pt>
                <c:pt idx="297">
                  <c:v>0.9480619401</c:v>
                </c:pt>
                <c:pt idx="298">
                  <c:v>0.94332336459999999</c:v>
                </c:pt>
                <c:pt idx="299">
                  <c:v>0.93858219369999996</c:v>
                </c:pt>
                <c:pt idx="300">
                  <c:v>0.93383827480000003</c:v>
                </c:pt>
                <c:pt idx="301">
                  <c:v>0.92909198240000002</c:v>
                </c:pt>
                <c:pt idx="302">
                  <c:v>0.92434281019999998</c:v>
                </c:pt>
                <c:pt idx="303">
                  <c:v>0.91959117349999997</c:v>
                </c:pt>
                <c:pt idx="304">
                  <c:v>0.91483692120000004</c:v>
                </c:pt>
                <c:pt idx="305">
                  <c:v>0.91008022509999997</c:v>
                </c:pt>
                <c:pt idx="306">
                  <c:v>0.90532125360000004</c:v>
                </c:pt>
                <c:pt idx="307">
                  <c:v>0.900559412</c:v>
                </c:pt>
                <c:pt idx="308">
                  <c:v>0.89579522389999999</c:v>
                </c:pt>
                <c:pt idx="309">
                  <c:v>0.89102887269999997</c:v>
                </c:pt>
                <c:pt idx="310">
                  <c:v>0.88625982579999996</c:v>
                </c:pt>
                <c:pt idx="311">
                  <c:v>0.88148840230000003</c:v>
                </c:pt>
                <c:pt idx="312">
                  <c:v>0.87671464860000003</c:v>
                </c:pt>
                <c:pt idx="313">
                  <c:v>0.87193866819999999</c:v>
                </c:pt>
                <c:pt idx="314">
                  <c:v>0.86716044110000001</c:v>
                </c:pt>
                <c:pt idx="315">
                  <c:v>0.86237970200000003</c:v>
                </c:pt>
                <c:pt idx="316">
                  <c:v>0.85759687979999999</c:v>
                </c:pt>
                <c:pt idx="317">
                  <c:v>0.85281175819999999</c:v>
                </c:pt>
                <c:pt idx="318">
                  <c:v>0.84802437990000001</c:v>
                </c:pt>
                <c:pt idx="319">
                  <c:v>0.84323484420000006</c:v>
                </c:pt>
                <c:pt idx="320">
                  <c:v>0.83844296019999998</c:v>
                </c:pt>
                <c:pt idx="321">
                  <c:v>0.83364899660000003</c:v>
                </c:pt>
                <c:pt idx="322">
                  <c:v>0.82885286010000003</c:v>
                </c:pt>
                <c:pt idx="323">
                  <c:v>0.82405469409999998</c:v>
                </c:pt>
                <c:pt idx="324">
                  <c:v>0.81925438750000001</c:v>
                </c:pt>
                <c:pt idx="325">
                  <c:v>0.81445186069999997</c:v>
                </c:pt>
                <c:pt idx="326">
                  <c:v>0.80964742749999996</c:v>
                </c:pt>
                <c:pt idx="327">
                  <c:v>0.80484096979999997</c:v>
                </c:pt>
                <c:pt idx="328">
                  <c:v>0.80003220850000001</c:v>
                </c:pt>
                <c:pt idx="329">
                  <c:v>0.795221701</c:v>
                </c:pt>
                <c:pt idx="330">
                  <c:v>0.79040898950000005</c:v>
                </c:pt>
                <c:pt idx="331">
                  <c:v>0.78559428509999996</c:v>
                </c:pt>
                <c:pt idx="332">
                  <c:v>0.78077751709999998</c:v>
                </c:pt>
                <c:pt idx="333">
                  <c:v>0.77595893199999999</c:v>
                </c:pt>
                <c:pt idx="334">
                  <c:v>0.77113837910000005</c:v>
                </c:pt>
                <c:pt idx="335">
                  <c:v>0.76631587919999999</c:v>
                </c:pt>
                <c:pt idx="336">
                  <c:v>0.76149150539999999</c:v>
                </c:pt>
                <c:pt idx="337">
                  <c:v>0.75666526239999998</c:v>
                </c:pt>
                <c:pt idx="338">
                  <c:v>0.75183711119999996</c:v>
                </c:pt>
                <c:pt idx="339">
                  <c:v>0.74700708390000004</c:v>
                </c:pt>
                <c:pt idx="340">
                  <c:v>0.74217542560000005</c:v>
                </c:pt>
                <c:pt idx="341">
                  <c:v>0.73734143289999998</c:v>
                </c:pt>
                <c:pt idx="342">
                  <c:v>0.73250584460000001</c:v>
                </c:pt>
                <c:pt idx="343">
                  <c:v>0.72766842799999998</c:v>
                </c:pt>
                <c:pt idx="344">
                  <c:v>0.72282924420000005</c:v>
                </c:pt>
                <c:pt idx="345">
                  <c:v>0.71798829819999999</c:v>
                </c:pt>
                <c:pt idx="346">
                  <c:v>0.71314555639999999</c:v>
                </c:pt>
                <c:pt idx="347">
                  <c:v>0.70830125710000003</c:v>
                </c:pt>
                <c:pt idx="348">
                  <c:v>0.70345473400000003</c:v>
                </c:pt>
                <c:pt idx="349">
                  <c:v>0.69860670020000004</c:v>
                </c:pt>
                <c:pt idx="350">
                  <c:v>0.69375694649999997</c:v>
                </c:pt>
                <c:pt idx="351">
                  <c:v>0.6889055275</c:v>
                </c:pt>
                <c:pt idx="352">
                  <c:v>0.68405257370000006</c:v>
                </c:pt>
                <c:pt idx="353">
                  <c:v>0.67919787389999997</c:v>
                </c:pt>
                <c:pt idx="354">
                  <c:v>0.67434123150000003</c:v>
                </c:pt>
                <c:pt idx="355">
                  <c:v>0.6694830383</c:v>
                </c:pt>
                <c:pt idx="356">
                  <c:v>0.66462328869999998</c:v>
                </c:pt>
                <c:pt idx="357">
                  <c:v>0.65976196539999998</c:v>
                </c:pt>
                <c:pt idx="358">
                  <c:v>0.65489905100000001</c:v>
                </c:pt>
                <c:pt idx="359">
                  <c:v>0.65003424929999998</c:v>
                </c:pt>
                <c:pt idx="360">
                  <c:v>0.64516790970000004</c:v>
                </c:pt>
                <c:pt idx="361">
                  <c:v>0.64030005599999995</c:v>
                </c:pt>
                <c:pt idx="362">
                  <c:v>0.63543074160000002</c:v>
                </c:pt>
                <c:pt idx="363">
                  <c:v>0.63056006269999998</c:v>
                </c:pt>
                <c:pt idx="364">
                  <c:v>0.6256873489</c:v>
                </c:pt>
                <c:pt idx="365">
                  <c:v>0.62081316289999999</c:v>
                </c:pt>
                <c:pt idx="366">
                  <c:v>0.61593756909999997</c:v>
                </c:pt>
                <c:pt idx="367">
                  <c:v>0.61106059700000004</c:v>
                </c:pt>
                <c:pt idx="368">
                  <c:v>0.60618215909999995</c:v>
                </c:pt>
                <c:pt idx="369">
                  <c:v>0.60130193909999996</c:v>
                </c:pt>
                <c:pt idx="370">
                  <c:v>0.59642037650000002</c:v>
                </c:pt>
                <c:pt idx="371">
                  <c:v>0.59153742629999995</c:v>
                </c:pt>
                <c:pt idx="372">
                  <c:v>0.58665307550000001</c:v>
                </c:pt>
                <c:pt idx="373">
                  <c:v>0.58176715909999999</c:v>
                </c:pt>
                <c:pt idx="374">
                  <c:v>0.57687980630000002</c:v>
                </c:pt>
                <c:pt idx="375">
                  <c:v>0.57199110070000003</c:v>
                </c:pt>
                <c:pt idx="376">
                  <c:v>0.56710106220000001</c:v>
                </c:pt>
                <c:pt idx="377">
                  <c:v>0.56220969109999996</c:v>
                </c:pt>
                <c:pt idx="378">
                  <c:v>0.55731669510000004</c:v>
                </c:pt>
                <c:pt idx="379">
                  <c:v>0.55242246620000002</c:v>
                </c:pt>
                <c:pt idx="380">
                  <c:v>0.54752699549999995</c:v>
                </c:pt>
                <c:pt idx="381">
                  <c:v>0.54263028410000003</c:v>
                </c:pt>
                <c:pt idx="382">
                  <c:v>0.53773201699999995</c:v>
                </c:pt>
                <c:pt idx="383">
                  <c:v>0.53283248319999998</c:v>
                </c:pt>
                <c:pt idx="384">
                  <c:v>0.52793176090000005</c:v>
                </c:pt>
                <c:pt idx="385">
                  <c:v>0.52302986709999999</c:v>
                </c:pt>
                <c:pt idx="386">
                  <c:v>0.51812665739999997</c:v>
                </c:pt>
                <c:pt idx="387">
                  <c:v>0.51322208459999996</c:v>
                </c:pt>
                <c:pt idx="388">
                  <c:v>0.50831642340000005</c:v>
                </c:pt>
                <c:pt idx="389">
                  <c:v>0.50340965950000005</c:v>
                </c:pt>
                <c:pt idx="390">
                  <c:v>0.49850168109999998</c:v>
                </c:pt>
                <c:pt idx="391">
                  <c:v>0.49359233660000001</c:v>
                </c:pt>
                <c:pt idx="392">
                  <c:v>0.48868197400000002</c:v>
                </c:pt>
                <c:pt idx="393">
                  <c:v>0.48377056280000003</c:v>
                </c:pt>
                <c:pt idx="394">
                  <c:v>0.4788580872</c:v>
                </c:pt>
                <c:pt idx="395">
                  <c:v>0.47394434089999998</c:v>
                </c:pt>
                <c:pt idx="396">
                  <c:v>0.46902957150000002</c:v>
                </c:pt>
                <c:pt idx="397">
                  <c:v>0.46411387520000003</c:v>
                </c:pt>
                <c:pt idx="398">
                  <c:v>0.45919725719999999</c:v>
                </c:pt>
                <c:pt idx="399">
                  <c:v>0.45427947870000002</c:v>
                </c:pt>
                <c:pt idx="400">
                  <c:v>0.4493606785</c:v>
                </c:pt>
                <c:pt idx="401">
                  <c:v>0.44444100060000002</c:v>
                </c:pt>
                <c:pt idx="402">
                  <c:v>0.43952047150000001</c:v>
                </c:pt>
                <c:pt idx="403">
                  <c:v>0.43459911779999999</c:v>
                </c:pt>
                <c:pt idx="404">
                  <c:v>0.42967665649999998</c:v>
                </c:pt>
                <c:pt idx="405">
                  <c:v>0.42475342739999999</c:v>
                </c:pt>
                <c:pt idx="406">
                  <c:v>0.41944908549999999</c:v>
                </c:pt>
                <c:pt idx="407">
                  <c:v>0.41412358189999998</c:v>
                </c:pt>
                <c:pt idx="408">
                  <c:v>0.40877872840000001</c:v>
                </c:pt>
                <c:pt idx="409">
                  <c:v>0.40341633100000002</c:v>
                </c:pt>
                <c:pt idx="410">
                  <c:v>0.39803810249999999</c:v>
                </c:pt>
                <c:pt idx="411">
                  <c:v>0.39264590399999999</c:v>
                </c:pt>
                <c:pt idx="412">
                  <c:v>0.3872417413</c:v>
                </c:pt>
                <c:pt idx="413">
                  <c:v>0.38182763330000002</c:v>
                </c:pt>
                <c:pt idx="414">
                  <c:v>0.37640559689999997</c:v>
                </c:pt>
                <c:pt idx="415">
                  <c:v>0.37097765710000002</c:v>
                </c:pt>
                <c:pt idx="416">
                  <c:v>0.3655457909</c:v>
                </c:pt>
                <c:pt idx="417">
                  <c:v>0.36011217210000002</c:v>
                </c:pt>
                <c:pt idx="418">
                  <c:v>0.35467885189999998</c:v>
                </c:pt>
                <c:pt idx="419">
                  <c:v>0.34924790989999999</c:v>
                </c:pt>
                <c:pt idx="420">
                  <c:v>0.34382141259999999</c:v>
                </c:pt>
                <c:pt idx="421">
                  <c:v>0.33840142950000002</c:v>
                </c:pt>
                <c:pt idx="422">
                  <c:v>0.33299000969999998</c:v>
                </c:pt>
                <c:pt idx="423">
                  <c:v>0.32758924</c:v>
                </c:pt>
                <c:pt idx="424">
                  <c:v>0.32220120070000002</c:v>
                </c:pt>
                <c:pt idx="425">
                  <c:v>0.31682788119999999</c:v>
                </c:pt>
                <c:pt idx="426">
                  <c:v>0.31147125689999999</c:v>
                </c:pt>
                <c:pt idx="427">
                  <c:v>0.30613331510000003</c:v>
                </c:pt>
                <c:pt idx="428">
                  <c:v>0.30081602689999998</c:v>
                </c:pt>
                <c:pt idx="429">
                  <c:v>0.29552132980000001</c:v>
                </c:pt>
                <c:pt idx="430">
                  <c:v>0.29025112889999999</c:v>
                </c:pt>
                <c:pt idx="431">
                  <c:v>0.2850072608</c:v>
                </c:pt>
                <c:pt idx="432">
                  <c:v>0.27979184060000001</c:v>
                </c:pt>
                <c:pt idx="433">
                  <c:v>0.27460643000000001</c:v>
                </c:pt>
                <c:pt idx="434">
                  <c:v>0.26945279230000002</c:v>
                </c:pt>
                <c:pt idx="435">
                  <c:v>0.26433261720000001</c:v>
                </c:pt>
                <c:pt idx="436">
                  <c:v>0.25924756609999999</c:v>
                </c:pt>
                <c:pt idx="437">
                  <c:v>0.25419927510000001</c:v>
                </c:pt>
                <c:pt idx="438">
                  <c:v>0.24918932520000001</c:v>
                </c:pt>
                <c:pt idx="439">
                  <c:v>0.24421920489999999</c:v>
                </c:pt>
                <c:pt idx="440">
                  <c:v>0.23929081720000001</c:v>
                </c:pt>
                <c:pt idx="441">
                  <c:v>0.23440540330000001</c:v>
                </c:pt>
                <c:pt idx="442">
                  <c:v>0.22956410399999999</c:v>
                </c:pt>
                <c:pt idx="443">
                  <c:v>0.2247682496</c:v>
                </c:pt>
                <c:pt idx="444">
                  <c:v>0.22001912670000001</c:v>
                </c:pt>
                <c:pt idx="445">
                  <c:v>0.2153179348</c:v>
                </c:pt>
                <c:pt idx="446">
                  <c:v>0.2106657878</c:v>
                </c:pt>
                <c:pt idx="447">
                  <c:v>0.20606382270000001</c:v>
                </c:pt>
                <c:pt idx="448">
                  <c:v>0.20151371130000001</c:v>
                </c:pt>
                <c:pt idx="449">
                  <c:v>0.1970157652</c:v>
                </c:pt>
                <c:pt idx="450">
                  <c:v>0.1925708394</c:v>
                </c:pt>
                <c:pt idx="451">
                  <c:v>0.18817986480000001</c:v>
                </c:pt>
                <c:pt idx="452">
                  <c:v>0.18384363340000001</c:v>
                </c:pt>
                <c:pt idx="453">
                  <c:v>0.17956276039999999</c:v>
                </c:pt>
                <c:pt idx="454">
                  <c:v>0.1753383362</c:v>
                </c:pt>
                <c:pt idx="455">
                  <c:v>0.1711713268</c:v>
                </c:pt>
                <c:pt idx="456">
                  <c:v>0.16706168669999999</c:v>
                </c:pt>
                <c:pt idx="457">
                  <c:v>0.1630097324</c:v>
                </c:pt>
                <c:pt idx="458">
                  <c:v>0.1590158924</c:v>
                </c:pt>
                <c:pt idx="459">
                  <c:v>0.15508066919999999</c:v>
                </c:pt>
                <c:pt idx="460">
                  <c:v>0.15120512559999999</c:v>
                </c:pt>
                <c:pt idx="461">
                  <c:v>0.14738952399999999</c:v>
                </c:pt>
                <c:pt idx="462">
                  <c:v>0.1436333135</c:v>
                </c:pt>
                <c:pt idx="463">
                  <c:v>0.1399366423</c:v>
                </c:pt>
                <c:pt idx="464">
                  <c:v>0.1362996313</c:v>
                </c:pt>
                <c:pt idx="465">
                  <c:v>0.13272291310000001</c:v>
                </c:pt>
                <c:pt idx="466">
                  <c:v>0.12920739649999999</c:v>
                </c:pt>
                <c:pt idx="467">
                  <c:v>0.12575169280000001</c:v>
                </c:pt>
                <c:pt idx="468">
                  <c:v>0.1223556549</c:v>
                </c:pt>
                <c:pt idx="469">
                  <c:v>0.1190191293</c:v>
                </c:pt>
                <c:pt idx="470">
                  <c:v>0.11574347510000001</c:v>
                </c:pt>
                <c:pt idx="471">
                  <c:v>0.1125279979</c:v>
                </c:pt>
                <c:pt idx="472">
                  <c:v>0.10937151520000001</c:v>
                </c:pt>
                <c:pt idx="473">
                  <c:v>0.1062737716</c:v>
                </c:pt>
                <c:pt idx="474">
                  <c:v>0.1032353381</c:v>
                </c:pt>
                <c:pt idx="475">
                  <c:v>0.10025693550000001</c:v>
                </c:pt>
                <c:pt idx="476">
                  <c:v>9.7336190739999995E-2</c:v>
                </c:pt>
                <c:pt idx="477">
                  <c:v>9.4472660050000004E-2</c:v>
                </c:pt>
                <c:pt idx="478">
                  <c:v>9.1667100370000004E-2</c:v>
                </c:pt>
                <c:pt idx="479">
                  <c:v>8.8919949550000002E-2</c:v>
                </c:pt>
                <c:pt idx="480">
                  <c:v>8.6228775379999997E-2</c:v>
                </c:pt>
                <c:pt idx="481">
                  <c:v>8.3592981499999996E-2</c:v>
                </c:pt>
                <c:pt idx="482">
                  <c:v>8.1014351220000003E-2</c:v>
                </c:pt>
                <c:pt idx="483">
                  <c:v>7.8491219099999995E-2</c:v>
                </c:pt>
                <c:pt idx="484">
                  <c:v>7.6021713569999996E-2</c:v>
                </c:pt>
                <c:pt idx="485">
                  <c:v>7.3606323200000004E-2</c:v>
                </c:pt>
                <c:pt idx="486">
                  <c:v>7.1246468330000007E-2</c:v>
                </c:pt>
                <c:pt idx="487">
                  <c:v>6.8938331520000007E-2</c:v>
                </c:pt>
                <c:pt idx="488">
                  <c:v>6.6681271649999999E-2</c:v>
                </c:pt>
                <c:pt idx="489">
                  <c:v>6.4479169870000005E-2</c:v>
                </c:pt>
                <c:pt idx="490">
                  <c:v>6.2326786129999999E-2</c:v>
                </c:pt>
                <c:pt idx="491">
                  <c:v>6.0223287649999999E-2</c:v>
                </c:pt>
                <c:pt idx="492">
                  <c:v>5.8173085809999997E-2</c:v>
                </c:pt>
                <c:pt idx="493">
                  <c:v>5.6170620490000003E-2</c:v>
                </c:pt>
                <c:pt idx="494">
                  <c:v>5.4214630020000001E-2</c:v>
                </c:pt>
                <c:pt idx="495">
                  <c:v>5.2310485470000001E-2</c:v>
                </c:pt>
                <c:pt idx="496">
                  <c:v>5.045156303E-2</c:v>
                </c:pt>
                <c:pt idx="497">
                  <c:v>4.8638163169999998E-2</c:v>
                </c:pt>
                <c:pt idx="498">
                  <c:v>4.6873876350000003E-2</c:v>
                </c:pt>
                <c:pt idx="499">
                  <c:v>4.5152064319999997E-2</c:v>
                </c:pt>
                <c:pt idx="500">
                  <c:v>4.3475387509999998E-2</c:v>
                </c:pt>
                <c:pt idx="501">
                  <c:v>4.1844022660000001E-2</c:v>
                </c:pt>
                <c:pt idx="502">
                  <c:v>4.0252717729999998E-2</c:v>
                </c:pt>
                <c:pt idx="503">
                  <c:v>3.8708012430000001E-2</c:v>
                </c:pt>
                <c:pt idx="504">
                  <c:v>3.7202973770000002E-2</c:v>
                </c:pt>
                <c:pt idx="505">
                  <c:v>3.5738416850000003E-2</c:v>
                </c:pt>
                <c:pt idx="506">
                  <c:v>3.4316714650000003E-2</c:v>
                </c:pt>
                <c:pt idx="507">
                  <c:v>3.2930645270000003E-2</c:v>
                </c:pt>
                <c:pt idx="508">
                  <c:v>3.1588581659999997E-2</c:v>
                </c:pt>
                <c:pt idx="509">
                  <c:v>3.0281712780000001E-2</c:v>
                </c:pt>
                <c:pt idx="510">
                  <c:v>2.9013448550000001E-2</c:v>
                </c:pt>
                <c:pt idx="511">
                  <c:v>2.7783209709999999E-2</c:v>
                </c:pt>
                <c:pt idx="512">
                  <c:v>2.6586658730000001E-2</c:v>
                </c:pt>
                <c:pt idx="513">
                  <c:v>2.543042383E-2</c:v>
                </c:pt>
                <c:pt idx="514">
                  <c:v>2.4303610440000002E-2</c:v>
                </c:pt>
                <c:pt idx="515">
                  <c:v>2.3217658360000001E-2</c:v>
                </c:pt>
                <c:pt idx="516">
                  <c:v>2.216010304E-2</c:v>
                </c:pt>
                <c:pt idx="517">
                  <c:v>2.114007998E-2</c:v>
                </c:pt>
                <c:pt idx="518">
                  <c:v>2.0149538089999999E-2</c:v>
                </c:pt>
                <c:pt idx="519">
                  <c:v>1.919314385E-2</c:v>
                </c:pt>
                <c:pt idx="520">
                  <c:v>1.8266772390000002E-2</c:v>
                </c:pt>
                <c:pt idx="521">
                  <c:v>1.7371599750000001E-2</c:v>
                </c:pt>
                <c:pt idx="522">
                  <c:v>1.6506667270000001E-2</c:v>
                </c:pt>
                <c:pt idx="523">
                  <c:v>1.5670759570000001E-2</c:v>
                </c:pt>
                <c:pt idx="524">
                  <c:v>1.48646977E-2</c:v>
                </c:pt>
                <c:pt idx="525">
                  <c:v>1.393610902E-2</c:v>
                </c:pt>
                <c:pt idx="526">
                  <c:v>1.3025698549999999E-2</c:v>
                </c:pt>
                <c:pt idx="527">
                  <c:v>1.2124032870000001E-2</c:v>
                </c:pt>
                <c:pt idx="528">
                  <c:v>1.1244557109999999E-2</c:v>
                </c:pt>
                <c:pt idx="529">
                  <c:v>1.0379989920000001E-2</c:v>
                </c:pt>
                <c:pt idx="530">
                  <c:v>9.5281070670000002E-3</c:v>
                </c:pt>
                <c:pt idx="531">
                  <c:v>8.7055742079999998E-3</c:v>
                </c:pt>
                <c:pt idx="532">
                  <c:v>7.8989553189999992E-3</c:v>
                </c:pt>
                <c:pt idx="533">
                  <c:v>7.1098978559999996E-3</c:v>
                </c:pt>
                <c:pt idx="534">
                  <c:v>6.3543067669999996E-3</c:v>
                </c:pt>
                <c:pt idx="535">
                  <c:v>5.6214534220000003E-3</c:v>
                </c:pt>
                <c:pt idx="536">
                  <c:v>4.9128055479999997E-3</c:v>
                </c:pt>
                <c:pt idx="537">
                  <c:v>4.23656964E-3</c:v>
                </c:pt>
                <c:pt idx="538">
                  <c:v>3.5980294589999999E-3</c:v>
                </c:pt>
                <c:pt idx="539">
                  <c:v>2.9914638930000001E-3</c:v>
                </c:pt>
                <c:pt idx="540">
                  <c:v>2.420150936E-3</c:v>
                </c:pt>
                <c:pt idx="541">
                  <c:v>1.8876251880000001E-3</c:v>
                </c:pt>
                <c:pt idx="542">
                  <c:v>1.407674325E-3</c:v>
                </c:pt>
                <c:pt idx="543">
                  <c:v>9.7587138889999999E-4</c:v>
                </c:pt>
                <c:pt idx="544">
                  <c:v>5.9304862180000004E-4</c:v>
                </c:pt>
                <c:pt idx="545">
                  <c:v>2.6345597069999999E-4</c:v>
                </c:pt>
                <c:pt idx="546">
                  <c:v>-8.7075602540000003E-6</c:v>
                </c:pt>
                <c:pt idx="547">
                  <c:v>-2.20519853E-4</c:v>
                </c:pt>
                <c:pt idx="548">
                  <c:v>-3.7213735530000001E-4</c:v>
                </c:pt>
                <c:pt idx="549">
                  <c:v>-4.5206026769999998E-4</c:v>
                </c:pt>
                <c:pt idx="550">
                  <c:v>-4.6035013409999998E-4</c:v>
                </c:pt>
                <c:pt idx="551">
                  <c:v>-3.9961907389999998E-4</c:v>
                </c:pt>
                <c:pt idx="552">
                  <c:v>-2.6903633979999999E-4</c:v>
                </c:pt>
                <c:pt idx="553">
                  <c:v>-6.9531613209999999E-5</c:v>
                </c:pt>
                <c:pt idx="554">
                  <c:v>1.9806402940000001E-4</c:v>
                </c:pt>
                <c:pt idx="555">
                  <c:v>5.3253764960000001E-4</c:v>
                </c:pt>
                <c:pt idx="556">
                  <c:v>9.3325561170000003E-4</c:v>
                </c:pt>
                <c:pt idx="557">
                  <c:v>1.3990289609999999E-3</c:v>
                </c:pt>
                <c:pt idx="558">
                  <c:v>1.9273856230000001E-3</c:v>
                </c:pt>
                <c:pt idx="559">
                  <c:v>2.515215954E-3</c:v>
                </c:pt>
                <c:pt idx="560">
                  <c:v>3.1595539649999999E-3</c:v>
                </c:pt>
                <c:pt idx="561">
                  <c:v>3.8568127010000001E-3</c:v>
                </c:pt>
                <c:pt idx="562">
                  <c:v>4.6080386100000002E-3</c:v>
                </c:pt>
                <c:pt idx="563">
                  <c:v>5.4061771129999998E-3</c:v>
                </c:pt>
                <c:pt idx="564">
                  <c:v>6.2455373789999996E-3</c:v>
                </c:pt>
                <c:pt idx="565">
                  <c:v>7.1221663840000003E-3</c:v>
                </c:pt>
                <c:pt idx="566">
                  <c:v>8.0324045029999992E-3</c:v>
                </c:pt>
                <c:pt idx="567">
                  <c:v>8.9728468340000006E-3</c:v>
                </c:pt>
                <c:pt idx="568">
                  <c:v>9.945548706E-3</c:v>
                </c:pt>
                <c:pt idx="569">
                  <c:v>1.0946650990000001E-2</c:v>
                </c:pt>
                <c:pt idx="570">
                  <c:v>1.1969443789999999E-2</c:v>
                </c:pt>
                <c:pt idx="571">
                  <c:v>1.3011433399999999E-2</c:v>
                </c:pt>
                <c:pt idx="572">
                  <c:v>1.407452071E-2</c:v>
                </c:pt>
                <c:pt idx="573">
                  <c:v>1.5158035239999999E-2</c:v>
                </c:pt>
              </c:numCache>
            </c:numRef>
          </c:xVal>
          <c:yVal>
            <c:numRef>
              <c:f>'Cp@11.2'!$N$2:$N$575</c:f>
              <c:numCache>
                <c:formatCode>0.00E+00</c:formatCode>
                <c:ptCount val="574"/>
                <c:pt idx="0">
                  <c:v>0.89095985889999996</c:v>
                </c:pt>
                <c:pt idx="1">
                  <c:v>0.90632271769999995</c:v>
                </c:pt>
                <c:pt idx="2">
                  <c:v>0.91888439659999999</c:v>
                </c:pt>
                <c:pt idx="3">
                  <c:v>0.92887562509999999</c:v>
                </c:pt>
                <c:pt idx="4">
                  <c:v>0.93654221299999996</c:v>
                </c:pt>
                <c:pt idx="5">
                  <c:v>0.94201129669999994</c:v>
                </c:pt>
                <c:pt idx="6">
                  <c:v>0.94544166330000001</c:v>
                </c:pt>
                <c:pt idx="7">
                  <c:v>0.94711899759999996</c:v>
                </c:pt>
                <c:pt idx="8">
                  <c:v>0.94750219579999995</c:v>
                </c:pt>
                <c:pt idx="9">
                  <c:v>0.94608950609999998</c:v>
                </c:pt>
                <c:pt idx="10">
                  <c:v>0.94353532790000005</c:v>
                </c:pt>
                <c:pt idx="11">
                  <c:v>0.93977189059999999</c:v>
                </c:pt>
                <c:pt idx="12">
                  <c:v>0.93478161100000001</c:v>
                </c:pt>
                <c:pt idx="13">
                  <c:v>0.92897593980000004</c:v>
                </c:pt>
                <c:pt idx="14">
                  <c:v>0.92219966649999996</c:v>
                </c:pt>
                <c:pt idx="15">
                  <c:v>0.91477096079999998</c:v>
                </c:pt>
                <c:pt idx="16">
                  <c:v>0.90668225290000004</c:v>
                </c:pt>
                <c:pt idx="17">
                  <c:v>0.89795976879999995</c:v>
                </c:pt>
                <c:pt idx="18">
                  <c:v>0.88879799839999996</c:v>
                </c:pt>
                <c:pt idx="19">
                  <c:v>0.87927299739999998</c:v>
                </c:pt>
                <c:pt idx="20">
                  <c:v>0.8692774177</c:v>
                </c:pt>
                <c:pt idx="21">
                  <c:v>0.85901302099999999</c:v>
                </c:pt>
                <c:pt idx="22">
                  <c:v>0.84856599570000002</c:v>
                </c:pt>
                <c:pt idx="23">
                  <c:v>0.83782428499999995</c:v>
                </c:pt>
                <c:pt idx="24">
                  <c:v>0.82694166899999999</c:v>
                </c:pt>
                <c:pt idx="25">
                  <c:v>0.81601840260000003</c:v>
                </c:pt>
                <c:pt idx="26">
                  <c:v>0.80488705640000002</c:v>
                </c:pt>
                <c:pt idx="27">
                  <c:v>0.79364448789999997</c:v>
                </c:pt>
                <c:pt idx="28">
                  <c:v>0.78258061410000002</c:v>
                </c:pt>
                <c:pt idx="29">
                  <c:v>0.77150779960000004</c:v>
                </c:pt>
                <c:pt idx="30">
                  <c:v>0.76023560759999997</c:v>
                </c:pt>
                <c:pt idx="31">
                  <c:v>0.74911451340000001</c:v>
                </c:pt>
                <c:pt idx="32">
                  <c:v>0.73824065920000004</c:v>
                </c:pt>
                <c:pt idx="33">
                  <c:v>0.7272670269</c:v>
                </c:pt>
                <c:pt idx="34">
                  <c:v>0.71622908119999995</c:v>
                </c:pt>
                <c:pt idx="35">
                  <c:v>0.70552444459999997</c:v>
                </c:pt>
                <c:pt idx="36">
                  <c:v>0.69506388900000005</c:v>
                </c:pt>
                <c:pt idx="37">
                  <c:v>0.68447726959999999</c:v>
                </c:pt>
                <c:pt idx="38">
                  <c:v>0.6739166379</c:v>
                </c:pt>
                <c:pt idx="39">
                  <c:v>0.66375404599999999</c:v>
                </c:pt>
                <c:pt idx="40">
                  <c:v>0.65386867520000003</c:v>
                </c:pt>
                <c:pt idx="41">
                  <c:v>0.64392435550000005</c:v>
                </c:pt>
                <c:pt idx="42">
                  <c:v>0.6339914203</c:v>
                </c:pt>
                <c:pt idx="43">
                  <c:v>0.62437927719999997</c:v>
                </c:pt>
                <c:pt idx="44">
                  <c:v>0.61514037850000003</c:v>
                </c:pt>
                <c:pt idx="45">
                  <c:v>0.60601979490000002</c:v>
                </c:pt>
                <c:pt idx="46">
                  <c:v>0.59684556720000004</c:v>
                </c:pt>
                <c:pt idx="47">
                  <c:v>0.58779388669999999</c:v>
                </c:pt>
                <c:pt idx="48">
                  <c:v>0.57912760969999999</c:v>
                </c:pt>
                <c:pt idx="49">
                  <c:v>0.5707551837</c:v>
                </c:pt>
                <c:pt idx="50">
                  <c:v>0.56246030329999996</c:v>
                </c:pt>
                <c:pt idx="51">
                  <c:v>0.55424404140000005</c:v>
                </c:pt>
                <c:pt idx="52">
                  <c:v>0.54618781810000006</c:v>
                </c:pt>
                <c:pt idx="53">
                  <c:v>0.53840368989999998</c:v>
                </c:pt>
                <c:pt idx="54">
                  <c:v>0.53090649840000004</c:v>
                </c:pt>
                <c:pt idx="55">
                  <c:v>0.52356374260000005</c:v>
                </c:pt>
                <c:pt idx="56">
                  <c:v>0.51632034780000002</c:v>
                </c:pt>
                <c:pt idx="57">
                  <c:v>0.50920349359999995</c:v>
                </c:pt>
                <c:pt idx="58">
                  <c:v>0.50224226709999997</c:v>
                </c:pt>
                <c:pt idx="59">
                  <c:v>0.49551066760000001</c:v>
                </c:pt>
                <c:pt idx="60">
                  <c:v>0.48903283479999998</c:v>
                </c:pt>
                <c:pt idx="61">
                  <c:v>0.4827311635</c:v>
                </c:pt>
                <c:pt idx="62">
                  <c:v>0.47655749320000002</c:v>
                </c:pt>
                <c:pt idx="63">
                  <c:v>0.47052747010000001</c:v>
                </c:pt>
                <c:pt idx="64">
                  <c:v>0.4646413922</c:v>
                </c:pt>
                <c:pt idx="65">
                  <c:v>0.45888331529999998</c:v>
                </c:pt>
                <c:pt idx="66">
                  <c:v>0.45331218839999998</c:v>
                </c:pt>
                <c:pt idx="67">
                  <c:v>0.44798201319999997</c:v>
                </c:pt>
                <c:pt idx="68">
                  <c:v>0.44281750920000001</c:v>
                </c:pt>
                <c:pt idx="69">
                  <c:v>0.43775239589999998</c:v>
                </c:pt>
                <c:pt idx="70">
                  <c:v>0.43282064799999997</c:v>
                </c:pt>
                <c:pt idx="71">
                  <c:v>0.42803710699999997</c:v>
                </c:pt>
                <c:pt idx="72">
                  <c:v>0.42336535450000001</c:v>
                </c:pt>
                <c:pt idx="73">
                  <c:v>0.41879248619999998</c:v>
                </c:pt>
                <c:pt idx="74">
                  <c:v>0.41436114909999999</c:v>
                </c:pt>
                <c:pt idx="75">
                  <c:v>0.41011941429999998</c:v>
                </c:pt>
                <c:pt idx="76">
                  <c:v>0.40604192020000002</c:v>
                </c:pt>
                <c:pt idx="77">
                  <c:v>0.40207225079999998</c:v>
                </c:pt>
                <c:pt idx="78">
                  <c:v>0.39820069070000003</c:v>
                </c:pt>
                <c:pt idx="79">
                  <c:v>0.39442738890000001</c:v>
                </c:pt>
                <c:pt idx="80">
                  <c:v>0.39074981209999998</c:v>
                </c:pt>
                <c:pt idx="81">
                  <c:v>0.38718265299999999</c:v>
                </c:pt>
                <c:pt idx="82">
                  <c:v>0.38373309370000003</c:v>
                </c:pt>
                <c:pt idx="83">
                  <c:v>0.38038918379999997</c:v>
                </c:pt>
                <c:pt idx="84">
                  <c:v>0.37711983919999997</c:v>
                </c:pt>
                <c:pt idx="85">
                  <c:v>0.37391376500000001</c:v>
                </c:pt>
                <c:pt idx="86">
                  <c:v>0.37080943579999998</c:v>
                </c:pt>
                <c:pt idx="87">
                  <c:v>0.36782231929999998</c:v>
                </c:pt>
                <c:pt idx="88">
                  <c:v>0.36491313580000001</c:v>
                </c:pt>
                <c:pt idx="89">
                  <c:v>0.36206540469999998</c:v>
                </c:pt>
                <c:pt idx="90">
                  <c:v>0.35929575559999999</c:v>
                </c:pt>
                <c:pt idx="91">
                  <c:v>0.35659509900000003</c:v>
                </c:pt>
                <c:pt idx="92">
                  <c:v>0.35393166539999998</c:v>
                </c:pt>
                <c:pt idx="93">
                  <c:v>0.35130366680000003</c:v>
                </c:pt>
                <c:pt idx="94">
                  <c:v>0.34873896840000002</c:v>
                </c:pt>
                <c:pt idx="95">
                  <c:v>0.34623172880000003</c:v>
                </c:pt>
                <c:pt idx="96">
                  <c:v>0.34375038740000002</c:v>
                </c:pt>
                <c:pt idx="97">
                  <c:v>0.34130147100000002</c:v>
                </c:pt>
                <c:pt idx="98">
                  <c:v>0.33889397980000002</c:v>
                </c:pt>
                <c:pt idx="99">
                  <c:v>0.336506784</c:v>
                </c:pt>
                <c:pt idx="100">
                  <c:v>0.3341271281</c:v>
                </c:pt>
                <c:pt idx="101">
                  <c:v>0.33175852890000002</c:v>
                </c:pt>
                <c:pt idx="102">
                  <c:v>0.32940927149999999</c:v>
                </c:pt>
                <c:pt idx="103">
                  <c:v>0.32706597450000002</c:v>
                </c:pt>
                <c:pt idx="104">
                  <c:v>0.32470586899999998</c:v>
                </c:pt>
                <c:pt idx="105">
                  <c:v>0.32232037190000001</c:v>
                </c:pt>
                <c:pt idx="106">
                  <c:v>0.3198922575</c:v>
                </c:pt>
                <c:pt idx="107">
                  <c:v>0.3174176514</c:v>
                </c:pt>
                <c:pt idx="108">
                  <c:v>0.3149060011</c:v>
                </c:pt>
                <c:pt idx="109">
                  <c:v>0.3123404682</c:v>
                </c:pt>
                <c:pt idx="110">
                  <c:v>0.30969667429999997</c:v>
                </c:pt>
                <c:pt idx="111">
                  <c:v>0.3069307208</c:v>
                </c:pt>
                <c:pt idx="112">
                  <c:v>0.30393904449999998</c:v>
                </c:pt>
                <c:pt idx="113">
                  <c:v>0.30068427320000002</c:v>
                </c:pt>
                <c:pt idx="114">
                  <c:v>0.29730930919999998</c:v>
                </c:pt>
                <c:pt idx="115">
                  <c:v>0.29400289060000001</c:v>
                </c:pt>
                <c:pt idx="116">
                  <c:v>0.29088458420000002</c:v>
                </c:pt>
                <c:pt idx="117">
                  <c:v>0.28798952700000002</c:v>
                </c:pt>
                <c:pt idx="118">
                  <c:v>0.2853135765</c:v>
                </c:pt>
                <c:pt idx="119">
                  <c:v>0.28301721810000002</c:v>
                </c:pt>
                <c:pt idx="120">
                  <c:v>0.28082662819999998</c:v>
                </c:pt>
                <c:pt idx="121">
                  <c:v>0.27870410680000002</c:v>
                </c:pt>
                <c:pt idx="122">
                  <c:v>0.2766659856</c:v>
                </c:pt>
                <c:pt idx="123">
                  <c:v>0.27471712230000001</c:v>
                </c:pt>
                <c:pt idx="124">
                  <c:v>0.27285283799999999</c:v>
                </c:pt>
                <c:pt idx="125">
                  <c:v>0.27104017139999997</c:v>
                </c:pt>
                <c:pt idx="126">
                  <c:v>0.26925221090000001</c:v>
                </c:pt>
                <c:pt idx="127">
                  <c:v>0.2675146759</c:v>
                </c:pt>
                <c:pt idx="128">
                  <c:v>0.2658574581</c:v>
                </c:pt>
                <c:pt idx="129">
                  <c:v>0.26425796750000002</c:v>
                </c:pt>
                <c:pt idx="130">
                  <c:v>0.26267257329999999</c:v>
                </c:pt>
                <c:pt idx="131">
                  <c:v>0.26109716300000002</c:v>
                </c:pt>
                <c:pt idx="132">
                  <c:v>0.25956735009999998</c:v>
                </c:pt>
                <c:pt idx="133">
                  <c:v>0.25809702280000002</c:v>
                </c:pt>
                <c:pt idx="134">
                  <c:v>0.2566526234</c:v>
                </c:pt>
                <c:pt idx="135">
                  <c:v>0.25521132349999998</c:v>
                </c:pt>
                <c:pt idx="136">
                  <c:v>0.2537937462</c:v>
                </c:pt>
                <c:pt idx="137">
                  <c:v>0.25241947170000001</c:v>
                </c:pt>
                <c:pt idx="138">
                  <c:v>0.25107717509999999</c:v>
                </c:pt>
                <c:pt idx="139">
                  <c:v>0.24974967540000001</c:v>
                </c:pt>
                <c:pt idx="140">
                  <c:v>0.2484283149</c:v>
                </c:pt>
                <c:pt idx="141">
                  <c:v>0.24711054560000001</c:v>
                </c:pt>
                <c:pt idx="142">
                  <c:v>0.24581079189999999</c:v>
                </c:pt>
                <c:pt idx="143">
                  <c:v>0.244544968</c:v>
                </c:pt>
                <c:pt idx="144">
                  <c:v>0.24330042299999999</c:v>
                </c:pt>
                <c:pt idx="145">
                  <c:v>0.24205398559999999</c:v>
                </c:pt>
                <c:pt idx="146">
                  <c:v>0.24080961940000001</c:v>
                </c:pt>
                <c:pt idx="147">
                  <c:v>0.23958255349999999</c:v>
                </c:pt>
                <c:pt idx="148">
                  <c:v>0.23836803440000001</c:v>
                </c:pt>
                <c:pt idx="149">
                  <c:v>0.23715268079999999</c:v>
                </c:pt>
                <c:pt idx="150">
                  <c:v>0.2359411418</c:v>
                </c:pt>
                <c:pt idx="151">
                  <c:v>0.23474845289999999</c:v>
                </c:pt>
                <c:pt idx="152">
                  <c:v>0.23356935379999999</c:v>
                </c:pt>
                <c:pt idx="153">
                  <c:v>0.232391879</c:v>
                </c:pt>
                <c:pt idx="154">
                  <c:v>0.23121461269999999</c:v>
                </c:pt>
                <c:pt idx="155">
                  <c:v>0.2300283313</c:v>
                </c:pt>
                <c:pt idx="156">
                  <c:v>0.2288296819</c:v>
                </c:pt>
                <c:pt idx="157">
                  <c:v>0.22763846809999999</c:v>
                </c:pt>
                <c:pt idx="158">
                  <c:v>0.22646838429999999</c:v>
                </c:pt>
                <c:pt idx="159">
                  <c:v>0.22530183200000001</c:v>
                </c:pt>
                <c:pt idx="160">
                  <c:v>0.22412082550000001</c:v>
                </c:pt>
                <c:pt idx="161">
                  <c:v>0.22294314209999999</c:v>
                </c:pt>
                <c:pt idx="162">
                  <c:v>0.2217815816</c:v>
                </c:pt>
                <c:pt idx="163">
                  <c:v>0.22061526779999999</c:v>
                </c:pt>
                <c:pt idx="164">
                  <c:v>0.2194337398</c:v>
                </c:pt>
                <c:pt idx="165">
                  <c:v>0.21824459730000001</c:v>
                </c:pt>
                <c:pt idx="166">
                  <c:v>0.2170418948</c:v>
                </c:pt>
                <c:pt idx="167">
                  <c:v>0.21582713719999999</c:v>
                </c:pt>
                <c:pt idx="168">
                  <c:v>0.21461819109999999</c:v>
                </c:pt>
                <c:pt idx="169">
                  <c:v>0.2134139538</c:v>
                </c:pt>
                <c:pt idx="170">
                  <c:v>0.21220457549999999</c:v>
                </c:pt>
                <c:pt idx="171">
                  <c:v>0.2109889388</c:v>
                </c:pt>
                <c:pt idx="172">
                  <c:v>0.20976017420000001</c:v>
                </c:pt>
                <c:pt idx="173">
                  <c:v>0.208515957</c:v>
                </c:pt>
                <c:pt idx="174">
                  <c:v>0.2072680891</c:v>
                </c:pt>
                <c:pt idx="175">
                  <c:v>0.20601689819999999</c:v>
                </c:pt>
                <c:pt idx="176">
                  <c:v>0.2047518492</c:v>
                </c:pt>
                <c:pt idx="177">
                  <c:v>0.20347656310000001</c:v>
                </c:pt>
                <c:pt idx="178">
                  <c:v>0.20219257469999999</c:v>
                </c:pt>
                <c:pt idx="179">
                  <c:v>0.20089069009999999</c:v>
                </c:pt>
                <c:pt idx="180">
                  <c:v>0.19957520070000001</c:v>
                </c:pt>
                <c:pt idx="181">
                  <c:v>0.1982543916</c:v>
                </c:pt>
                <c:pt idx="182">
                  <c:v>0.19692634049999999</c:v>
                </c:pt>
                <c:pt idx="183">
                  <c:v>0.19558852909999999</c:v>
                </c:pt>
                <c:pt idx="184">
                  <c:v>0.19423313440000001</c:v>
                </c:pt>
                <c:pt idx="185">
                  <c:v>0.19285418090000001</c:v>
                </c:pt>
                <c:pt idx="186">
                  <c:v>0.1914507151</c:v>
                </c:pt>
                <c:pt idx="187">
                  <c:v>0.1900268346</c:v>
                </c:pt>
                <c:pt idx="188">
                  <c:v>0.1886068732</c:v>
                </c:pt>
                <c:pt idx="189">
                  <c:v>0.187193796</c:v>
                </c:pt>
                <c:pt idx="190">
                  <c:v>0.18575102090000001</c:v>
                </c:pt>
                <c:pt idx="191">
                  <c:v>0.1842634678</c:v>
                </c:pt>
                <c:pt idx="192">
                  <c:v>0.18275271360000001</c:v>
                </c:pt>
                <c:pt idx="193">
                  <c:v>0.18123200540000001</c:v>
                </c:pt>
                <c:pt idx="194">
                  <c:v>0.17969244719999999</c:v>
                </c:pt>
                <c:pt idx="195">
                  <c:v>0.17813405390000001</c:v>
                </c:pt>
                <c:pt idx="196">
                  <c:v>0.1765650809</c:v>
                </c:pt>
                <c:pt idx="197">
                  <c:v>0.1749780625</c:v>
                </c:pt>
                <c:pt idx="198">
                  <c:v>0.1733632088</c:v>
                </c:pt>
                <c:pt idx="199">
                  <c:v>0.171716705</c:v>
                </c:pt>
                <c:pt idx="200">
                  <c:v>0.170035243</c:v>
                </c:pt>
                <c:pt idx="201">
                  <c:v>0.1683226377</c:v>
                </c:pt>
                <c:pt idx="202">
                  <c:v>0.16658534110000001</c:v>
                </c:pt>
                <c:pt idx="203">
                  <c:v>0.1648171246</c:v>
                </c:pt>
                <c:pt idx="204">
                  <c:v>0.16301259400000001</c:v>
                </c:pt>
                <c:pt idx="205">
                  <c:v>0.1611835808</c:v>
                </c:pt>
                <c:pt idx="206">
                  <c:v>0.159331575</c:v>
                </c:pt>
                <c:pt idx="207">
                  <c:v>0.15743747350000001</c:v>
                </c:pt>
                <c:pt idx="208">
                  <c:v>0.1554952711</c:v>
                </c:pt>
                <c:pt idx="209">
                  <c:v>0.1535191685</c:v>
                </c:pt>
                <c:pt idx="210">
                  <c:v>0.1515141428</c:v>
                </c:pt>
                <c:pt idx="211">
                  <c:v>0.1494572163</c:v>
                </c:pt>
                <c:pt idx="212">
                  <c:v>0.1473258734</c:v>
                </c:pt>
                <c:pt idx="213">
                  <c:v>0.14513739940000001</c:v>
                </c:pt>
                <c:pt idx="214">
                  <c:v>0.1429169029</c:v>
                </c:pt>
                <c:pt idx="215">
                  <c:v>0.14064460989999999</c:v>
                </c:pt>
                <c:pt idx="216">
                  <c:v>0.13828581570000001</c:v>
                </c:pt>
                <c:pt idx="217">
                  <c:v>0.13584265109999999</c:v>
                </c:pt>
                <c:pt idx="218">
                  <c:v>0.13333307210000001</c:v>
                </c:pt>
                <c:pt idx="219">
                  <c:v>0.13074921070000001</c:v>
                </c:pt>
                <c:pt idx="220">
                  <c:v>0.1280658841</c:v>
                </c:pt>
                <c:pt idx="221">
                  <c:v>0.12526504699999999</c:v>
                </c:pt>
                <c:pt idx="222">
                  <c:v>0.1223334074</c:v>
                </c:pt>
                <c:pt idx="223">
                  <c:v>0.11926755310000001</c:v>
                </c:pt>
                <c:pt idx="224">
                  <c:v>0.1160639748</c:v>
                </c:pt>
                <c:pt idx="225">
                  <c:v>0.112690188</c:v>
                </c:pt>
                <c:pt idx="226">
                  <c:v>0.1091074422</c:v>
                </c:pt>
                <c:pt idx="227">
                  <c:v>0.10528687389999999</c:v>
                </c:pt>
                <c:pt idx="228">
                  <c:v>0.10118784760000001</c:v>
                </c:pt>
                <c:pt idx="229">
                  <c:v>9.6742860969999997E-2</c:v>
                </c:pt>
                <c:pt idx="230">
                  <c:v>9.1868661340000005E-2</c:v>
                </c:pt>
                <c:pt idx="231">
                  <c:v>8.6458832030000002E-2</c:v>
                </c:pt>
                <c:pt idx="232">
                  <c:v>8.0348014829999995E-2</c:v>
                </c:pt>
                <c:pt idx="233">
                  <c:v>7.3312193159999997E-2</c:v>
                </c:pt>
                <c:pt idx="234">
                  <c:v>6.5028600389999996E-2</c:v>
                </c:pt>
                <c:pt idx="235">
                  <c:v>5.4071567950000003E-2</c:v>
                </c:pt>
                <c:pt idx="236">
                  <c:v>4.1858825830000002E-2</c:v>
                </c:pt>
                <c:pt idx="237">
                  <c:v>2.3037269709999999E-3</c:v>
                </c:pt>
                <c:pt idx="238">
                  <c:v>1.2486346069999999E-2</c:v>
                </c:pt>
                <c:pt idx="239">
                  <c:v>1.983797923E-2</c:v>
                </c:pt>
                <c:pt idx="240">
                  <c:v>1.7717186360000001E-2</c:v>
                </c:pt>
                <c:pt idx="241">
                  <c:v>1.8900539729999999E-2</c:v>
                </c:pt>
                <c:pt idx="242">
                  <c:v>1.8629802389999998E-2</c:v>
                </c:pt>
                <c:pt idx="243">
                  <c:v>1.8838955090000001E-2</c:v>
                </c:pt>
                <c:pt idx="244">
                  <c:v>1.884836145E-2</c:v>
                </c:pt>
                <c:pt idx="245">
                  <c:v>1.8905071539999999E-2</c:v>
                </c:pt>
                <c:pt idx="246">
                  <c:v>1.8936756999999999E-2</c:v>
                </c:pt>
                <c:pt idx="247">
                  <c:v>1.896999404E-2</c:v>
                </c:pt>
                <c:pt idx="248">
                  <c:v>1.8998421729999999E-2</c:v>
                </c:pt>
                <c:pt idx="249">
                  <c:v>1.902593113E-2</c:v>
                </c:pt>
                <c:pt idx="250">
                  <c:v>1.9052335989999999E-2</c:v>
                </c:pt>
                <c:pt idx="251">
                  <c:v>1.907873526E-2</c:v>
                </c:pt>
                <c:pt idx="252">
                  <c:v>1.9105484709999999E-2</c:v>
                </c:pt>
                <c:pt idx="253">
                  <c:v>1.9133049990000001E-2</c:v>
                </c:pt>
                <c:pt idx="254">
                  <c:v>1.9161792470000001E-2</c:v>
                </c:pt>
                <c:pt idx="255">
                  <c:v>1.9191969190000002E-2</c:v>
                </c:pt>
                <c:pt idx="256">
                  <c:v>1.9223868849999999E-2</c:v>
                </c:pt>
                <c:pt idx="257">
                  <c:v>1.9257683309999999E-2</c:v>
                </c:pt>
                <c:pt idx="258">
                  <c:v>1.929361932E-2</c:v>
                </c:pt>
                <c:pt idx="259">
                  <c:v>1.9331816580000001E-2</c:v>
                </c:pt>
                <c:pt idx="260">
                  <c:v>1.9372420389999999E-2</c:v>
                </c:pt>
                <c:pt idx="261">
                  <c:v>1.941553503E-2</c:v>
                </c:pt>
                <c:pt idx="262">
                  <c:v>1.9461259250000001E-2</c:v>
                </c:pt>
                <c:pt idx="263">
                  <c:v>1.9509660080000001E-2</c:v>
                </c:pt>
                <c:pt idx="264">
                  <c:v>1.9560795280000001E-2</c:v>
                </c:pt>
                <c:pt idx="265">
                  <c:v>1.9614698369999999E-2</c:v>
                </c:pt>
                <c:pt idx="266">
                  <c:v>1.9671387969999999E-2</c:v>
                </c:pt>
                <c:pt idx="267">
                  <c:v>1.9730845470000001E-2</c:v>
                </c:pt>
                <c:pt idx="268">
                  <c:v>1.9793104379999999E-2</c:v>
                </c:pt>
                <c:pt idx="269">
                  <c:v>1.9858060399999999E-2</c:v>
                </c:pt>
                <c:pt idx="270">
                  <c:v>1.9925832750000001E-2</c:v>
                </c:pt>
                <c:pt idx="271">
                  <c:v>1.999601535E-2</c:v>
                </c:pt>
                <c:pt idx="272">
                  <c:v>2.0069137220000002E-2</c:v>
                </c:pt>
                <c:pt idx="273">
                  <c:v>2.0143982019999999E-2</c:v>
                </c:pt>
                <c:pt idx="274">
                  <c:v>2.0222406830000001E-2</c:v>
                </c:pt>
                <c:pt idx="275">
                  <c:v>2.03007441E-2</c:v>
                </c:pt>
                <c:pt idx="276">
                  <c:v>2.0384510979999999E-2</c:v>
                </c:pt>
                <c:pt idx="277">
                  <c:v>2.0464506E-2</c:v>
                </c:pt>
                <c:pt idx="278">
                  <c:v>2.0552786069999999E-2</c:v>
                </c:pt>
                <c:pt idx="279">
                  <c:v>2.063379064E-2</c:v>
                </c:pt>
                <c:pt idx="280">
                  <c:v>2.0721105859999998E-2</c:v>
                </c:pt>
                <c:pt idx="281">
                  <c:v>2.0807063210000001E-2</c:v>
                </c:pt>
                <c:pt idx="282">
                  <c:v>2.0881768320000001E-2</c:v>
                </c:pt>
                <c:pt idx="283">
                  <c:v>2.097437903E-2</c:v>
                </c:pt>
                <c:pt idx="284">
                  <c:v>2.1039098499999999E-2</c:v>
                </c:pt>
                <c:pt idx="285">
                  <c:v>2.116630785E-2</c:v>
                </c:pt>
                <c:pt idx="286">
                  <c:v>2.125734277E-2</c:v>
                </c:pt>
                <c:pt idx="287">
                  <c:v>1.6565565019999999E-2</c:v>
                </c:pt>
                <c:pt idx="288">
                  <c:v>1.364117861E-2</c:v>
                </c:pt>
                <c:pt idx="289">
                  <c:v>1.188266929E-2</c:v>
                </c:pt>
                <c:pt idx="290">
                  <c:v>9.8981019110000006E-3</c:v>
                </c:pt>
                <c:pt idx="291">
                  <c:v>8.1288684159999992E-3</c:v>
                </c:pt>
                <c:pt idx="292">
                  <c:v>6.1359009709999997E-3</c:v>
                </c:pt>
                <c:pt idx="293">
                  <c:v>4.193649162E-3</c:v>
                </c:pt>
                <c:pt idx="294">
                  <c:v>2.0280934399999999E-3</c:v>
                </c:pt>
                <c:pt idx="295">
                  <c:v>-1.5323763359999999E-4</c:v>
                </c:pt>
                <c:pt idx="296">
                  <c:v>-2.5444207709999999E-3</c:v>
                </c:pt>
                <c:pt idx="297">
                  <c:v>-5.0032353030000001E-3</c:v>
                </c:pt>
                <c:pt idx="298">
                  <c:v>-7.6694954189999998E-3</c:v>
                </c:pt>
                <c:pt idx="299">
                  <c:v>-1.044637617E-2</c:v>
                </c:pt>
                <c:pt idx="300">
                  <c:v>-1.344010606E-2</c:v>
                </c:pt>
                <c:pt idx="301">
                  <c:v>-1.6582751650000001E-2</c:v>
                </c:pt>
                <c:pt idx="302">
                  <c:v>-1.9960667939999999E-2</c:v>
                </c:pt>
                <c:pt idx="303">
                  <c:v>-2.3525057360000001E-2</c:v>
                </c:pt>
                <c:pt idx="304">
                  <c:v>-2.7346102519999999E-2</c:v>
                </c:pt>
                <c:pt idx="305">
                  <c:v>-3.1390406189999998E-2</c:v>
                </c:pt>
                <c:pt idx="306">
                  <c:v>-3.5711716859999999E-2</c:v>
                </c:pt>
                <c:pt idx="307">
                  <c:v>-4.02887091E-2</c:v>
                </c:pt>
                <c:pt idx="308">
                  <c:v>-4.5162666589999997E-2</c:v>
                </c:pt>
                <c:pt idx="309">
                  <c:v>-5.0318673250000001E-2</c:v>
                </c:pt>
                <c:pt idx="310">
                  <c:v>-5.5785533040000002E-2</c:v>
                </c:pt>
                <c:pt idx="311">
                  <c:v>-6.1555795369999999E-2</c:v>
                </c:pt>
                <c:pt idx="312">
                  <c:v>-6.7646332089999997E-2</c:v>
                </c:pt>
                <c:pt idx="313">
                  <c:v>-7.4048683049999994E-2</c:v>
                </c:pt>
                <c:pt idx="314">
                  <c:v>-8.0769494179999998E-2</c:v>
                </c:pt>
                <c:pt idx="315">
                  <c:v>-8.7801404299999997E-2</c:v>
                </c:pt>
                <c:pt idx="316">
                  <c:v>-9.5145508650000002E-2</c:v>
                </c:pt>
                <c:pt idx="317">
                  <c:v>-0.1027910486</c:v>
                </c:pt>
                <c:pt idx="318">
                  <c:v>-0.1107338145</c:v>
                </c:pt>
                <c:pt idx="319">
                  <c:v>-0.1189613938</c:v>
                </c:pt>
                <c:pt idx="320">
                  <c:v>-0.12746164199999999</c:v>
                </c:pt>
                <c:pt idx="321">
                  <c:v>-0.1362205893</c:v>
                </c:pt>
                <c:pt idx="322">
                  <c:v>-0.14522913100000001</c:v>
                </c:pt>
                <c:pt idx="323">
                  <c:v>-0.15447230640000001</c:v>
                </c:pt>
                <c:pt idx="324">
                  <c:v>-0.16392865779999999</c:v>
                </c:pt>
                <c:pt idx="325">
                  <c:v>-0.17358778420000001</c:v>
                </c:pt>
                <c:pt idx="326">
                  <c:v>-0.1834405959</c:v>
                </c:pt>
                <c:pt idx="327">
                  <c:v>-0.19346022609999999</c:v>
                </c:pt>
                <c:pt idx="328">
                  <c:v>-0.20363517110000001</c:v>
                </c:pt>
                <c:pt idx="329">
                  <c:v>-0.21395875510000001</c:v>
                </c:pt>
                <c:pt idx="330">
                  <c:v>-0.22440801560000001</c:v>
                </c:pt>
                <c:pt idx="331">
                  <c:v>-0.23496101799999999</c:v>
                </c:pt>
                <c:pt idx="332">
                  <c:v>-0.24561522899999999</c:v>
                </c:pt>
                <c:pt idx="333">
                  <c:v>-0.25636884570000001</c:v>
                </c:pt>
                <c:pt idx="334">
                  <c:v>-0.26720353959999998</c:v>
                </c:pt>
                <c:pt idx="335">
                  <c:v>-0.27810719610000001</c:v>
                </c:pt>
                <c:pt idx="336">
                  <c:v>-0.28907781840000002</c:v>
                </c:pt>
                <c:pt idx="337">
                  <c:v>-0.30010169739999998</c:v>
                </c:pt>
                <c:pt idx="338">
                  <c:v>-0.31117242569999998</c:v>
                </c:pt>
                <c:pt idx="339">
                  <c:v>-0.3223014474</c:v>
                </c:pt>
                <c:pt idx="340">
                  <c:v>-0.33344432709999999</c:v>
                </c:pt>
                <c:pt idx="341">
                  <c:v>-0.34457775950000002</c:v>
                </c:pt>
                <c:pt idx="342">
                  <c:v>-0.35573855040000002</c:v>
                </c:pt>
                <c:pt idx="343">
                  <c:v>-0.36693581939999997</c:v>
                </c:pt>
                <c:pt idx="344">
                  <c:v>-0.37815463539999999</c:v>
                </c:pt>
                <c:pt idx="345">
                  <c:v>-0.38939303159999999</c:v>
                </c:pt>
                <c:pt idx="346">
                  <c:v>-0.40066388250000001</c:v>
                </c:pt>
                <c:pt idx="347">
                  <c:v>-0.4119117558</c:v>
                </c:pt>
                <c:pt idx="348">
                  <c:v>-0.42311346529999999</c:v>
                </c:pt>
                <c:pt idx="349">
                  <c:v>-0.434327662</c:v>
                </c:pt>
                <c:pt idx="350">
                  <c:v>-0.44557130340000001</c:v>
                </c:pt>
                <c:pt idx="351">
                  <c:v>-0.45686122779999999</c:v>
                </c:pt>
                <c:pt idx="352">
                  <c:v>-0.46818655729999997</c:v>
                </c:pt>
                <c:pt idx="353">
                  <c:v>-0.47946232560000002</c:v>
                </c:pt>
                <c:pt idx="354">
                  <c:v>-0.49068054560000002</c:v>
                </c:pt>
                <c:pt idx="355">
                  <c:v>-0.50192272660000004</c:v>
                </c:pt>
                <c:pt idx="356">
                  <c:v>-0.51322966810000004</c:v>
                </c:pt>
                <c:pt idx="357">
                  <c:v>-0.52458179000000005</c:v>
                </c:pt>
                <c:pt idx="358">
                  <c:v>-0.53589326140000004</c:v>
                </c:pt>
                <c:pt idx="359">
                  <c:v>-0.54713803530000005</c:v>
                </c:pt>
                <c:pt idx="360">
                  <c:v>-0.55838817360000004</c:v>
                </c:pt>
                <c:pt idx="361">
                  <c:v>-0.56972223519999998</c:v>
                </c:pt>
                <c:pt idx="362">
                  <c:v>-0.58117836710000004</c:v>
                </c:pt>
                <c:pt idx="363">
                  <c:v>-0.59260898829999997</c:v>
                </c:pt>
                <c:pt idx="364">
                  <c:v>-0.60390710830000005</c:v>
                </c:pt>
                <c:pt idx="365">
                  <c:v>-0.61520367860000003</c:v>
                </c:pt>
                <c:pt idx="366">
                  <c:v>-0.62663209440000001</c:v>
                </c:pt>
                <c:pt idx="367">
                  <c:v>-0.63817518949999996</c:v>
                </c:pt>
                <c:pt idx="368">
                  <c:v>-0.64968216420000002</c:v>
                </c:pt>
                <c:pt idx="369">
                  <c:v>-0.66112005709999999</c:v>
                </c:pt>
                <c:pt idx="370">
                  <c:v>-0.67262703180000005</c:v>
                </c:pt>
                <c:pt idx="371">
                  <c:v>-0.68425291779999997</c:v>
                </c:pt>
                <c:pt idx="372">
                  <c:v>-0.69590580459999996</c:v>
                </c:pt>
                <c:pt idx="373">
                  <c:v>-0.70752650500000003</c:v>
                </c:pt>
                <c:pt idx="374">
                  <c:v>-0.71916842459999997</c:v>
                </c:pt>
                <c:pt idx="375">
                  <c:v>-0.73092132809999999</c:v>
                </c:pt>
                <c:pt idx="376">
                  <c:v>-0.74279379840000004</c:v>
                </c:pt>
                <c:pt idx="377">
                  <c:v>-0.75464475149999999</c:v>
                </c:pt>
                <c:pt idx="378">
                  <c:v>-0.76643699409999999</c:v>
                </c:pt>
                <c:pt idx="379">
                  <c:v>-0.77835553879999997</c:v>
                </c:pt>
                <c:pt idx="380">
                  <c:v>-0.79048317670000001</c:v>
                </c:pt>
                <c:pt idx="381">
                  <c:v>-0.80263489480000005</c:v>
                </c:pt>
                <c:pt idx="382">
                  <c:v>-0.81469404700000003</c:v>
                </c:pt>
                <c:pt idx="383">
                  <c:v>-0.82681816819999998</c:v>
                </c:pt>
                <c:pt idx="384">
                  <c:v>-0.83916419740000003</c:v>
                </c:pt>
                <c:pt idx="385">
                  <c:v>-0.85165083409999998</c:v>
                </c:pt>
                <c:pt idx="386">
                  <c:v>-0.86409121749999995</c:v>
                </c:pt>
                <c:pt idx="387">
                  <c:v>-0.876540184</c:v>
                </c:pt>
                <c:pt idx="388">
                  <c:v>-0.88923269510000003</c:v>
                </c:pt>
                <c:pt idx="389">
                  <c:v>-0.90214222669999999</c:v>
                </c:pt>
                <c:pt idx="390">
                  <c:v>-0.91499924659999998</c:v>
                </c:pt>
                <c:pt idx="391">
                  <c:v>-0.92780536410000003</c:v>
                </c:pt>
                <c:pt idx="392">
                  <c:v>-0.94084924459999997</c:v>
                </c:pt>
                <c:pt idx="393">
                  <c:v>-0.95419985060000001</c:v>
                </c:pt>
                <c:pt idx="394">
                  <c:v>-0.96759068969999995</c:v>
                </c:pt>
                <c:pt idx="395">
                  <c:v>-0.9809020758</c:v>
                </c:pt>
                <c:pt idx="396">
                  <c:v>-0.99442142249999999</c:v>
                </c:pt>
                <c:pt idx="397">
                  <c:v>-1.0083907839999999</c:v>
                </c:pt>
                <c:pt idx="398">
                  <c:v>-1.0225619079999999</c:v>
                </c:pt>
                <c:pt idx="399">
                  <c:v>-1.036651969</c:v>
                </c:pt>
                <c:pt idx="400">
                  <c:v>-1.0508018729999999</c:v>
                </c:pt>
                <c:pt idx="401">
                  <c:v>-1.0653805730000001</c:v>
                </c:pt>
                <c:pt idx="402">
                  <c:v>-1.0804619790000001</c:v>
                </c:pt>
                <c:pt idx="403">
                  <c:v>-1.0957343580000001</c:v>
                </c:pt>
                <c:pt idx="404">
                  <c:v>-1.1109042170000001</c:v>
                </c:pt>
                <c:pt idx="405">
                  <c:v>-1.1263839010000001</c:v>
                </c:pt>
                <c:pt idx="406">
                  <c:v>-1.1439969539999999</c:v>
                </c:pt>
                <c:pt idx="407">
                  <c:v>-1.162430286</c:v>
                </c:pt>
                <c:pt idx="408">
                  <c:v>-1.181681752</c:v>
                </c:pt>
                <c:pt idx="409">
                  <c:v>-1.2015147209999999</c:v>
                </c:pt>
                <c:pt idx="410">
                  <c:v>-1.221231817999999</c:v>
                </c:pt>
                <c:pt idx="411">
                  <c:v>-1.2405537369999999</c:v>
                </c:pt>
                <c:pt idx="412">
                  <c:v>-1.2595847849999999</c:v>
                </c:pt>
                <c:pt idx="413">
                  <c:v>-1.2786135670000001</c:v>
                </c:pt>
                <c:pt idx="414">
                  <c:v>-1.2976605889999999</c:v>
                </c:pt>
                <c:pt idx="415">
                  <c:v>-1.3161925080000001</c:v>
                </c:pt>
                <c:pt idx="416">
                  <c:v>-1.3340320590000001</c:v>
                </c:pt>
                <c:pt idx="417">
                  <c:v>-1.351654768</c:v>
                </c:pt>
                <c:pt idx="418">
                  <c:v>-1.3693565130000001</c:v>
                </c:pt>
                <c:pt idx="419">
                  <c:v>-1.387156963</c:v>
                </c:pt>
                <c:pt idx="420">
                  <c:v>-1.4050204749999999</c:v>
                </c:pt>
                <c:pt idx="421">
                  <c:v>-1.4230517149999999</c:v>
                </c:pt>
                <c:pt idx="422">
                  <c:v>-1.4411449430000001</c:v>
                </c:pt>
                <c:pt idx="423">
                  <c:v>-1.4587503669999999</c:v>
                </c:pt>
                <c:pt idx="424">
                  <c:v>-1.475725889</c:v>
                </c:pt>
                <c:pt idx="425">
                  <c:v>-1.492580652</c:v>
                </c:pt>
                <c:pt idx="426">
                  <c:v>-1.509658575</c:v>
                </c:pt>
                <c:pt idx="427">
                  <c:v>-1.5269328360000001</c:v>
                </c:pt>
                <c:pt idx="428">
                  <c:v>-1.5442596669999999</c:v>
                </c:pt>
                <c:pt idx="429">
                  <c:v>-1.5616515870000001</c:v>
                </c:pt>
                <c:pt idx="430">
                  <c:v>-1.579196453</c:v>
                </c:pt>
                <c:pt idx="431">
                  <c:v>-1.596388221</c:v>
                </c:pt>
                <c:pt idx="432">
                  <c:v>-1.6128404139999999</c:v>
                </c:pt>
                <c:pt idx="433">
                  <c:v>-1.6290086509999999</c:v>
                </c:pt>
                <c:pt idx="434">
                  <c:v>-1.645294547</c:v>
                </c:pt>
                <c:pt idx="435">
                  <c:v>-1.6617540120000001</c:v>
                </c:pt>
                <c:pt idx="436">
                  <c:v>-1.678339958</c:v>
                </c:pt>
                <c:pt idx="437">
                  <c:v>-1.69509244</c:v>
                </c:pt>
                <c:pt idx="438">
                  <c:v>-1.7120767830000001</c:v>
                </c:pt>
                <c:pt idx="439">
                  <c:v>-1.728672743</c:v>
                </c:pt>
                <c:pt idx="440">
                  <c:v>-1.7441809180000001</c:v>
                </c:pt>
                <c:pt idx="441">
                  <c:v>-1.759035468</c:v>
                </c:pt>
                <c:pt idx="442">
                  <c:v>-1.7739917039999999</c:v>
                </c:pt>
                <c:pt idx="443">
                  <c:v>-1.7892436979999999</c:v>
                </c:pt>
                <c:pt idx="444">
                  <c:v>-1.804774404</c:v>
                </c:pt>
                <c:pt idx="445">
                  <c:v>-1.820955157</c:v>
                </c:pt>
                <c:pt idx="446">
                  <c:v>-1.8382433650000001</c:v>
                </c:pt>
                <c:pt idx="447">
                  <c:v>-1.856169462</c:v>
                </c:pt>
                <c:pt idx="448">
                  <c:v>-1.874210954</c:v>
                </c:pt>
                <c:pt idx="449">
                  <c:v>-1.892575026</c:v>
                </c:pt>
                <c:pt idx="450">
                  <c:v>-1.91135323</c:v>
                </c:pt>
                <c:pt idx="451">
                  <c:v>-1.9308086630000001</c:v>
                </c:pt>
                <c:pt idx="452">
                  <c:v>-1.951599479</c:v>
                </c:pt>
                <c:pt idx="453">
                  <c:v>-1.9732475279999999</c:v>
                </c:pt>
                <c:pt idx="454">
                  <c:v>-1.993915439</c:v>
                </c:pt>
                <c:pt idx="455">
                  <c:v>-2.012880564</c:v>
                </c:pt>
                <c:pt idx="456">
                  <c:v>-2.0311114790000002</c:v>
                </c:pt>
                <c:pt idx="457">
                  <c:v>-2.0493023400000001</c:v>
                </c:pt>
                <c:pt idx="458">
                  <c:v>-2.0673797130000011</c:v>
                </c:pt>
                <c:pt idx="459">
                  <c:v>-2.0851311680000002</c:v>
                </c:pt>
                <c:pt idx="460">
                  <c:v>-2.1025452609999999</c:v>
                </c:pt>
                <c:pt idx="461">
                  <c:v>-2.1200160979999998</c:v>
                </c:pt>
                <c:pt idx="462">
                  <c:v>-2.1380045409999999</c:v>
                </c:pt>
                <c:pt idx="463">
                  <c:v>-2.1566789149999979</c:v>
                </c:pt>
                <c:pt idx="464">
                  <c:v>-2.1759448049999999</c:v>
                </c:pt>
                <c:pt idx="465">
                  <c:v>-2.1956663129999989</c:v>
                </c:pt>
                <c:pt idx="466">
                  <c:v>-2.2159435749999998</c:v>
                </c:pt>
                <c:pt idx="467">
                  <c:v>-2.2368545530000001</c:v>
                </c:pt>
                <c:pt idx="468">
                  <c:v>-2.258159161</c:v>
                </c:pt>
                <c:pt idx="469">
                  <c:v>-2.2794978619999999</c:v>
                </c:pt>
                <c:pt idx="470">
                  <c:v>-2.300650119999998</c:v>
                </c:pt>
                <c:pt idx="471">
                  <c:v>-2.321547985</c:v>
                </c:pt>
                <c:pt idx="472">
                  <c:v>-2.342137337</c:v>
                </c:pt>
                <c:pt idx="473">
                  <c:v>-2.3623824120000001</c:v>
                </c:pt>
                <c:pt idx="474">
                  <c:v>-2.3822612759999999</c:v>
                </c:pt>
                <c:pt idx="475">
                  <c:v>-2.4017879959999999</c:v>
                </c:pt>
                <c:pt idx="476">
                  <c:v>-2.4209921360000002</c:v>
                </c:pt>
                <c:pt idx="477">
                  <c:v>-2.439902306</c:v>
                </c:pt>
                <c:pt idx="478">
                  <c:v>-2.4585733410000001</c:v>
                </c:pt>
                <c:pt idx="479">
                  <c:v>-2.4771032329999998</c:v>
                </c:pt>
                <c:pt idx="480">
                  <c:v>-2.4956097599999998</c:v>
                </c:pt>
                <c:pt idx="481">
                  <c:v>-2.514125586</c:v>
                </c:pt>
                <c:pt idx="482">
                  <c:v>-2.5326850410000001</c:v>
                </c:pt>
                <c:pt idx="483">
                  <c:v>-2.5513892170000001</c:v>
                </c:pt>
                <c:pt idx="484">
                  <c:v>-2.570298194999999</c:v>
                </c:pt>
                <c:pt idx="485">
                  <c:v>-2.5893523690000002</c:v>
                </c:pt>
                <c:pt idx="486">
                  <c:v>-2.6085910800000001</c:v>
                </c:pt>
                <c:pt idx="487">
                  <c:v>-2.6281621460000002</c:v>
                </c:pt>
                <c:pt idx="488">
                  <c:v>-2.6479308609999999</c:v>
                </c:pt>
                <c:pt idx="489">
                  <c:v>-2.667855501</c:v>
                </c:pt>
                <c:pt idx="490">
                  <c:v>-2.6881906990000002</c:v>
                </c:pt>
                <c:pt idx="491">
                  <c:v>-2.708771944</c:v>
                </c:pt>
                <c:pt idx="492">
                  <c:v>-2.7294952870000002</c:v>
                </c:pt>
                <c:pt idx="493">
                  <c:v>-2.7507224080000001</c:v>
                </c:pt>
                <c:pt idx="494">
                  <c:v>-2.7722072600000001</c:v>
                </c:pt>
                <c:pt idx="495">
                  <c:v>-2.7937672139999998</c:v>
                </c:pt>
                <c:pt idx="496">
                  <c:v>-2.815818070999998</c:v>
                </c:pt>
                <c:pt idx="497">
                  <c:v>-2.838099479999999</c:v>
                </c:pt>
                <c:pt idx="498">
                  <c:v>-2.8605246539999998</c:v>
                </c:pt>
                <c:pt idx="499">
                  <c:v>-2.8834311960000001</c:v>
                </c:pt>
                <c:pt idx="500">
                  <c:v>-2.9065413480000002</c:v>
                </c:pt>
                <c:pt idx="501">
                  <c:v>-2.929916382</c:v>
                </c:pt>
                <c:pt idx="502">
                  <c:v>-2.9534239769999999</c:v>
                </c:pt>
                <c:pt idx="503">
                  <c:v>-2.976884603999999</c:v>
                </c:pt>
                <c:pt idx="504">
                  <c:v>-3.0008096690000001</c:v>
                </c:pt>
                <c:pt idx="505">
                  <c:v>-3.0250241760000001</c:v>
                </c:pt>
                <c:pt idx="506">
                  <c:v>-3.049522638</c:v>
                </c:pt>
                <c:pt idx="507">
                  <c:v>-3.0740666389999989</c:v>
                </c:pt>
                <c:pt idx="508">
                  <c:v>-3.0984582899999991</c:v>
                </c:pt>
                <c:pt idx="509">
                  <c:v>-3.1231956479999998</c:v>
                </c:pt>
                <c:pt idx="510">
                  <c:v>-3.1481366159999999</c:v>
                </c:pt>
                <c:pt idx="511">
                  <c:v>-3.1732034680000001</c:v>
                </c:pt>
                <c:pt idx="512">
                  <c:v>-3.1981763839999999</c:v>
                </c:pt>
                <c:pt idx="513">
                  <c:v>-3.2231984140000001</c:v>
                </c:pt>
                <c:pt idx="514">
                  <c:v>-3.2480199340000002</c:v>
                </c:pt>
                <c:pt idx="515">
                  <c:v>-3.2725179199999999</c:v>
                </c:pt>
                <c:pt idx="516">
                  <c:v>-3.296969652</c:v>
                </c:pt>
                <c:pt idx="517">
                  <c:v>-3.3212728500000002</c:v>
                </c:pt>
                <c:pt idx="518">
                  <c:v>-3.3453788759999998</c:v>
                </c:pt>
                <c:pt idx="519">
                  <c:v>-3.369305133999998</c:v>
                </c:pt>
                <c:pt idx="520">
                  <c:v>-3.3931024070000002</c:v>
                </c:pt>
                <c:pt idx="521">
                  <c:v>-3.4165852069999998</c:v>
                </c:pt>
                <c:pt idx="522">
                  <c:v>-3.439762114999998</c:v>
                </c:pt>
                <c:pt idx="523">
                  <c:v>-3.4620070460000001</c:v>
                </c:pt>
                <c:pt idx="524">
                  <c:v>-3.4836277959999999</c:v>
                </c:pt>
                <c:pt idx="525">
                  <c:v>-3.5098195080000001</c:v>
                </c:pt>
                <c:pt idx="526">
                  <c:v>-3.5363419060000001</c:v>
                </c:pt>
                <c:pt idx="527">
                  <c:v>-3.5611021520000001</c:v>
                </c:pt>
                <c:pt idx="528">
                  <c:v>-3.5841891769999998</c:v>
                </c:pt>
                <c:pt idx="529">
                  <c:v>-3.609251022</c:v>
                </c:pt>
                <c:pt idx="530">
                  <c:v>-3.6316833499999999</c:v>
                </c:pt>
                <c:pt idx="531">
                  <c:v>-3.6487770080000002</c:v>
                </c:pt>
                <c:pt idx="532">
                  <c:v>-3.6687569619999998</c:v>
                </c:pt>
                <c:pt idx="533">
                  <c:v>-3.6860663890000001</c:v>
                </c:pt>
                <c:pt idx="534">
                  <c:v>-3.6934623719999999</c:v>
                </c:pt>
                <c:pt idx="535">
                  <c:v>-3.7010972500000001</c:v>
                </c:pt>
                <c:pt idx="536">
                  <c:v>-3.7088010310000001</c:v>
                </c:pt>
                <c:pt idx="537">
                  <c:v>-3.7024579050000002</c:v>
                </c:pt>
                <c:pt idx="538">
                  <c:v>-3.6829822060000001</c:v>
                </c:pt>
                <c:pt idx="539">
                  <c:v>-3.6636040209999998</c:v>
                </c:pt>
                <c:pt idx="540">
                  <c:v>-3.6447777750000001</c:v>
                </c:pt>
                <c:pt idx="541">
                  <c:v>-3.6084289549999999</c:v>
                </c:pt>
                <c:pt idx="542">
                  <c:v>-3.5432624819999998</c:v>
                </c:pt>
                <c:pt idx="543">
                  <c:v>-3.4586310390000001</c:v>
                </c:pt>
                <c:pt idx="544">
                  <c:v>-3.3628225329999988</c:v>
                </c:pt>
                <c:pt idx="545">
                  <c:v>-3.252418994999998</c:v>
                </c:pt>
                <c:pt idx="546">
                  <c:v>-3.125010252</c:v>
                </c:pt>
                <c:pt idx="547">
                  <c:v>-2.983567715</c:v>
                </c:pt>
                <c:pt idx="548">
                  <c:v>-2.8219230180000001</c:v>
                </c:pt>
                <c:pt idx="549">
                  <c:v>-2.6302876469999998</c:v>
                </c:pt>
                <c:pt idx="550">
                  <c:v>-2.4143149849999999</c:v>
                </c:pt>
                <c:pt idx="551">
                  <c:v>-2.1859114169999998</c:v>
                </c:pt>
                <c:pt idx="552">
                  <c:v>-1.9513914590000001</c:v>
                </c:pt>
                <c:pt idx="553">
                  <c:v>-1.714691043</c:v>
                </c:pt>
                <c:pt idx="554">
                  <c:v>-1.479709983</c:v>
                </c:pt>
                <c:pt idx="555">
                  <c:v>-1.248945236</c:v>
                </c:pt>
                <c:pt idx="556">
                  <c:v>-1.0237447019999999</c:v>
                </c:pt>
                <c:pt idx="557">
                  <c:v>-0.80611121649999995</c:v>
                </c:pt>
                <c:pt idx="558">
                  <c:v>-0.59896558519999998</c:v>
                </c:pt>
                <c:pt idx="559">
                  <c:v>-0.40529131889999997</c:v>
                </c:pt>
                <c:pt idx="560">
                  <c:v>-0.22684811060000001</c:v>
                </c:pt>
                <c:pt idx="561">
                  <c:v>-6.2327694150000001E-2</c:v>
                </c:pt>
                <c:pt idx="562">
                  <c:v>8.8836185629999995E-2</c:v>
                </c:pt>
                <c:pt idx="563">
                  <c:v>0.2243467569</c:v>
                </c:pt>
                <c:pt idx="564">
                  <c:v>0.34285214539999997</c:v>
                </c:pt>
                <c:pt idx="565">
                  <c:v>0.4450975358</c:v>
                </c:pt>
                <c:pt idx="566">
                  <c:v>0.53262537720000003</c:v>
                </c:pt>
                <c:pt idx="567">
                  <c:v>0.60820728540000002</c:v>
                </c:pt>
                <c:pt idx="568">
                  <c:v>0.67395144699999998</c:v>
                </c:pt>
                <c:pt idx="569">
                  <c:v>0.7298629284</c:v>
                </c:pt>
                <c:pt idx="570">
                  <c:v>0.77608627080000003</c:v>
                </c:pt>
                <c:pt idx="571">
                  <c:v>0.81431734560000002</c:v>
                </c:pt>
                <c:pt idx="572">
                  <c:v>0.84638977049999997</c:v>
                </c:pt>
                <c:pt idx="573">
                  <c:v>0.87276387209999995</c:v>
                </c:pt>
              </c:numCache>
            </c:numRef>
          </c:yVal>
          <c:smooth val="0"/>
        </c:ser>
        <c:ser>
          <c:idx val="3"/>
          <c:order val="3"/>
          <c:tx>
            <c:v>S=0.3</c:v>
          </c:tx>
          <c:spPr>
            <a:ln w="19050" cap="rnd">
              <a:noFill/>
              <a:round/>
            </a:ln>
            <a:effectLst/>
          </c:spPr>
          <c:marker>
            <c:symbol val="diamond"/>
            <c:size val="3"/>
            <c:spPr>
              <a:solidFill>
                <a:srgbClr val="00B0F0"/>
              </a:solidFill>
              <a:ln w="9525">
                <a:solidFill>
                  <a:srgbClr val="00B0F0"/>
                </a:solidFill>
              </a:ln>
              <a:effectLst/>
            </c:spPr>
          </c:marker>
          <c:xVal>
            <c:numRef>
              <c:f>'Cp@11.2'!$Q$2:$Q$575</c:f>
              <c:numCache>
                <c:formatCode>0.00E+00</c:formatCode>
                <c:ptCount val="574"/>
                <c:pt idx="0">
                  <c:v>1.6098225779999999E-2</c:v>
                </c:pt>
                <c:pt idx="1">
                  <c:v>1.707341201E-2</c:v>
                </c:pt>
                <c:pt idx="2">
                  <c:v>1.808346328E-2</c:v>
                </c:pt>
                <c:pt idx="3">
                  <c:v>1.9123613219999998E-2</c:v>
                </c:pt>
                <c:pt idx="4">
                  <c:v>2.0203840569999999E-2</c:v>
                </c:pt>
                <c:pt idx="5">
                  <c:v>2.131581766E-2</c:v>
                </c:pt>
                <c:pt idx="6">
                  <c:v>2.246204119E-2</c:v>
                </c:pt>
                <c:pt idx="7">
                  <c:v>2.3646887389999999E-2</c:v>
                </c:pt>
                <c:pt idx="8">
                  <c:v>2.4864709299999999E-2</c:v>
                </c:pt>
                <c:pt idx="9">
                  <c:v>2.6120136620000001E-2</c:v>
                </c:pt>
                <c:pt idx="10">
                  <c:v>2.7412575880000001E-2</c:v>
                </c:pt>
                <c:pt idx="11">
                  <c:v>2.8739705090000001E-2</c:v>
                </c:pt>
                <c:pt idx="12">
                  <c:v>3.0106852999999999E-2</c:v>
                </c:pt>
                <c:pt idx="13">
                  <c:v>3.1511203289999998E-2</c:v>
                </c:pt>
                <c:pt idx="14">
                  <c:v>3.2951973519999997E-2</c:v>
                </c:pt>
                <c:pt idx="15">
                  <c:v>3.4433789399999998E-2</c:v>
                </c:pt>
                <c:pt idx="16">
                  <c:v>3.5953734809999999E-2</c:v>
                </c:pt>
                <c:pt idx="17">
                  <c:v>3.7511796379999997E-2</c:v>
                </c:pt>
                <c:pt idx="18">
                  <c:v>3.9112006150000003E-2</c:v>
                </c:pt>
                <c:pt idx="19">
                  <c:v>4.0751929380000003E-2</c:v>
                </c:pt>
                <c:pt idx="20">
                  <c:v>4.2431636020000003E-2</c:v>
                </c:pt>
                <c:pt idx="21">
                  <c:v>4.4153905649999999E-2</c:v>
                </c:pt>
                <c:pt idx="22">
                  <c:v>4.591782765E-2</c:v>
                </c:pt>
                <c:pt idx="23">
                  <c:v>4.772321995E-2</c:v>
                </c:pt>
                <c:pt idx="24">
                  <c:v>4.957199742E-2</c:v>
                </c:pt>
                <c:pt idx="25">
                  <c:v>5.1464214590000001E-2</c:v>
                </c:pt>
                <c:pt idx="26">
                  <c:v>5.3399437059999999E-2</c:v>
                </c:pt>
                <c:pt idx="27">
                  <c:v>5.537872621E-2</c:v>
                </c:pt>
                <c:pt idx="28">
                  <c:v>5.7403862989999999E-2</c:v>
                </c:pt>
                <c:pt idx="29">
                  <c:v>5.9473459999999999E-2</c:v>
                </c:pt>
                <c:pt idx="30">
                  <c:v>6.1588129249999998E-2</c:v>
                </c:pt>
                <c:pt idx="31">
                  <c:v>6.3749664770000006E-2</c:v>
                </c:pt>
                <c:pt idx="32">
                  <c:v>6.5957895520000004E-2</c:v>
                </c:pt>
                <c:pt idx="33">
                  <c:v>6.821273806E-2</c:v>
                </c:pt>
                <c:pt idx="34">
                  <c:v>7.0514682640000007E-2</c:v>
                </c:pt>
                <c:pt idx="35">
                  <c:v>7.2865519030000006E-2</c:v>
                </c:pt>
                <c:pt idx="36">
                  <c:v>7.5264480070000001E-2</c:v>
                </c:pt>
                <c:pt idx="37">
                  <c:v>7.7712001739999995E-2</c:v>
                </c:pt>
                <c:pt idx="38">
                  <c:v>8.0208593760000002E-2</c:v>
                </c:pt>
                <c:pt idx="39">
                  <c:v>8.2755538690000005E-2</c:v>
                </c:pt>
                <c:pt idx="40">
                  <c:v>8.5352383990000003E-2</c:v>
                </c:pt>
                <c:pt idx="41">
                  <c:v>8.7999516939999994E-2</c:v>
                </c:pt>
                <c:pt idx="42">
                  <c:v>9.0697364830000002E-2</c:v>
                </c:pt>
                <c:pt idx="43">
                  <c:v>9.3446702620000002E-2</c:v>
                </c:pt>
                <c:pt idx="44">
                  <c:v>9.6247711530000002E-2</c:v>
                </c:pt>
                <c:pt idx="45">
                  <c:v>9.9100469070000002E-2</c:v>
                </c:pt>
                <c:pt idx="46">
                  <c:v>0.10200529179999999</c:v>
                </c:pt>
                <c:pt idx="47">
                  <c:v>0.10496249940000001</c:v>
                </c:pt>
                <c:pt idx="48">
                  <c:v>0.10797275520000001</c:v>
                </c:pt>
                <c:pt idx="49">
                  <c:v>0.1110358867</c:v>
                </c:pt>
                <c:pt idx="50">
                  <c:v>0.1141521633</c:v>
                </c:pt>
                <c:pt idx="51">
                  <c:v>0.1173217998</c:v>
                </c:pt>
                <c:pt idx="52">
                  <c:v>0.12054495160000001</c:v>
                </c:pt>
                <c:pt idx="53">
                  <c:v>0.12382184609999999</c:v>
                </c:pt>
                <c:pt idx="54">
                  <c:v>0.12715256120000001</c:v>
                </c:pt>
                <c:pt idx="55">
                  <c:v>0.1305370894</c:v>
                </c:pt>
                <c:pt idx="56">
                  <c:v>0.13397550690000001</c:v>
                </c:pt>
                <c:pt idx="57">
                  <c:v>0.1374678406</c:v>
                </c:pt>
                <c:pt idx="58">
                  <c:v>0.14101405240000001</c:v>
                </c:pt>
                <c:pt idx="59">
                  <c:v>0.1446141306</c:v>
                </c:pt>
                <c:pt idx="60">
                  <c:v>0.14826796249999999</c:v>
                </c:pt>
                <c:pt idx="61">
                  <c:v>0.1519754062</c:v>
                </c:pt>
                <c:pt idx="62">
                  <c:v>0.1557362944</c:v>
                </c:pt>
                <c:pt idx="63">
                  <c:v>0.159550426</c:v>
                </c:pt>
                <c:pt idx="64">
                  <c:v>0.16341755699999999</c:v>
                </c:pt>
                <c:pt idx="65">
                  <c:v>0.16733740020000001</c:v>
                </c:pt>
                <c:pt idx="66">
                  <c:v>0.17130962829999999</c:v>
                </c:pt>
                <c:pt idx="67">
                  <c:v>0.17533386209999999</c:v>
                </c:pt>
                <c:pt idx="68">
                  <c:v>0.17940969919999999</c:v>
                </c:pt>
                <c:pt idx="69">
                  <c:v>0.1835366843</c:v>
                </c:pt>
                <c:pt idx="70">
                  <c:v>0.1877143084</c:v>
                </c:pt>
                <c:pt idx="71">
                  <c:v>0.1919420258</c:v>
                </c:pt>
                <c:pt idx="72">
                  <c:v>0.19621925470000001</c:v>
                </c:pt>
                <c:pt idx="73">
                  <c:v>0.2005453535</c:v>
                </c:pt>
                <c:pt idx="74">
                  <c:v>0.20491963269999999</c:v>
                </c:pt>
                <c:pt idx="75">
                  <c:v>0.20934133590000001</c:v>
                </c:pt>
                <c:pt idx="76">
                  <c:v>0.21380970260000001</c:v>
                </c:pt>
                <c:pt idx="77">
                  <c:v>0.21832393420000001</c:v>
                </c:pt>
                <c:pt idx="78">
                  <c:v>0.22288313300000001</c:v>
                </c:pt>
                <c:pt idx="79">
                  <c:v>0.2274864029</c:v>
                </c:pt>
                <c:pt idx="80">
                  <c:v>0.2321327701</c:v>
                </c:pt>
                <c:pt idx="81">
                  <c:v>0.23682121440000001</c:v>
                </c:pt>
                <c:pt idx="82">
                  <c:v>0.24155068290000001</c:v>
                </c:pt>
                <c:pt idx="83">
                  <c:v>0.24632007010000001</c:v>
                </c:pt>
                <c:pt idx="84">
                  <c:v>0.25112824389999999</c:v>
                </c:pt>
                <c:pt idx="85">
                  <c:v>0.25597402670000002</c:v>
                </c:pt>
                <c:pt idx="86">
                  <c:v>0.2608561372</c:v>
                </c:pt>
                <c:pt idx="87">
                  <c:v>0.26577329690000001</c:v>
                </c:pt>
                <c:pt idx="88">
                  <c:v>0.2707242292</c:v>
                </c:pt>
                <c:pt idx="89">
                  <c:v>0.27570756079999997</c:v>
                </c:pt>
                <c:pt idx="90">
                  <c:v>0.28072187589999997</c:v>
                </c:pt>
                <c:pt idx="91">
                  <c:v>0.28576575059999998</c:v>
                </c:pt>
                <c:pt idx="92">
                  <c:v>0.29083772990000001</c:v>
                </c:pt>
                <c:pt idx="93">
                  <c:v>0.29593630230000001</c:v>
                </c:pt>
                <c:pt idx="94">
                  <c:v>0.30105988810000001</c:v>
                </c:pt>
                <c:pt idx="95">
                  <c:v>0.3062069201</c:v>
                </c:pt>
                <c:pt idx="96">
                  <c:v>0.31137584159999998</c:v>
                </c:pt>
                <c:pt idx="97">
                  <c:v>0.31656496919999999</c:v>
                </c:pt>
                <c:pt idx="98">
                  <c:v>0.32177263639999998</c:v>
                </c:pt>
                <c:pt idx="99">
                  <c:v>0.32699721259999998</c:v>
                </c:pt>
                <c:pt idx="100">
                  <c:v>0.33223692580000003</c:v>
                </c:pt>
                <c:pt idx="101">
                  <c:v>0.33749011800000001</c:v>
                </c:pt>
                <c:pt idx="102">
                  <c:v>0.34275494760000003</c:v>
                </c:pt>
                <c:pt idx="103">
                  <c:v>0.34802973209999999</c:v>
                </c:pt>
                <c:pt idx="104">
                  <c:v>0.35331266839999997</c:v>
                </c:pt>
                <c:pt idx="105">
                  <c:v>0.35860196550000001</c:v>
                </c:pt>
                <c:pt idx="106">
                  <c:v>0.36389584549999998</c:v>
                </c:pt>
                <c:pt idx="107">
                  <c:v>0.36919249069999999</c:v>
                </c:pt>
                <c:pt idx="108">
                  <c:v>0.37449006309999999</c:v>
                </c:pt>
                <c:pt idx="109">
                  <c:v>0.37978677030000002</c:v>
                </c:pt>
                <c:pt idx="110">
                  <c:v>0.38508081960000001</c:v>
                </c:pt>
                <c:pt idx="111">
                  <c:v>0.39037035780000001</c:v>
                </c:pt>
                <c:pt idx="112">
                  <c:v>0.39565368470000001</c:v>
                </c:pt>
                <c:pt idx="113">
                  <c:v>0.40092897240000003</c:v>
                </c:pt>
                <c:pt idx="114">
                  <c:v>0.40619424370000001</c:v>
                </c:pt>
                <c:pt idx="115">
                  <c:v>0.41144761390000001</c:v>
                </c:pt>
                <c:pt idx="116">
                  <c:v>0.41668725919999999</c:v>
                </c:pt>
                <c:pt idx="117">
                  <c:v>0.42191139919999998</c:v>
                </c:pt>
                <c:pt idx="118">
                  <c:v>0.4271183314</c:v>
                </c:pt>
                <c:pt idx="119">
                  <c:v>0.4319325457</c:v>
                </c:pt>
                <c:pt idx="120">
                  <c:v>0.4367466599</c:v>
                </c:pt>
                <c:pt idx="121">
                  <c:v>0.44156063940000001</c:v>
                </c:pt>
                <c:pt idx="122">
                  <c:v>0.4463744664</c:v>
                </c:pt>
                <c:pt idx="123">
                  <c:v>0.45118816950000001</c:v>
                </c:pt>
                <c:pt idx="124">
                  <c:v>0.45600171090000002</c:v>
                </c:pt>
                <c:pt idx="125">
                  <c:v>0.46081516160000002</c:v>
                </c:pt>
                <c:pt idx="126">
                  <c:v>0.46562852189999998</c:v>
                </c:pt>
                <c:pt idx="127">
                  <c:v>0.47044176739999999</c:v>
                </c:pt>
                <c:pt idx="128">
                  <c:v>0.47525486030000003</c:v>
                </c:pt>
                <c:pt idx="129">
                  <c:v>0.48006786689999997</c:v>
                </c:pt>
                <c:pt idx="130">
                  <c:v>0.48488080589999999</c:v>
                </c:pt>
                <c:pt idx="131">
                  <c:v>0.48969368670000002</c:v>
                </c:pt>
                <c:pt idx="132">
                  <c:v>0.49450645589999997</c:v>
                </c:pt>
                <c:pt idx="133">
                  <c:v>0.4993191193</c:v>
                </c:pt>
                <c:pt idx="134">
                  <c:v>0.50413173759999996</c:v>
                </c:pt>
                <c:pt idx="135">
                  <c:v>0.50894431689999997</c:v>
                </c:pt>
                <c:pt idx="136">
                  <c:v>0.51375682649999999</c:v>
                </c:pt>
                <c:pt idx="137">
                  <c:v>0.51856925259999997</c:v>
                </c:pt>
                <c:pt idx="138">
                  <c:v>0.52338163859999998</c:v>
                </c:pt>
                <c:pt idx="139">
                  <c:v>0.52819398870000001</c:v>
                </c:pt>
                <c:pt idx="140">
                  <c:v>0.53300630650000003</c:v>
                </c:pt>
                <c:pt idx="141">
                  <c:v>0.53781861149999999</c:v>
                </c:pt>
                <c:pt idx="142">
                  <c:v>0.54263087399999999</c:v>
                </c:pt>
                <c:pt idx="143">
                  <c:v>0.5474430938</c:v>
                </c:pt>
                <c:pt idx="144">
                  <c:v>0.55225528550000003</c:v>
                </c:pt>
                <c:pt idx="145">
                  <c:v>0.55706750159999996</c:v>
                </c:pt>
                <c:pt idx="146">
                  <c:v>0.56187969849999997</c:v>
                </c:pt>
                <c:pt idx="147">
                  <c:v>0.56669187970000001</c:v>
                </c:pt>
                <c:pt idx="148">
                  <c:v>0.57150405879999999</c:v>
                </c:pt>
                <c:pt idx="149">
                  <c:v>0.576316253</c:v>
                </c:pt>
                <c:pt idx="150">
                  <c:v>0.58112846289999998</c:v>
                </c:pt>
                <c:pt idx="151">
                  <c:v>0.58594065019999997</c:v>
                </c:pt>
                <c:pt idx="152">
                  <c:v>0.59075285769999997</c:v>
                </c:pt>
                <c:pt idx="153">
                  <c:v>0.59556509840000005</c:v>
                </c:pt>
                <c:pt idx="154">
                  <c:v>0.60037734549999999</c:v>
                </c:pt>
                <c:pt idx="155">
                  <c:v>0.60518964490000005</c:v>
                </c:pt>
                <c:pt idx="156">
                  <c:v>0.6100019807</c:v>
                </c:pt>
                <c:pt idx="157">
                  <c:v>0.61481433470000002</c:v>
                </c:pt>
                <c:pt idx="158">
                  <c:v>0.61962669550000005</c:v>
                </c:pt>
                <c:pt idx="159">
                  <c:v>0.62443909490000005</c:v>
                </c:pt>
                <c:pt idx="160">
                  <c:v>0.62925157359999995</c:v>
                </c:pt>
                <c:pt idx="161">
                  <c:v>0.63406406299999996</c:v>
                </c:pt>
                <c:pt idx="162">
                  <c:v>0.63887657939999998</c:v>
                </c:pt>
                <c:pt idx="163">
                  <c:v>0.64368915959999995</c:v>
                </c:pt>
                <c:pt idx="164">
                  <c:v>0.6485018146</c:v>
                </c:pt>
                <c:pt idx="165">
                  <c:v>0.65331449600000002</c:v>
                </c:pt>
                <c:pt idx="166">
                  <c:v>0.65812726099999996</c:v>
                </c:pt>
                <c:pt idx="167">
                  <c:v>0.6629400862</c:v>
                </c:pt>
                <c:pt idx="168">
                  <c:v>0.66775293840000005</c:v>
                </c:pt>
                <c:pt idx="169">
                  <c:v>0.67256585310000006</c:v>
                </c:pt>
                <c:pt idx="170">
                  <c:v>0.67737883489999995</c:v>
                </c:pt>
                <c:pt idx="171">
                  <c:v>0.68219187039999996</c:v>
                </c:pt>
                <c:pt idx="172">
                  <c:v>0.68700498210000005</c:v>
                </c:pt>
                <c:pt idx="173">
                  <c:v>0.69181817040000004</c:v>
                </c:pt>
                <c:pt idx="174">
                  <c:v>0.69663140970000004</c:v>
                </c:pt>
                <c:pt idx="175">
                  <c:v>0.70144470839999995</c:v>
                </c:pt>
                <c:pt idx="176">
                  <c:v>0.70625809959999997</c:v>
                </c:pt>
                <c:pt idx="177">
                  <c:v>0.71107154500000003</c:v>
                </c:pt>
                <c:pt idx="178">
                  <c:v>0.71588506139999997</c:v>
                </c:pt>
                <c:pt idx="179">
                  <c:v>0.72069866189999998</c:v>
                </c:pt>
                <c:pt idx="180">
                  <c:v>0.72551233770000001</c:v>
                </c:pt>
                <c:pt idx="181">
                  <c:v>0.73032605890000002</c:v>
                </c:pt>
                <c:pt idx="182">
                  <c:v>0.73513987979999995</c:v>
                </c:pt>
                <c:pt idx="183">
                  <c:v>0.73995374110000001</c:v>
                </c:pt>
                <c:pt idx="184">
                  <c:v>0.74476770869999998</c:v>
                </c:pt>
                <c:pt idx="185">
                  <c:v>0.74958174590000004</c:v>
                </c:pt>
                <c:pt idx="186">
                  <c:v>0.75439586110000001</c:v>
                </c:pt>
                <c:pt idx="187">
                  <c:v>0.75921006840000005</c:v>
                </c:pt>
                <c:pt idx="188">
                  <c:v>0.76402431400000004</c:v>
                </c:pt>
                <c:pt idx="189">
                  <c:v>0.7688386062</c:v>
                </c:pt>
                <c:pt idx="190">
                  <c:v>0.77365302130000002</c:v>
                </c:pt>
                <c:pt idx="191">
                  <c:v>0.77846751790000002</c:v>
                </c:pt>
                <c:pt idx="192">
                  <c:v>0.78328209360000001</c:v>
                </c:pt>
                <c:pt idx="193">
                  <c:v>0.78809670919999997</c:v>
                </c:pt>
                <c:pt idx="194">
                  <c:v>0.79291142550000004</c:v>
                </c:pt>
                <c:pt idx="195">
                  <c:v>0.79772619919999999</c:v>
                </c:pt>
                <c:pt idx="196">
                  <c:v>0.80254103379999997</c:v>
                </c:pt>
                <c:pt idx="197">
                  <c:v>0.80735594529999999</c:v>
                </c:pt>
                <c:pt idx="198">
                  <c:v>0.81217093200000001</c:v>
                </c:pt>
                <c:pt idx="199">
                  <c:v>0.8169859947</c:v>
                </c:pt>
                <c:pt idx="200">
                  <c:v>0.82180113310000003</c:v>
                </c:pt>
                <c:pt idx="201">
                  <c:v>0.82661634650000004</c:v>
                </c:pt>
                <c:pt idx="202">
                  <c:v>0.83143161310000002</c:v>
                </c:pt>
                <c:pt idx="203">
                  <c:v>0.83624695579999997</c:v>
                </c:pt>
                <c:pt idx="204">
                  <c:v>0.84106237049999999</c:v>
                </c:pt>
                <c:pt idx="205">
                  <c:v>0.84587784030000002</c:v>
                </c:pt>
                <c:pt idx="206">
                  <c:v>0.85069335509999999</c:v>
                </c:pt>
                <c:pt idx="207">
                  <c:v>0.85550896129999998</c:v>
                </c:pt>
                <c:pt idx="208">
                  <c:v>0.86032462220000006</c:v>
                </c:pt>
                <c:pt idx="209">
                  <c:v>0.86514034679999996</c:v>
                </c:pt>
                <c:pt idx="210">
                  <c:v>0.86995610580000005</c:v>
                </c:pt>
                <c:pt idx="211">
                  <c:v>0.87477194430000005</c:v>
                </c:pt>
                <c:pt idx="212">
                  <c:v>0.87958786030000002</c:v>
                </c:pt>
                <c:pt idx="213">
                  <c:v>0.88440383209999995</c:v>
                </c:pt>
                <c:pt idx="214">
                  <c:v>0.88921982249999998</c:v>
                </c:pt>
                <c:pt idx="215">
                  <c:v>0.89403587289999997</c:v>
                </c:pt>
                <c:pt idx="216">
                  <c:v>0.89885200620000005</c:v>
                </c:pt>
                <c:pt idx="217">
                  <c:v>0.90366818019999995</c:v>
                </c:pt>
                <c:pt idx="218">
                  <c:v>0.90848440279999998</c:v>
                </c:pt>
                <c:pt idx="219">
                  <c:v>0.9133006454</c:v>
                </c:pt>
                <c:pt idx="220">
                  <c:v>0.91811697709999995</c:v>
                </c:pt>
                <c:pt idx="221">
                  <c:v>0.92293332009999995</c:v>
                </c:pt>
                <c:pt idx="222">
                  <c:v>0.9277497535</c:v>
                </c:pt>
                <c:pt idx="223">
                  <c:v>0.93256619240000005</c:v>
                </c:pt>
                <c:pt idx="224">
                  <c:v>0.9373826851</c:v>
                </c:pt>
                <c:pt idx="225">
                  <c:v>0.9421991958</c:v>
                </c:pt>
                <c:pt idx="226">
                  <c:v>0.94701577709999996</c:v>
                </c:pt>
                <c:pt idx="227">
                  <c:v>0.95183236739999999</c:v>
                </c:pt>
                <c:pt idx="228">
                  <c:v>0.95664900929999996</c:v>
                </c:pt>
                <c:pt idx="229">
                  <c:v>0.96146567709999997</c:v>
                </c:pt>
                <c:pt idx="230">
                  <c:v>0.96628238799999999</c:v>
                </c:pt>
                <c:pt idx="231">
                  <c:v>0.97109913039999995</c:v>
                </c:pt>
                <c:pt idx="232">
                  <c:v>0.97591589879999996</c:v>
                </c:pt>
                <c:pt idx="233">
                  <c:v>0.98073269119999995</c:v>
                </c:pt>
                <c:pt idx="234">
                  <c:v>0.98554950009999998</c:v>
                </c:pt>
                <c:pt idx="235">
                  <c:v>0.99036634690000003</c:v>
                </c:pt>
                <c:pt idx="236">
                  <c:v>0.99518320630000001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0.99529281349999998</c:v>
                </c:pt>
                <c:pt idx="288">
                  <c:v>0.99058292400000003</c:v>
                </c:pt>
                <c:pt idx="289">
                  <c:v>0.98586976989999997</c:v>
                </c:pt>
                <c:pt idx="290">
                  <c:v>0.9811538018</c:v>
                </c:pt>
                <c:pt idx="291">
                  <c:v>0.97643502010000005</c:v>
                </c:pt>
                <c:pt idx="292">
                  <c:v>0.97171324569999995</c:v>
                </c:pt>
                <c:pt idx="293">
                  <c:v>0.96698853510000005</c:v>
                </c:pt>
                <c:pt idx="294">
                  <c:v>0.96226105510000004</c:v>
                </c:pt>
                <c:pt idx="295">
                  <c:v>0.95753071609999996</c:v>
                </c:pt>
                <c:pt idx="296">
                  <c:v>0.9527975394</c:v>
                </c:pt>
                <c:pt idx="297">
                  <c:v>0.9480619401</c:v>
                </c:pt>
                <c:pt idx="298">
                  <c:v>0.94332336459999999</c:v>
                </c:pt>
                <c:pt idx="299">
                  <c:v>0.93858219369999996</c:v>
                </c:pt>
                <c:pt idx="300">
                  <c:v>0.93383827480000003</c:v>
                </c:pt>
                <c:pt idx="301">
                  <c:v>0.92909198240000002</c:v>
                </c:pt>
                <c:pt idx="302">
                  <c:v>0.92434281019999998</c:v>
                </c:pt>
                <c:pt idx="303">
                  <c:v>0.91959117349999997</c:v>
                </c:pt>
                <c:pt idx="304">
                  <c:v>0.91483692120000004</c:v>
                </c:pt>
                <c:pt idx="305">
                  <c:v>0.91008022509999997</c:v>
                </c:pt>
                <c:pt idx="306">
                  <c:v>0.90532125360000004</c:v>
                </c:pt>
                <c:pt idx="307">
                  <c:v>0.900559412</c:v>
                </c:pt>
                <c:pt idx="308">
                  <c:v>0.89579522389999999</c:v>
                </c:pt>
                <c:pt idx="309">
                  <c:v>0.89102887269999997</c:v>
                </c:pt>
                <c:pt idx="310">
                  <c:v>0.88625982579999996</c:v>
                </c:pt>
                <c:pt idx="311">
                  <c:v>0.88148840230000003</c:v>
                </c:pt>
                <c:pt idx="312">
                  <c:v>0.87671464860000003</c:v>
                </c:pt>
                <c:pt idx="313">
                  <c:v>0.87193866819999999</c:v>
                </c:pt>
                <c:pt idx="314">
                  <c:v>0.867160441</c:v>
                </c:pt>
                <c:pt idx="315">
                  <c:v>0.86237970200000003</c:v>
                </c:pt>
                <c:pt idx="316">
                  <c:v>0.85759687979999999</c:v>
                </c:pt>
                <c:pt idx="317">
                  <c:v>0.85281175819999999</c:v>
                </c:pt>
                <c:pt idx="318">
                  <c:v>0.84802437990000001</c:v>
                </c:pt>
                <c:pt idx="319">
                  <c:v>0.84323484420000006</c:v>
                </c:pt>
                <c:pt idx="320">
                  <c:v>0.83844296019999998</c:v>
                </c:pt>
                <c:pt idx="321">
                  <c:v>0.83364899650000002</c:v>
                </c:pt>
                <c:pt idx="322">
                  <c:v>0.82885286010000003</c:v>
                </c:pt>
                <c:pt idx="323">
                  <c:v>0.82405469409999998</c:v>
                </c:pt>
                <c:pt idx="324">
                  <c:v>0.81925438750000001</c:v>
                </c:pt>
                <c:pt idx="325">
                  <c:v>0.81445186069999997</c:v>
                </c:pt>
                <c:pt idx="326">
                  <c:v>0.80964742749999996</c:v>
                </c:pt>
                <c:pt idx="327">
                  <c:v>0.80484096969999996</c:v>
                </c:pt>
                <c:pt idx="328">
                  <c:v>0.80003220850000001</c:v>
                </c:pt>
                <c:pt idx="329">
                  <c:v>0.795221701</c:v>
                </c:pt>
                <c:pt idx="330">
                  <c:v>0.79040898950000005</c:v>
                </c:pt>
                <c:pt idx="331">
                  <c:v>0.78559428509999996</c:v>
                </c:pt>
                <c:pt idx="332">
                  <c:v>0.78077751709999998</c:v>
                </c:pt>
                <c:pt idx="333">
                  <c:v>0.77595893199999999</c:v>
                </c:pt>
                <c:pt idx="334">
                  <c:v>0.77113837910000005</c:v>
                </c:pt>
                <c:pt idx="335">
                  <c:v>0.76631587919999999</c:v>
                </c:pt>
                <c:pt idx="336">
                  <c:v>0.76149150539999999</c:v>
                </c:pt>
                <c:pt idx="337">
                  <c:v>0.75666526239999998</c:v>
                </c:pt>
                <c:pt idx="338">
                  <c:v>0.75183711119999996</c:v>
                </c:pt>
                <c:pt idx="339">
                  <c:v>0.74700708390000004</c:v>
                </c:pt>
                <c:pt idx="340">
                  <c:v>0.74217542560000005</c:v>
                </c:pt>
                <c:pt idx="341">
                  <c:v>0.73734143289999998</c:v>
                </c:pt>
                <c:pt idx="342">
                  <c:v>0.73250584460000001</c:v>
                </c:pt>
                <c:pt idx="343">
                  <c:v>0.72766842799999998</c:v>
                </c:pt>
                <c:pt idx="344">
                  <c:v>0.72282924420000005</c:v>
                </c:pt>
                <c:pt idx="345">
                  <c:v>0.71798829819999999</c:v>
                </c:pt>
                <c:pt idx="346">
                  <c:v>0.71314555639999999</c:v>
                </c:pt>
                <c:pt idx="347">
                  <c:v>0.70830125710000003</c:v>
                </c:pt>
                <c:pt idx="348">
                  <c:v>0.70345473400000003</c:v>
                </c:pt>
                <c:pt idx="349">
                  <c:v>0.69860670020000004</c:v>
                </c:pt>
                <c:pt idx="350">
                  <c:v>0.69375694649999997</c:v>
                </c:pt>
                <c:pt idx="351">
                  <c:v>0.6889055275</c:v>
                </c:pt>
                <c:pt idx="352">
                  <c:v>0.68405257370000006</c:v>
                </c:pt>
                <c:pt idx="353">
                  <c:v>0.67919787389999997</c:v>
                </c:pt>
                <c:pt idx="354">
                  <c:v>0.67434123150000003</c:v>
                </c:pt>
                <c:pt idx="355">
                  <c:v>0.6694830383</c:v>
                </c:pt>
                <c:pt idx="356">
                  <c:v>0.66462328869999998</c:v>
                </c:pt>
                <c:pt idx="357">
                  <c:v>0.65976196539999998</c:v>
                </c:pt>
                <c:pt idx="358">
                  <c:v>0.65489905100000001</c:v>
                </c:pt>
                <c:pt idx="359">
                  <c:v>0.65003424929999998</c:v>
                </c:pt>
                <c:pt idx="360">
                  <c:v>0.64516790970000004</c:v>
                </c:pt>
                <c:pt idx="361">
                  <c:v>0.64030005599999995</c:v>
                </c:pt>
                <c:pt idx="362">
                  <c:v>0.63543074160000002</c:v>
                </c:pt>
                <c:pt idx="363">
                  <c:v>0.63056006269999998</c:v>
                </c:pt>
                <c:pt idx="364">
                  <c:v>0.6256873489</c:v>
                </c:pt>
                <c:pt idx="365">
                  <c:v>0.62081316289999999</c:v>
                </c:pt>
                <c:pt idx="366">
                  <c:v>0.61593756909999997</c:v>
                </c:pt>
                <c:pt idx="367">
                  <c:v>0.61106059700000004</c:v>
                </c:pt>
                <c:pt idx="368">
                  <c:v>0.60618215909999995</c:v>
                </c:pt>
                <c:pt idx="369">
                  <c:v>0.60130193909999996</c:v>
                </c:pt>
                <c:pt idx="370">
                  <c:v>0.59642037650000002</c:v>
                </c:pt>
                <c:pt idx="371">
                  <c:v>0.59153742620000005</c:v>
                </c:pt>
                <c:pt idx="372">
                  <c:v>0.58665307550000001</c:v>
                </c:pt>
                <c:pt idx="373">
                  <c:v>0.58176715909999999</c:v>
                </c:pt>
                <c:pt idx="374">
                  <c:v>0.57687980630000002</c:v>
                </c:pt>
                <c:pt idx="375">
                  <c:v>0.57199110060000002</c:v>
                </c:pt>
                <c:pt idx="376">
                  <c:v>0.56710106220000001</c:v>
                </c:pt>
                <c:pt idx="377">
                  <c:v>0.56220969099999996</c:v>
                </c:pt>
                <c:pt idx="378">
                  <c:v>0.55731669500000003</c:v>
                </c:pt>
                <c:pt idx="379">
                  <c:v>0.55242246620000002</c:v>
                </c:pt>
                <c:pt idx="380">
                  <c:v>0.54752699549999995</c:v>
                </c:pt>
                <c:pt idx="381">
                  <c:v>0.54263028410000003</c:v>
                </c:pt>
                <c:pt idx="382">
                  <c:v>0.53773201699999995</c:v>
                </c:pt>
                <c:pt idx="383">
                  <c:v>0.53283248319999998</c:v>
                </c:pt>
                <c:pt idx="384">
                  <c:v>0.52793176090000005</c:v>
                </c:pt>
                <c:pt idx="385">
                  <c:v>0.52302986699999998</c:v>
                </c:pt>
                <c:pt idx="386">
                  <c:v>0.51812665739999997</c:v>
                </c:pt>
                <c:pt idx="387">
                  <c:v>0.51322208459999996</c:v>
                </c:pt>
                <c:pt idx="388">
                  <c:v>0.50831642340000005</c:v>
                </c:pt>
                <c:pt idx="389">
                  <c:v>0.50340965950000005</c:v>
                </c:pt>
                <c:pt idx="390">
                  <c:v>0.49850168109999998</c:v>
                </c:pt>
                <c:pt idx="391">
                  <c:v>0.49359233660000001</c:v>
                </c:pt>
                <c:pt idx="392">
                  <c:v>0.48868197400000002</c:v>
                </c:pt>
                <c:pt idx="393">
                  <c:v>0.48377056280000003</c:v>
                </c:pt>
                <c:pt idx="394">
                  <c:v>0.4788580872</c:v>
                </c:pt>
                <c:pt idx="395">
                  <c:v>0.47394434079999997</c:v>
                </c:pt>
                <c:pt idx="396">
                  <c:v>0.46902957150000002</c:v>
                </c:pt>
                <c:pt idx="397">
                  <c:v>0.46411387520000003</c:v>
                </c:pt>
                <c:pt idx="398">
                  <c:v>0.45919725719999999</c:v>
                </c:pt>
                <c:pt idx="399">
                  <c:v>0.45427947870000002</c:v>
                </c:pt>
                <c:pt idx="400">
                  <c:v>0.4493606785</c:v>
                </c:pt>
                <c:pt idx="401">
                  <c:v>0.44444100050000002</c:v>
                </c:pt>
                <c:pt idx="402">
                  <c:v>0.4395204714</c:v>
                </c:pt>
                <c:pt idx="403">
                  <c:v>0.43459911779999999</c:v>
                </c:pt>
                <c:pt idx="404">
                  <c:v>0.42967665640000002</c:v>
                </c:pt>
                <c:pt idx="405">
                  <c:v>0.42475342739999999</c:v>
                </c:pt>
                <c:pt idx="406">
                  <c:v>0.41944908549999999</c:v>
                </c:pt>
                <c:pt idx="407">
                  <c:v>0.41412358179999997</c:v>
                </c:pt>
                <c:pt idx="408">
                  <c:v>0.40877872840000001</c:v>
                </c:pt>
                <c:pt idx="409">
                  <c:v>0.40341633100000002</c:v>
                </c:pt>
                <c:pt idx="410">
                  <c:v>0.39803810239999998</c:v>
                </c:pt>
                <c:pt idx="411">
                  <c:v>0.39264590399999999</c:v>
                </c:pt>
                <c:pt idx="412">
                  <c:v>0.3872417413</c:v>
                </c:pt>
                <c:pt idx="413">
                  <c:v>0.38182763320000002</c:v>
                </c:pt>
                <c:pt idx="414">
                  <c:v>0.37640559689999997</c:v>
                </c:pt>
                <c:pt idx="415">
                  <c:v>0.37097765710000002</c:v>
                </c:pt>
                <c:pt idx="416">
                  <c:v>0.3655457909</c:v>
                </c:pt>
                <c:pt idx="417">
                  <c:v>0.36011217210000002</c:v>
                </c:pt>
                <c:pt idx="418">
                  <c:v>0.35467885189999998</c:v>
                </c:pt>
                <c:pt idx="419">
                  <c:v>0.34924790989999999</c:v>
                </c:pt>
                <c:pt idx="420">
                  <c:v>0.34382141259999999</c:v>
                </c:pt>
                <c:pt idx="421">
                  <c:v>0.33840142950000002</c:v>
                </c:pt>
                <c:pt idx="422">
                  <c:v>0.33299000969999998</c:v>
                </c:pt>
                <c:pt idx="423">
                  <c:v>0.32758924</c:v>
                </c:pt>
                <c:pt idx="424">
                  <c:v>0.32220120070000002</c:v>
                </c:pt>
                <c:pt idx="425">
                  <c:v>0.31682788109999999</c:v>
                </c:pt>
                <c:pt idx="426">
                  <c:v>0.31147125689999999</c:v>
                </c:pt>
                <c:pt idx="427">
                  <c:v>0.30613331500000002</c:v>
                </c:pt>
                <c:pt idx="428">
                  <c:v>0.30081602689999998</c:v>
                </c:pt>
                <c:pt idx="429">
                  <c:v>0.29552132980000001</c:v>
                </c:pt>
                <c:pt idx="430">
                  <c:v>0.29025112889999999</c:v>
                </c:pt>
                <c:pt idx="431">
                  <c:v>0.2850072608</c:v>
                </c:pt>
                <c:pt idx="432">
                  <c:v>0.27979184060000001</c:v>
                </c:pt>
                <c:pt idx="433">
                  <c:v>0.27460643000000001</c:v>
                </c:pt>
                <c:pt idx="434">
                  <c:v>0.26945279230000002</c:v>
                </c:pt>
                <c:pt idx="435">
                  <c:v>0.26433261720000001</c:v>
                </c:pt>
                <c:pt idx="436">
                  <c:v>0.25924756609999999</c:v>
                </c:pt>
                <c:pt idx="437">
                  <c:v>0.25419927510000001</c:v>
                </c:pt>
                <c:pt idx="438">
                  <c:v>0.24918932520000001</c:v>
                </c:pt>
                <c:pt idx="439">
                  <c:v>0.24421920489999999</c:v>
                </c:pt>
                <c:pt idx="440">
                  <c:v>0.23929081720000001</c:v>
                </c:pt>
                <c:pt idx="441">
                  <c:v>0.23440540330000001</c:v>
                </c:pt>
                <c:pt idx="442">
                  <c:v>0.22956410399999999</c:v>
                </c:pt>
                <c:pt idx="443">
                  <c:v>0.2247682496</c:v>
                </c:pt>
                <c:pt idx="444">
                  <c:v>0.22001912670000001</c:v>
                </c:pt>
                <c:pt idx="445">
                  <c:v>0.2153179348</c:v>
                </c:pt>
                <c:pt idx="446">
                  <c:v>0.2106657878</c:v>
                </c:pt>
                <c:pt idx="447">
                  <c:v>0.20606382270000001</c:v>
                </c:pt>
                <c:pt idx="448">
                  <c:v>0.20151371130000001</c:v>
                </c:pt>
                <c:pt idx="449">
                  <c:v>0.1970157652</c:v>
                </c:pt>
                <c:pt idx="450">
                  <c:v>0.1925708394</c:v>
                </c:pt>
                <c:pt idx="451">
                  <c:v>0.18817986480000001</c:v>
                </c:pt>
                <c:pt idx="452">
                  <c:v>0.18384363340000001</c:v>
                </c:pt>
                <c:pt idx="453">
                  <c:v>0.17956276039999999</c:v>
                </c:pt>
                <c:pt idx="454">
                  <c:v>0.1753383362</c:v>
                </c:pt>
                <c:pt idx="455">
                  <c:v>0.1711713268</c:v>
                </c:pt>
                <c:pt idx="456">
                  <c:v>0.16706168669999999</c:v>
                </c:pt>
                <c:pt idx="457">
                  <c:v>0.1630097324</c:v>
                </c:pt>
                <c:pt idx="458">
                  <c:v>0.1590158924</c:v>
                </c:pt>
                <c:pt idx="459">
                  <c:v>0.15508066919999999</c:v>
                </c:pt>
                <c:pt idx="460">
                  <c:v>0.15120512559999999</c:v>
                </c:pt>
                <c:pt idx="461">
                  <c:v>0.14738952399999999</c:v>
                </c:pt>
                <c:pt idx="462">
                  <c:v>0.1436333135</c:v>
                </c:pt>
                <c:pt idx="463">
                  <c:v>0.1399366423</c:v>
                </c:pt>
                <c:pt idx="464">
                  <c:v>0.1362996313</c:v>
                </c:pt>
                <c:pt idx="465">
                  <c:v>0.13272291310000001</c:v>
                </c:pt>
                <c:pt idx="466">
                  <c:v>0.12920739649999999</c:v>
                </c:pt>
                <c:pt idx="467">
                  <c:v>0.12575169280000001</c:v>
                </c:pt>
                <c:pt idx="468">
                  <c:v>0.1223556549</c:v>
                </c:pt>
                <c:pt idx="469">
                  <c:v>0.11901912940000001</c:v>
                </c:pt>
                <c:pt idx="470">
                  <c:v>0.11574347510000001</c:v>
                </c:pt>
                <c:pt idx="471">
                  <c:v>0.1125279979</c:v>
                </c:pt>
                <c:pt idx="472">
                  <c:v>0.10937151520000001</c:v>
                </c:pt>
                <c:pt idx="473">
                  <c:v>0.1062737716</c:v>
                </c:pt>
                <c:pt idx="474">
                  <c:v>0.1032353381</c:v>
                </c:pt>
                <c:pt idx="475">
                  <c:v>0.10025693550000001</c:v>
                </c:pt>
                <c:pt idx="476">
                  <c:v>9.7336190749999996E-2</c:v>
                </c:pt>
                <c:pt idx="477">
                  <c:v>9.4472660050000004E-2</c:v>
                </c:pt>
                <c:pt idx="478">
                  <c:v>9.1667100370000004E-2</c:v>
                </c:pt>
                <c:pt idx="479">
                  <c:v>8.8919949550000002E-2</c:v>
                </c:pt>
                <c:pt idx="480">
                  <c:v>8.6228775379999997E-2</c:v>
                </c:pt>
                <c:pt idx="481">
                  <c:v>8.3592981499999996E-2</c:v>
                </c:pt>
                <c:pt idx="482">
                  <c:v>8.1014351220000003E-2</c:v>
                </c:pt>
                <c:pt idx="483">
                  <c:v>7.8491219099999995E-2</c:v>
                </c:pt>
                <c:pt idx="484">
                  <c:v>7.6021713579999997E-2</c:v>
                </c:pt>
                <c:pt idx="485">
                  <c:v>7.3606323210000005E-2</c:v>
                </c:pt>
                <c:pt idx="486">
                  <c:v>7.1246468330000007E-2</c:v>
                </c:pt>
                <c:pt idx="487">
                  <c:v>6.8938331520000007E-2</c:v>
                </c:pt>
                <c:pt idx="488">
                  <c:v>6.6681271659999999E-2</c:v>
                </c:pt>
                <c:pt idx="489">
                  <c:v>6.4479169870000005E-2</c:v>
                </c:pt>
                <c:pt idx="490">
                  <c:v>6.2326786129999999E-2</c:v>
                </c:pt>
                <c:pt idx="491">
                  <c:v>6.0223287659999999E-2</c:v>
                </c:pt>
                <c:pt idx="492">
                  <c:v>5.8173085809999997E-2</c:v>
                </c:pt>
                <c:pt idx="493">
                  <c:v>5.6170620499999997E-2</c:v>
                </c:pt>
                <c:pt idx="494">
                  <c:v>5.4214630020000001E-2</c:v>
                </c:pt>
                <c:pt idx="495">
                  <c:v>5.2310485480000002E-2</c:v>
                </c:pt>
                <c:pt idx="496">
                  <c:v>5.045156303E-2</c:v>
                </c:pt>
                <c:pt idx="497">
                  <c:v>4.8638163179999999E-2</c:v>
                </c:pt>
                <c:pt idx="498">
                  <c:v>4.6873876350000003E-2</c:v>
                </c:pt>
                <c:pt idx="499">
                  <c:v>4.5152064319999997E-2</c:v>
                </c:pt>
                <c:pt idx="500">
                  <c:v>4.3475387519999999E-2</c:v>
                </c:pt>
                <c:pt idx="501">
                  <c:v>4.1844022670000001E-2</c:v>
                </c:pt>
                <c:pt idx="502">
                  <c:v>4.0252717739999999E-2</c:v>
                </c:pt>
                <c:pt idx="503">
                  <c:v>3.8708012440000002E-2</c:v>
                </c:pt>
                <c:pt idx="504">
                  <c:v>3.7202973770000002E-2</c:v>
                </c:pt>
                <c:pt idx="505">
                  <c:v>3.5738416850000003E-2</c:v>
                </c:pt>
                <c:pt idx="506">
                  <c:v>3.4316714659999997E-2</c:v>
                </c:pt>
                <c:pt idx="507">
                  <c:v>3.2930645279999997E-2</c:v>
                </c:pt>
                <c:pt idx="508">
                  <c:v>3.1588581669999997E-2</c:v>
                </c:pt>
                <c:pt idx="509">
                  <c:v>3.0281712789999998E-2</c:v>
                </c:pt>
                <c:pt idx="510">
                  <c:v>2.9013448559999998E-2</c:v>
                </c:pt>
                <c:pt idx="511">
                  <c:v>2.778320972E-2</c:v>
                </c:pt>
                <c:pt idx="512">
                  <c:v>2.6586658730000001E-2</c:v>
                </c:pt>
                <c:pt idx="513">
                  <c:v>2.543042383E-2</c:v>
                </c:pt>
                <c:pt idx="514">
                  <c:v>2.4303610449999999E-2</c:v>
                </c:pt>
                <c:pt idx="515">
                  <c:v>2.3217658360000001E-2</c:v>
                </c:pt>
                <c:pt idx="516">
                  <c:v>2.216010304E-2</c:v>
                </c:pt>
                <c:pt idx="517">
                  <c:v>2.1140079990000001E-2</c:v>
                </c:pt>
                <c:pt idx="518">
                  <c:v>2.0149538099999999E-2</c:v>
                </c:pt>
                <c:pt idx="519">
                  <c:v>1.919314385E-2</c:v>
                </c:pt>
                <c:pt idx="520">
                  <c:v>1.8266772399999999E-2</c:v>
                </c:pt>
                <c:pt idx="521">
                  <c:v>1.7371599759999998E-2</c:v>
                </c:pt>
                <c:pt idx="522">
                  <c:v>1.6506667280000002E-2</c:v>
                </c:pt>
                <c:pt idx="523">
                  <c:v>1.5670759570000001E-2</c:v>
                </c:pt>
                <c:pt idx="524">
                  <c:v>1.48646977E-2</c:v>
                </c:pt>
                <c:pt idx="525">
                  <c:v>1.393610902E-2</c:v>
                </c:pt>
                <c:pt idx="526">
                  <c:v>1.302569856E-2</c:v>
                </c:pt>
                <c:pt idx="527">
                  <c:v>1.212403288E-2</c:v>
                </c:pt>
                <c:pt idx="528">
                  <c:v>1.1244557109999999E-2</c:v>
                </c:pt>
                <c:pt idx="529">
                  <c:v>1.037998993E-2</c:v>
                </c:pt>
                <c:pt idx="530">
                  <c:v>9.5281070689999994E-3</c:v>
                </c:pt>
                <c:pt idx="531">
                  <c:v>8.7055742100000007E-3</c:v>
                </c:pt>
                <c:pt idx="532">
                  <c:v>7.8989553210000001E-3</c:v>
                </c:pt>
                <c:pt idx="533">
                  <c:v>7.1098978579999996E-3</c:v>
                </c:pt>
                <c:pt idx="534">
                  <c:v>6.3543067689999996E-3</c:v>
                </c:pt>
                <c:pt idx="535">
                  <c:v>5.6214534240000003E-3</c:v>
                </c:pt>
                <c:pt idx="536">
                  <c:v>4.9128055499999997E-3</c:v>
                </c:pt>
                <c:pt idx="537">
                  <c:v>4.2365696410000004E-3</c:v>
                </c:pt>
                <c:pt idx="538">
                  <c:v>3.5980294609999999E-3</c:v>
                </c:pt>
                <c:pt idx="539">
                  <c:v>2.9914638950000001E-3</c:v>
                </c:pt>
                <c:pt idx="540">
                  <c:v>2.420150937E-3</c:v>
                </c:pt>
                <c:pt idx="541">
                  <c:v>1.8876251890000001E-3</c:v>
                </c:pt>
                <c:pt idx="542">
                  <c:v>1.407674327E-3</c:v>
                </c:pt>
                <c:pt idx="543">
                  <c:v>9.7587138989999999E-4</c:v>
                </c:pt>
                <c:pt idx="544">
                  <c:v>5.9304862269999995E-4</c:v>
                </c:pt>
                <c:pt idx="545">
                  <c:v>2.6345597139999999E-4</c:v>
                </c:pt>
                <c:pt idx="546">
                  <c:v>-8.7075597189999995E-6</c:v>
                </c:pt>
                <c:pt idx="547">
                  <c:v>-2.2051985270000001E-4</c:v>
                </c:pt>
                <c:pt idx="548">
                  <c:v>-3.721373551E-4</c:v>
                </c:pt>
                <c:pt idx="549">
                  <c:v>-4.5206026769999998E-4</c:v>
                </c:pt>
                <c:pt idx="550">
                  <c:v>-4.6035013409999998E-4</c:v>
                </c:pt>
                <c:pt idx="551">
                  <c:v>-3.9961907409999999E-4</c:v>
                </c:pt>
                <c:pt idx="552">
                  <c:v>-2.6903634009999998E-4</c:v>
                </c:pt>
                <c:pt idx="553">
                  <c:v>-6.9531613659999994E-5</c:v>
                </c:pt>
                <c:pt idx="554">
                  <c:v>1.980640288E-4</c:v>
                </c:pt>
                <c:pt idx="555">
                  <c:v>5.3253764879999997E-4</c:v>
                </c:pt>
                <c:pt idx="556">
                  <c:v>9.3325561080000001E-4</c:v>
                </c:pt>
                <c:pt idx="557">
                  <c:v>1.3990289599999999E-3</c:v>
                </c:pt>
                <c:pt idx="558">
                  <c:v>1.9273856219999999E-3</c:v>
                </c:pt>
                <c:pt idx="559">
                  <c:v>2.515215953E-3</c:v>
                </c:pt>
                <c:pt idx="560">
                  <c:v>3.1595539639999999E-3</c:v>
                </c:pt>
                <c:pt idx="561">
                  <c:v>3.8568127000000001E-3</c:v>
                </c:pt>
                <c:pt idx="562">
                  <c:v>4.6080386089999998E-3</c:v>
                </c:pt>
                <c:pt idx="563">
                  <c:v>5.4061771120000003E-3</c:v>
                </c:pt>
                <c:pt idx="564">
                  <c:v>6.2455373769999996E-3</c:v>
                </c:pt>
                <c:pt idx="565">
                  <c:v>7.1221663829999999E-3</c:v>
                </c:pt>
                <c:pt idx="566">
                  <c:v>8.0324045020000005E-3</c:v>
                </c:pt>
                <c:pt idx="567">
                  <c:v>8.9728468319999997E-3</c:v>
                </c:pt>
                <c:pt idx="568">
                  <c:v>9.9455487049999996E-3</c:v>
                </c:pt>
                <c:pt idx="569">
                  <c:v>1.0946650990000001E-2</c:v>
                </c:pt>
                <c:pt idx="570">
                  <c:v>1.1969443789999999E-2</c:v>
                </c:pt>
                <c:pt idx="571">
                  <c:v>1.3011433399999999E-2</c:v>
                </c:pt>
                <c:pt idx="572">
                  <c:v>1.407452071E-2</c:v>
                </c:pt>
                <c:pt idx="573">
                  <c:v>1.5158035239999999E-2</c:v>
                </c:pt>
              </c:numCache>
            </c:numRef>
          </c:xVal>
          <c:yVal>
            <c:numRef>
              <c:f>'Cp@11.2'!$S$2:$S$575</c:f>
              <c:numCache>
                <c:formatCode>0.00E+00</c:formatCode>
                <c:ptCount val="574"/>
                <c:pt idx="0">
                  <c:v>0.87640738490000003</c:v>
                </c:pt>
                <c:pt idx="1">
                  <c:v>0.89027541880000005</c:v>
                </c:pt>
                <c:pt idx="2">
                  <c:v>0.90149414539999995</c:v>
                </c:pt>
                <c:pt idx="3">
                  <c:v>0.91013908389999998</c:v>
                </c:pt>
                <c:pt idx="4">
                  <c:v>0.91665738819999998</c:v>
                </c:pt>
                <c:pt idx="5">
                  <c:v>0.9209168553</c:v>
                </c:pt>
                <c:pt idx="6">
                  <c:v>0.92332488300000004</c:v>
                </c:pt>
                <c:pt idx="7">
                  <c:v>0.92430740590000005</c:v>
                </c:pt>
                <c:pt idx="8">
                  <c:v>0.9235097766</c:v>
                </c:pt>
                <c:pt idx="9">
                  <c:v>0.92137986419999995</c:v>
                </c:pt>
                <c:pt idx="10">
                  <c:v>0.91797989609999997</c:v>
                </c:pt>
                <c:pt idx="11">
                  <c:v>0.91331213710000003</c:v>
                </c:pt>
                <c:pt idx="12">
                  <c:v>0.9077377915</c:v>
                </c:pt>
                <c:pt idx="13">
                  <c:v>0.90123128890000004</c:v>
                </c:pt>
                <c:pt idx="14">
                  <c:v>0.89391666650000001</c:v>
                </c:pt>
                <c:pt idx="15">
                  <c:v>0.88591581580000001</c:v>
                </c:pt>
                <c:pt idx="16">
                  <c:v>0.87733769419999996</c:v>
                </c:pt>
                <c:pt idx="17">
                  <c:v>0.86812925340000002</c:v>
                </c:pt>
                <c:pt idx="18">
                  <c:v>0.85853374000000005</c:v>
                </c:pt>
                <c:pt idx="19">
                  <c:v>0.84860628839999996</c:v>
                </c:pt>
                <c:pt idx="20">
                  <c:v>0.83823084830000005</c:v>
                </c:pt>
                <c:pt idx="21">
                  <c:v>0.82761633400000001</c:v>
                </c:pt>
                <c:pt idx="22">
                  <c:v>0.81685036420000001</c:v>
                </c:pt>
                <c:pt idx="23">
                  <c:v>0.80580747129999997</c:v>
                </c:pt>
                <c:pt idx="24">
                  <c:v>0.79464775320000003</c:v>
                </c:pt>
                <c:pt idx="25">
                  <c:v>0.78347319360000001</c:v>
                </c:pt>
                <c:pt idx="26">
                  <c:v>0.77210116390000005</c:v>
                </c:pt>
                <c:pt idx="27">
                  <c:v>0.7606344223</c:v>
                </c:pt>
                <c:pt idx="28">
                  <c:v>0.74937546249999998</c:v>
                </c:pt>
                <c:pt idx="29">
                  <c:v>0.73811990019999996</c:v>
                </c:pt>
                <c:pt idx="30">
                  <c:v>0.72666937109999996</c:v>
                </c:pt>
                <c:pt idx="31">
                  <c:v>0.71538841720000002</c:v>
                </c:pt>
                <c:pt idx="32">
                  <c:v>0.70437419410000002</c:v>
                </c:pt>
                <c:pt idx="33">
                  <c:v>0.69326400759999995</c:v>
                </c:pt>
                <c:pt idx="34">
                  <c:v>0.68209415669999995</c:v>
                </c:pt>
                <c:pt idx="35">
                  <c:v>0.6712759733</c:v>
                </c:pt>
                <c:pt idx="36">
                  <c:v>0.66071528199999996</c:v>
                </c:pt>
                <c:pt idx="37">
                  <c:v>0.65002775189999995</c:v>
                </c:pt>
                <c:pt idx="38">
                  <c:v>0.63937014339999998</c:v>
                </c:pt>
                <c:pt idx="39">
                  <c:v>0.62912625069999994</c:v>
                </c:pt>
                <c:pt idx="40">
                  <c:v>0.61917066570000001</c:v>
                </c:pt>
                <c:pt idx="41">
                  <c:v>0.60915511850000004</c:v>
                </c:pt>
                <c:pt idx="42">
                  <c:v>0.59915184970000002</c:v>
                </c:pt>
                <c:pt idx="43">
                  <c:v>0.58948016169999995</c:v>
                </c:pt>
                <c:pt idx="44">
                  <c:v>0.58019250629999997</c:v>
                </c:pt>
                <c:pt idx="45">
                  <c:v>0.57102596760000002</c:v>
                </c:pt>
                <c:pt idx="46">
                  <c:v>0.56180393699999998</c:v>
                </c:pt>
                <c:pt idx="47">
                  <c:v>0.55270731449999999</c:v>
                </c:pt>
                <c:pt idx="48">
                  <c:v>0.54400563239999999</c:v>
                </c:pt>
                <c:pt idx="49">
                  <c:v>0.53560423850000005</c:v>
                </c:pt>
                <c:pt idx="50">
                  <c:v>0.5272815824</c:v>
                </c:pt>
                <c:pt idx="51">
                  <c:v>0.51903831960000002</c:v>
                </c:pt>
                <c:pt idx="52">
                  <c:v>0.51095765829999995</c:v>
                </c:pt>
                <c:pt idx="53">
                  <c:v>0.50315421819999995</c:v>
                </c:pt>
                <c:pt idx="54">
                  <c:v>0.49564316870000003</c:v>
                </c:pt>
                <c:pt idx="55">
                  <c:v>0.4882888198</c:v>
                </c:pt>
                <c:pt idx="56">
                  <c:v>0.48103433849999999</c:v>
                </c:pt>
                <c:pt idx="57">
                  <c:v>0.4739074707</c:v>
                </c:pt>
                <c:pt idx="58">
                  <c:v>0.46693828700000001</c:v>
                </c:pt>
                <c:pt idx="59">
                  <c:v>0.46020254490000001</c:v>
                </c:pt>
                <c:pt idx="60">
                  <c:v>0.45372450349999999</c:v>
                </c:pt>
                <c:pt idx="61">
                  <c:v>0.4474250078</c:v>
                </c:pt>
                <c:pt idx="62">
                  <c:v>0.44125488400000001</c:v>
                </c:pt>
                <c:pt idx="63">
                  <c:v>0.43522998689999998</c:v>
                </c:pt>
                <c:pt idx="64">
                  <c:v>0.42935058469999998</c:v>
                </c:pt>
                <c:pt idx="65">
                  <c:v>0.42360037569999998</c:v>
                </c:pt>
                <c:pt idx="66">
                  <c:v>0.41803964970000002</c:v>
                </c:pt>
                <c:pt idx="67">
                  <c:v>0.4127235413</c:v>
                </c:pt>
                <c:pt idx="68">
                  <c:v>0.4075750709</c:v>
                </c:pt>
                <c:pt idx="69">
                  <c:v>0.40252691509999999</c:v>
                </c:pt>
                <c:pt idx="70">
                  <c:v>0.39761361480000001</c:v>
                </c:pt>
                <c:pt idx="71">
                  <c:v>0.39285010100000001</c:v>
                </c:pt>
                <c:pt idx="72">
                  <c:v>0.38819962740000002</c:v>
                </c:pt>
                <c:pt idx="73">
                  <c:v>0.38364899159999999</c:v>
                </c:pt>
                <c:pt idx="74">
                  <c:v>0.37924161550000002</c:v>
                </c:pt>
                <c:pt idx="75">
                  <c:v>0.37502652409999998</c:v>
                </c:pt>
                <c:pt idx="76">
                  <c:v>0.37097793820000002</c:v>
                </c:pt>
                <c:pt idx="77">
                  <c:v>0.3670385182</c:v>
                </c:pt>
                <c:pt idx="78">
                  <c:v>0.36319831009999998</c:v>
                </c:pt>
                <c:pt idx="79">
                  <c:v>0.35945755239999999</c:v>
                </c:pt>
                <c:pt idx="80">
                  <c:v>0.35581380130000001</c:v>
                </c:pt>
                <c:pt idx="81">
                  <c:v>0.35228186849999998</c:v>
                </c:pt>
                <c:pt idx="82">
                  <c:v>0.34886920449999997</c:v>
                </c:pt>
                <c:pt idx="83">
                  <c:v>0.3455635011</c:v>
                </c:pt>
                <c:pt idx="84">
                  <c:v>0.342333585</c:v>
                </c:pt>
                <c:pt idx="85">
                  <c:v>0.3391678333</c:v>
                </c:pt>
                <c:pt idx="86">
                  <c:v>0.33610528709999998</c:v>
                </c:pt>
                <c:pt idx="87">
                  <c:v>0.33316171169999997</c:v>
                </c:pt>
                <c:pt idx="88">
                  <c:v>0.33029732109999999</c:v>
                </c:pt>
                <c:pt idx="89">
                  <c:v>0.32749536629999998</c:v>
                </c:pt>
                <c:pt idx="90">
                  <c:v>0.32477283480000002</c:v>
                </c:pt>
                <c:pt idx="91">
                  <c:v>0.32212045789999999</c:v>
                </c:pt>
                <c:pt idx="92">
                  <c:v>0.31950613859999999</c:v>
                </c:pt>
                <c:pt idx="93">
                  <c:v>0.31692790990000003</c:v>
                </c:pt>
                <c:pt idx="94">
                  <c:v>0.31441414359999997</c:v>
                </c:pt>
                <c:pt idx="95">
                  <c:v>0.31195890900000001</c:v>
                </c:pt>
                <c:pt idx="96">
                  <c:v>0.30953034759999998</c:v>
                </c:pt>
                <c:pt idx="97">
                  <c:v>0.30713510510000003</c:v>
                </c:pt>
                <c:pt idx="98">
                  <c:v>0.30478215219999999</c:v>
                </c:pt>
                <c:pt idx="99">
                  <c:v>0.30245012040000002</c:v>
                </c:pt>
                <c:pt idx="100">
                  <c:v>0.30012631420000002</c:v>
                </c:pt>
                <c:pt idx="101">
                  <c:v>0.29781422019999998</c:v>
                </c:pt>
                <c:pt idx="102">
                  <c:v>0.2955220938</c:v>
                </c:pt>
                <c:pt idx="103">
                  <c:v>0.29323649410000002</c:v>
                </c:pt>
                <c:pt idx="104">
                  <c:v>0.29093453289999999</c:v>
                </c:pt>
                <c:pt idx="105">
                  <c:v>0.28860741849999999</c:v>
                </c:pt>
                <c:pt idx="106">
                  <c:v>0.28623789550000001</c:v>
                </c:pt>
                <c:pt idx="107">
                  <c:v>0.28382179140000002</c:v>
                </c:pt>
                <c:pt idx="108">
                  <c:v>0.28136882190000001</c:v>
                </c:pt>
                <c:pt idx="109">
                  <c:v>0.27886188029999998</c:v>
                </c:pt>
                <c:pt idx="110">
                  <c:v>0.27627646919999999</c:v>
                </c:pt>
                <c:pt idx="111">
                  <c:v>0.2735684216</c:v>
                </c:pt>
                <c:pt idx="112">
                  <c:v>0.27063333989999999</c:v>
                </c:pt>
                <c:pt idx="113">
                  <c:v>0.26743376260000001</c:v>
                </c:pt>
                <c:pt idx="114">
                  <c:v>0.26411384339999999</c:v>
                </c:pt>
                <c:pt idx="115">
                  <c:v>0.26086381079999998</c:v>
                </c:pt>
                <c:pt idx="116">
                  <c:v>0.25780451300000001</c:v>
                </c:pt>
                <c:pt idx="117">
                  <c:v>0.25497207049999998</c:v>
                </c:pt>
                <c:pt idx="118">
                  <c:v>0.25236225130000001</c:v>
                </c:pt>
                <c:pt idx="119">
                  <c:v>0.25012987850000001</c:v>
                </c:pt>
                <c:pt idx="120">
                  <c:v>0.24800597129999999</c:v>
                </c:pt>
                <c:pt idx="121">
                  <c:v>0.2459527701</c:v>
                </c:pt>
                <c:pt idx="122">
                  <c:v>0.2439861894</c:v>
                </c:pt>
                <c:pt idx="123">
                  <c:v>0.24211105699999999</c:v>
                </c:pt>
                <c:pt idx="124">
                  <c:v>0.24032261969999999</c:v>
                </c:pt>
                <c:pt idx="125">
                  <c:v>0.23858785630000001</c:v>
                </c:pt>
                <c:pt idx="126">
                  <c:v>0.23687969149999999</c:v>
                </c:pt>
                <c:pt idx="127">
                  <c:v>0.23522363600000001</c:v>
                </c:pt>
                <c:pt idx="128">
                  <c:v>0.23364979029999999</c:v>
                </c:pt>
                <c:pt idx="129">
                  <c:v>0.23213543</c:v>
                </c:pt>
                <c:pt idx="130">
                  <c:v>0.2306369543</c:v>
                </c:pt>
                <c:pt idx="131">
                  <c:v>0.22915019089999999</c:v>
                </c:pt>
                <c:pt idx="132">
                  <c:v>0.2277104855</c:v>
                </c:pt>
                <c:pt idx="133">
                  <c:v>0.22633187469999999</c:v>
                </c:pt>
                <c:pt idx="134">
                  <c:v>0.2249809206</c:v>
                </c:pt>
                <c:pt idx="135">
                  <c:v>0.2236347497</c:v>
                </c:pt>
                <c:pt idx="136">
                  <c:v>0.22231388090000001</c:v>
                </c:pt>
                <c:pt idx="137">
                  <c:v>0.22103783490000001</c:v>
                </c:pt>
                <c:pt idx="138">
                  <c:v>0.2197952121</c:v>
                </c:pt>
                <c:pt idx="139">
                  <c:v>0.21856904029999999</c:v>
                </c:pt>
                <c:pt idx="140">
                  <c:v>0.21735069160000001</c:v>
                </c:pt>
                <c:pt idx="141">
                  <c:v>0.2161376029</c:v>
                </c:pt>
                <c:pt idx="142">
                  <c:v>0.21494401990000001</c:v>
                </c:pt>
                <c:pt idx="143">
                  <c:v>0.2137858272</c:v>
                </c:pt>
                <c:pt idx="144">
                  <c:v>0.2126504481</c:v>
                </c:pt>
                <c:pt idx="145">
                  <c:v>0.21151492</c:v>
                </c:pt>
                <c:pt idx="146">
                  <c:v>0.21038310230000001</c:v>
                </c:pt>
                <c:pt idx="147">
                  <c:v>0.20927016440000001</c:v>
                </c:pt>
                <c:pt idx="148">
                  <c:v>0.20817133779999999</c:v>
                </c:pt>
                <c:pt idx="149">
                  <c:v>0.20707350969999999</c:v>
                </c:pt>
                <c:pt idx="150">
                  <c:v>0.2059811503</c:v>
                </c:pt>
                <c:pt idx="151">
                  <c:v>0.20490916070000001</c:v>
                </c:pt>
                <c:pt idx="152">
                  <c:v>0.20385238529999999</c:v>
                </c:pt>
                <c:pt idx="153">
                  <c:v>0.20279902220000001</c:v>
                </c:pt>
                <c:pt idx="154">
                  <c:v>0.2017476708</c:v>
                </c:pt>
                <c:pt idx="155">
                  <c:v>0.2006892264</c:v>
                </c:pt>
                <c:pt idx="156">
                  <c:v>0.1996204406</c:v>
                </c:pt>
                <c:pt idx="157">
                  <c:v>0.19856072960000001</c:v>
                </c:pt>
                <c:pt idx="158">
                  <c:v>0.1975236833</c:v>
                </c:pt>
                <c:pt idx="159">
                  <c:v>0.196492061</c:v>
                </c:pt>
                <c:pt idx="160">
                  <c:v>0.1954482347</c:v>
                </c:pt>
                <c:pt idx="161">
                  <c:v>0.194409579</c:v>
                </c:pt>
                <c:pt idx="162">
                  <c:v>0.19338870050000001</c:v>
                </c:pt>
                <c:pt idx="163">
                  <c:v>0.19236519930000001</c:v>
                </c:pt>
                <c:pt idx="164">
                  <c:v>0.19132879380000001</c:v>
                </c:pt>
                <c:pt idx="165">
                  <c:v>0.19028691950000001</c:v>
                </c:pt>
                <c:pt idx="166">
                  <c:v>0.18923385440000001</c:v>
                </c:pt>
                <c:pt idx="167">
                  <c:v>0.18817104400000001</c:v>
                </c:pt>
                <c:pt idx="168">
                  <c:v>0.18711596729999999</c:v>
                </c:pt>
                <c:pt idx="169">
                  <c:v>0.1860676855</c:v>
                </c:pt>
                <c:pt idx="170">
                  <c:v>0.1850166023</c:v>
                </c:pt>
                <c:pt idx="171">
                  <c:v>0.18396167460000001</c:v>
                </c:pt>
                <c:pt idx="172">
                  <c:v>0.18289634590000001</c:v>
                </c:pt>
                <c:pt idx="173">
                  <c:v>0.1818182468</c:v>
                </c:pt>
                <c:pt idx="174">
                  <c:v>0.1807389408</c:v>
                </c:pt>
                <c:pt idx="175">
                  <c:v>0.1796587855</c:v>
                </c:pt>
                <c:pt idx="176">
                  <c:v>0.1785676628</c:v>
                </c:pt>
                <c:pt idx="177">
                  <c:v>0.17746911940000001</c:v>
                </c:pt>
                <c:pt idx="178">
                  <c:v>0.1763646901</c:v>
                </c:pt>
                <c:pt idx="179">
                  <c:v>0.175245598</c:v>
                </c:pt>
                <c:pt idx="180">
                  <c:v>0.1741159856</c:v>
                </c:pt>
                <c:pt idx="181">
                  <c:v>0.17298392949999999</c:v>
                </c:pt>
                <c:pt idx="182">
                  <c:v>0.17184764150000001</c:v>
                </c:pt>
                <c:pt idx="183">
                  <c:v>0.1707048565</c:v>
                </c:pt>
                <c:pt idx="184">
                  <c:v>0.16954803469999999</c:v>
                </c:pt>
                <c:pt idx="185">
                  <c:v>0.16837161780000001</c:v>
                </c:pt>
                <c:pt idx="186">
                  <c:v>0.1671746969</c:v>
                </c:pt>
                <c:pt idx="187">
                  <c:v>0.16596132520000001</c:v>
                </c:pt>
                <c:pt idx="188">
                  <c:v>0.16475480789999999</c:v>
                </c:pt>
                <c:pt idx="189">
                  <c:v>0.1635582894</c:v>
                </c:pt>
                <c:pt idx="190">
                  <c:v>0.16233697529999999</c:v>
                </c:pt>
                <c:pt idx="191">
                  <c:v>0.16107647119999999</c:v>
                </c:pt>
                <c:pt idx="192">
                  <c:v>0.1597972959</c:v>
                </c:pt>
                <c:pt idx="193">
                  <c:v>0.1585122943</c:v>
                </c:pt>
                <c:pt idx="194">
                  <c:v>0.1572132856</c:v>
                </c:pt>
                <c:pt idx="195">
                  <c:v>0.1559004188</c:v>
                </c:pt>
                <c:pt idx="196">
                  <c:v>0.15458168089999999</c:v>
                </c:pt>
                <c:pt idx="197">
                  <c:v>0.1532502174</c:v>
                </c:pt>
                <c:pt idx="198">
                  <c:v>0.15189687909999999</c:v>
                </c:pt>
                <c:pt idx="199">
                  <c:v>0.15051820869999999</c:v>
                </c:pt>
                <c:pt idx="200">
                  <c:v>0.14911128579999999</c:v>
                </c:pt>
                <c:pt idx="201">
                  <c:v>0.14767985049999999</c:v>
                </c:pt>
                <c:pt idx="202">
                  <c:v>0.1462302506</c:v>
                </c:pt>
                <c:pt idx="203">
                  <c:v>0.14475698770000001</c:v>
                </c:pt>
                <c:pt idx="204">
                  <c:v>0.1432552487</c:v>
                </c:pt>
                <c:pt idx="205">
                  <c:v>0.141736418</c:v>
                </c:pt>
                <c:pt idx="206">
                  <c:v>0.14020229880000001</c:v>
                </c:pt>
                <c:pt idx="207">
                  <c:v>0.13863539699999999</c:v>
                </c:pt>
                <c:pt idx="208">
                  <c:v>0.13703034820000001</c:v>
                </c:pt>
                <c:pt idx="209">
                  <c:v>0.1354007572</c:v>
                </c:pt>
                <c:pt idx="210">
                  <c:v>0.13375172020000001</c:v>
                </c:pt>
                <c:pt idx="211">
                  <c:v>0.1320624799</c:v>
                </c:pt>
                <c:pt idx="212">
                  <c:v>0.1303125024</c:v>
                </c:pt>
                <c:pt idx="213">
                  <c:v>0.12851817909999999</c:v>
                </c:pt>
                <c:pt idx="214">
                  <c:v>0.12670348579999999</c:v>
                </c:pt>
                <c:pt idx="215">
                  <c:v>0.1248510778</c:v>
                </c:pt>
                <c:pt idx="216">
                  <c:v>0.12292966249999999</c:v>
                </c:pt>
                <c:pt idx="217">
                  <c:v>0.1209417954</c:v>
                </c:pt>
                <c:pt idx="218">
                  <c:v>0.1189049557</c:v>
                </c:pt>
                <c:pt idx="219">
                  <c:v>0.11681304870000001</c:v>
                </c:pt>
                <c:pt idx="220">
                  <c:v>0.1146442667</c:v>
                </c:pt>
                <c:pt idx="221">
                  <c:v>0.1123834625</c:v>
                </c:pt>
                <c:pt idx="222">
                  <c:v>0.1100198552</c:v>
                </c:pt>
                <c:pt idx="223">
                  <c:v>0.10755213349999999</c:v>
                </c:pt>
                <c:pt idx="224">
                  <c:v>0.1049792916</c:v>
                </c:pt>
                <c:pt idx="225">
                  <c:v>0.1022745073</c:v>
                </c:pt>
                <c:pt idx="226">
                  <c:v>9.9405631420000001E-2</c:v>
                </c:pt>
                <c:pt idx="227">
                  <c:v>9.6350029109999999E-2</c:v>
                </c:pt>
                <c:pt idx="228">
                  <c:v>9.3075677750000002E-2</c:v>
                </c:pt>
                <c:pt idx="229">
                  <c:v>8.9527718719999996E-2</c:v>
                </c:pt>
                <c:pt idx="230">
                  <c:v>8.5639029739999997E-2</c:v>
                </c:pt>
                <c:pt idx="231">
                  <c:v>8.1324234600000003E-2</c:v>
                </c:pt>
                <c:pt idx="232">
                  <c:v>7.6456084849999995E-2</c:v>
                </c:pt>
                <c:pt idx="233">
                  <c:v>7.0842921729999994E-2</c:v>
                </c:pt>
                <c:pt idx="234">
                  <c:v>6.4279846850000003E-2</c:v>
                </c:pt>
                <c:pt idx="235">
                  <c:v>5.5561583489999997E-2</c:v>
                </c:pt>
                <c:pt idx="236">
                  <c:v>4.5942842960000001E-2</c:v>
                </c:pt>
                <c:pt idx="237">
                  <c:v>1.493620872E-2</c:v>
                </c:pt>
                <c:pt idx="238">
                  <c:v>2.3110818120000001E-2</c:v>
                </c:pt>
                <c:pt idx="239">
                  <c:v>2.9000418260000001E-2</c:v>
                </c:pt>
                <c:pt idx="240">
                  <c:v>2.7320876720000001E-2</c:v>
                </c:pt>
                <c:pt idx="241">
                  <c:v>2.8295435010000002E-2</c:v>
                </c:pt>
                <c:pt idx="242">
                  <c:v>2.8083134440000001E-2</c:v>
                </c:pt>
                <c:pt idx="243">
                  <c:v>2.8266558420000001E-2</c:v>
                </c:pt>
                <c:pt idx="244">
                  <c:v>2.8282146899999999E-2</c:v>
                </c:pt>
                <c:pt idx="245">
                  <c:v>2.833852731E-2</c:v>
                </c:pt>
                <c:pt idx="246">
                  <c:v>2.837286331E-2</c:v>
                </c:pt>
                <c:pt idx="247">
                  <c:v>2.8408788139999998E-2</c:v>
                </c:pt>
                <c:pt idx="248">
                  <c:v>2.8439978139999999E-2</c:v>
                </c:pt>
                <c:pt idx="249">
                  <c:v>2.8469884769999999E-2</c:v>
                </c:pt>
                <c:pt idx="250">
                  <c:v>2.8498157860000001E-2</c:v>
                </c:pt>
                <c:pt idx="251">
                  <c:v>2.852564678E-2</c:v>
                </c:pt>
                <c:pt idx="252">
                  <c:v>2.855252661E-2</c:v>
                </c:pt>
                <c:pt idx="253">
                  <c:v>2.8579127039999999E-2</c:v>
                </c:pt>
                <c:pt idx="254">
                  <c:v>2.8605619450000001E-2</c:v>
                </c:pt>
                <c:pt idx="255">
                  <c:v>2.863217518E-2</c:v>
                </c:pt>
                <c:pt idx="256">
                  <c:v>2.8658902270000002E-2</c:v>
                </c:pt>
                <c:pt idx="257">
                  <c:v>2.8685905040000001E-2</c:v>
                </c:pt>
                <c:pt idx="258">
                  <c:v>2.8713256119999999E-2</c:v>
                </c:pt>
                <c:pt idx="259">
                  <c:v>2.8741015120000001E-2</c:v>
                </c:pt>
                <c:pt idx="260">
                  <c:v>2.8769223020000002E-2</c:v>
                </c:pt>
                <c:pt idx="261">
                  <c:v>2.8797917070000002E-2</c:v>
                </c:pt>
                <c:pt idx="262">
                  <c:v>2.8827108439999999E-2</c:v>
                </c:pt>
                <c:pt idx="263">
                  <c:v>2.885680459E-2</c:v>
                </c:pt>
                <c:pt idx="264">
                  <c:v>2.8887011109999999E-2</c:v>
                </c:pt>
                <c:pt idx="265">
                  <c:v>2.8917716820000001E-2</c:v>
                </c:pt>
                <c:pt idx="266">
                  <c:v>2.8948908669999999E-2</c:v>
                </c:pt>
                <c:pt idx="267">
                  <c:v>2.8980553150000001E-2</c:v>
                </c:pt>
                <c:pt idx="268">
                  <c:v>2.901264466E-2</c:v>
                </c:pt>
                <c:pt idx="269">
                  <c:v>2.904509567E-2</c:v>
                </c:pt>
                <c:pt idx="270">
                  <c:v>2.907795459E-2</c:v>
                </c:pt>
                <c:pt idx="271">
                  <c:v>2.9111007229999999E-2</c:v>
                </c:pt>
                <c:pt idx="272">
                  <c:v>2.9144456610000001E-2</c:v>
                </c:pt>
                <c:pt idx="273">
                  <c:v>2.9177786779999999E-2</c:v>
                </c:pt>
                <c:pt idx="274">
                  <c:v>2.921164595E-2</c:v>
                </c:pt>
                <c:pt idx="275">
                  <c:v>2.9244737699999999E-2</c:v>
                </c:pt>
                <c:pt idx="276">
                  <c:v>2.9278719799999998E-2</c:v>
                </c:pt>
                <c:pt idx="277">
                  <c:v>2.9310971500000001E-2</c:v>
                </c:pt>
                <c:pt idx="278">
                  <c:v>2.934423462E-2</c:v>
                </c:pt>
                <c:pt idx="279">
                  <c:v>2.937550656E-2</c:v>
                </c:pt>
                <c:pt idx="280">
                  <c:v>2.940552682E-2</c:v>
                </c:pt>
                <c:pt idx="281">
                  <c:v>2.943670936E-2</c:v>
                </c:pt>
                <c:pt idx="282">
                  <c:v>2.945883572E-2</c:v>
                </c:pt>
                <c:pt idx="283">
                  <c:v>2.9491372410000001E-2</c:v>
                </c:pt>
                <c:pt idx="284">
                  <c:v>2.9501648620000001E-2</c:v>
                </c:pt>
                <c:pt idx="285">
                  <c:v>2.9578261080000001E-2</c:v>
                </c:pt>
                <c:pt idx="286">
                  <c:v>2.9652940110000001E-2</c:v>
                </c:pt>
                <c:pt idx="287">
                  <c:v>2.589528076E-2</c:v>
                </c:pt>
                <c:pt idx="288">
                  <c:v>2.342855558E-2</c:v>
                </c:pt>
                <c:pt idx="289">
                  <c:v>2.1482570100000001E-2</c:v>
                </c:pt>
                <c:pt idx="290">
                  <c:v>1.9315786660000001E-2</c:v>
                </c:pt>
                <c:pt idx="291">
                  <c:v>1.7240116369999999E-2</c:v>
                </c:pt>
                <c:pt idx="292">
                  <c:v>1.493797079E-2</c:v>
                </c:pt>
                <c:pt idx="293">
                  <c:v>1.26236612E-2</c:v>
                </c:pt>
                <c:pt idx="294">
                  <c:v>1.0073916990000001E-2</c:v>
                </c:pt>
                <c:pt idx="295">
                  <c:v>7.4587310660000003E-3</c:v>
                </c:pt>
                <c:pt idx="296">
                  <c:v>4.6034730040000003E-3</c:v>
                </c:pt>
                <c:pt idx="297">
                  <c:v>1.6391879180000001E-3</c:v>
                </c:pt>
                <c:pt idx="298">
                  <c:v>-1.5759895319999999E-3</c:v>
                </c:pt>
                <c:pt idx="299">
                  <c:v>-4.9418183040000003E-3</c:v>
                </c:pt>
                <c:pt idx="300">
                  <c:v>-8.5710743440000001E-3</c:v>
                </c:pt>
                <c:pt idx="301">
                  <c:v>-1.2390401210000001E-2</c:v>
                </c:pt>
                <c:pt idx="302">
                  <c:v>-1.6487548130000002E-2</c:v>
                </c:pt>
                <c:pt idx="303">
                  <c:v>-2.081053331E-2</c:v>
                </c:pt>
                <c:pt idx="304">
                  <c:v>-2.5421906259999998E-2</c:v>
                </c:pt>
                <c:pt idx="305">
                  <c:v>-3.028832935E-2</c:v>
                </c:pt>
                <c:pt idx="306">
                  <c:v>-3.5451475529999998E-2</c:v>
                </c:pt>
                <c:pt idx="307">
                  <c:v>-4.0888682010000003E-2</c:v>
                </c:pt>
                <c:pt idx="308">
                  <c:v>-4.6628747140000003E-2</c:v>
                </c:pt>
                <c:pt idx="309">
                  <c:v>-5.2655197680000002E-2</c:v>
                </c:pt>
                <c:pt idx="310">
                  <c:v>-5.8982260529999997E-2</c:v>
                </c:pt>
                <c:pt idx="311">
                  <c:v>-6.5595440569999997E-2</c:v>
                </c:pt>
                <c:pt idx="312">
                  <c:v>-7.2500772769999999E-2</c:v>
                </c:pt>
                <c:pt idx="313">
                  <c:v>-7.9687595370000003E-2</c:v>
                </c:pt>
                <c:pt idx="314">
                  <c:v>-8.7149739269999998E-2</c:v>
                </c:pt>
                <c:pt idx="315">
                  <c:v>-9.4875052570000007E-2</c:v>
                </c:pt>
                <c:pt idx="316">
                  <c:v>-0.10285831989999999</c:v>
                </c:pt>
                <c:pt idx="317">
                  <c:v>-0.11108641330000001</c:v>
                </c:pt>
                <c:pt idx="318">
                  <c:v>-0.1195500344</c:v>
                </c:pt>
                <c:pt idx="319">
                  <c:v>-0.1282296181</c:v>
                </c:pt>
                <c:pt idx="320">
                  <c:v>-0.13710997999999999</c:v>
                </c:pt>
                <c:pt idx="321">
                  <c:v>-0.14618116619999999</c:v>
                </c:pt>
                <c:pt idx="322">
                  <c:v>-0.15543365479999999</c:v>
                </c:pt>
                <c:pt idx="323">
                  <c:v>-0.16485226150000001</c:v>
                </c:pt>
                <c:pt idx="324">
                  <c:v>-0.1744149774</c:v>
                </c:pt>
                <c:pt idx="325">
                  <c:v>-0.18411441149999999</c:v>
                </c:pt>
                <c:pt idx="326">
                  <c:v>-0.19394549729999999</c:v>
                </c:pt>
                <c:pt idx="327">
                  <c:v>-0.2038819939</c:v>
                </c:pt>
                <c:pt idx="328">
                  <c:v>-0.21391646559999999</c:v>
                </c:pt>
                <c:pt idx="329">
                  <c:v>-0.22404663259999999</c:v>
                </c:pt>
                <c:pt idx="330">
                  <c:v>-0.2342487872</c:v>
                </c:pt>
                <c:pt idx="331">
                  <c:v>-0.24450518190000001</c:v>
                </c:pt>
                <c:pt idx="332">
                  <c:v>-0.25482070449999999</c:v>
                </c:pt>
                <c:pt idx="333">
                  <c:v>-0.26519724729999999</c:v>
                </c:pt>
                <c:pt idx="334">
                  <c:v>-0.27561882139999999</c:v>
                </c:pt>
                <c:pt idx="335">
                  <c:v>-0.28607636689999999</c:v>
                </c:pt>
                <c:pt idx="336">
                  <c:v>-0.29657202960000001</c:v>
                </c:pt>
                <c:pt idx="337">
                  <c:v>-0.3070944846</c:v>
                </c:pt>
                <c:pt idx="338">
                  <c:v>-0.31764015559999997</c:v>
                </c:pt>
                <c:pt idx="339">
                  <c:v>-0.32822474839999999</c:v>
                </c:pt>
                <c:pt idx="340">
                  <c:v>-0.33880355950000002</c:v>
                </c:pt>
                <c:pt idx="341">
                  <c:v>-0.3493543267</c:v>
                </c:pt>
                <c:pt idx="342">
                  <c:v>-0.35991889240000002</c:v>
                </c:pt>
                <c:pt idx="343">
                  <c:v>-0.37050890920000001</c:v>
                </c:pt>
                <c:pt idx="344">
                  <c:v>-0.38111042979999998</c:v>
                </c:pt>
                <c:pt idx="345">
                  <c:v>-0.39172536130000002</c:v>
                </c:pt>
                <c:pt idx="346">
                  <c:v>-0.40236872429999998</c:v>
                </c:pt>
                <c:pt idx="347">
                  <c:v>-0.41298195720000003</c:v>
                </c:pt>
                <c:pt idx="348">
                  <c:v>-0.42354252930000003</c:v>
                </c:pt>
                <c:pt idx="349">
                  <c:v>-0.43411287669999998</c:v>
                </c:pt>
                <c:pt idx="350">
                  <c:v>-0.44471204279999998</c:v>
                </c:pt>
                <c:pt idx="351">
                  <c:v>-0.45535740260000002</c:v>
                </c:pt>
                <c:pt idx="352">
                  <c:v>-0.46603867409999999</c:v>
                </c:pt>
                <c:pt idx="353">
                  <c:v>-0.47666972880000003</c:v>
                </c:pt>
                <c:pt idx="354">
                  <c:v>-0.48724302650000001</c:v>
                </c:pt>
                <c:pt idx="355">
                  <c:v>-0.49784207339999997</c:v>
                </c:pt>
                <c:pt idx="356">
                  <c:v>-0.50850802660000005</c:v>
                </c:pt>
                <c:pt idx="357">
                  <c:v>-0.51922166349999999</c:v>
                </c:pt>
                <c:pt idx="358">
                  <c:v>-0.52989661690000001</c:v>
                </c:pt>
                <c:pt idx="359">
                  <c:v>-0.54050731659999995</c:v>
                </c:pt>
                <c:pt idx="360">
                  <c:v>-0.55112618209999997</c:v>
                </c:pt>
                <c:pt idx="361">
                  <c:v>-0.56183195109999995</c:v>
                </c:pt>
                <c:pt idx="362">
                  <c:v>-0.57266229390000001</c:v>
                </c:pt>
                <c:pt idx="363">
                  <c:v>-0.58347022530000003</c:v>
                </c:pt>
                <c:pt idx="364">
                  <c:v>-0.59414958949999996</c:v>
                </c:pt>
                <c:pt idx="365">
                  <c:v>-0.60483193400000002</c:v>
                </c:pt>
                <c:pt idx="366">
                  <c:v>-0.61564868689999996</c:v>
                </c:pt>
                <c:pt idx="367">
                  <c:v>-0.62658280129999999</c:v>
                </c:pt>
                <c:pt idx="368">
                  <c:v>-0.63748461010000002</c:v>
                </c:pt>
                <c:pt idx="369">
                  <c:v>-0.64832127090000002</c:v>
                </c:pt>
                <c:pt idx="370">
                  <c:v>-0.65922999380000002</c:v>
                </c:pt>
                <c:pt idx="371">
                  <c:v>-0.67026019100000001</c:v>
                </c:pt>
                <c:pt idx="372">
                  <c:v>-0.68132108449999995</c:v>
                </c:pt>
                <c:pt idx="373">
                  <c:v>-0.69235324860000003</c:v>
                </c:pt>
                <c:pt idx="374">
                  <c:v>-0.70341026780000004</c:v>
                </c:pt>
                <c:pt idx="375">
                  <c:v>-0.71458023790000003</c:v>
                </c:pt>
                <c:pt idx="376">
                  <c:v>-0.72587192060000005</c:v>
                </c:pt>
                <c:pt idx="377">
                  <c:v>-0.73714590069999997</c:v>
                </c:pt>
                <c:pt idx="378">
                  <c:v>-0.74836570020000004</c:v>
                </c:pt>
                <c:pt idx="379">
                  <c:v>-0.7597132325</c:v>
                </c:pt>
                <c:pt idx="380">
                  <c:v>-0.77126985790000002</c:v>
                </c:pt>
                <c:pt idx="381">
                  <c:v>-0.78285366300000003</c:v>
                </c:pt>
                <c:pt idx="382">
                  <c:v>-0.79435008760000003</c:v>
                </c:pt>
                <c:pt idx="383">
                  <c:v>-0.80591368679999997</c:v>
                </c:pt>
                <c:pt idx="384">
                  <c:v>-0.81769847870000001</c:v>
                </c:pt>
                <c:pt idx="385">
                  <c:v>-0.82962578539999998</c:v>
                </c:pt>
                <c:pt idx="386">
                  <c:v>-0.84151417019999997</c:v>
                </c:pt>
                <c:pt idx="387">
                  <c:v>-0.85341387989999995</c:v>
                </c:pt>
                <c:pt idx="388">
                  <c:v>-0.86555171009999998</c:v>
                </c:pt>
                <c:pt idx="389">
                  <c:v>-0.87790530919999998</c:v>
                </c:pt>
                <c:pt idx="390">
                  <c:v>-0.89021229739999996</c:v>
                </c:pt>
                <c:pt idx="391">
                  <c:v>-0.90247321130000002</c:v>
                </c:pt>
                <c:pt idx="392">
                  <c:v>-0.91496980189999999</c:v>
                </c:pt>
                <c:pt idx="393">
                  <c:v>-0.92776989939999999</c:v>
                </c:pt>
                <c:pt idx="394">
                  <c:v>-0.94061297180000003</c:v>
                </c:pt>
                <c:pt idx="395">
                  <c:v>-0.95338225359999995</c:v>
                </c:pt>
                <c:pt idx="396">
                  <c:v>-0.96635824439999995</c:v>
                </c:pt>
                <c:pt idx="397">
                  <c:v>-0.97977697850000001</c:v>
                </c:pt>
                <c:pt idx="398">
                  <c:v>-0.99339610339999995</c:v>
                </c:pt>
                <c:pt idx="399">
                  <c:v>-1.0069396500000001</c:v>
                </c:pt>
                <c:pt idx="400">
                  <c:v>-1.02054584</c:v>
                </c:pt>
                <c:pt idx="401">
                  <c:v>-1.0345743890000001</c:v>
                </c:pt>
                <c:pt idx="402">
                  <c:v>-1.0490956309999999</c:v>
                </c:pt>
                <c:pt idx="403">
                  <c:v>-1.0638039109999999</c:v>
                </c:pt>
                <c:pt idx="404">
                  <c:v>-1.078418493</c:v>
                </c:pt>
                <c:pt idx="405">
                  <c:v>-1.0933392049999999</c:v>
                </c:pt>
                <c:pt idx="406">
                  <c:v>-1.110326529</c:v>
                </c:pt>
                <c:pt idx="407">
                  <c:v>-1.1281147</c:v>
                </c:pt>
                <c:pt idx="408">
                  <c:v>-1.1467051509999999</c:v>
                </c:pt>
                <c:pt idx="409">
                  <c:v>-1.165869474</c:v>
                </c:pt>
                <c:pt idx="410">
                  <c:v>-1.1849273440000001</c:v>
                </c:pt>
                <c:pt idx="411">
                  <c:v>-1.2036049369999999</c:v>
                </c:pt>
                <c:pt idx="412">
                  <c:v>-1.221998811</c:v>
                </c:pt>
                <c:pt idx="413">
                  <c:v>-1.240393877</c:v>
                </c:pt>
                <c:pt idx="414">
                  <c:v>-1.258812547</c:v>
                </c:pt>
                <c:pt idx="415">
                  <c:v>-1.2767411470000001</c:v>
                </c:pt>
                <c:pt idx="416">
                  <c:v>-1.2940046789999999</c:v>
                </c:pt>
                <c:pt idx="417">
                  <c:v>-1.3110616209999999</c:v>
                </c:pt>
                <c:pt idx="418">
                  <c:v>-1.328202009</c:v>
                </c:pt>
                <c:pt idx="419">
                  <c:v>-1.3454470629999999</c:v>
                </c:pt>
                <c:pt idx="420">
                  <c:v>-1.3627605439999999</c:v>
                </c:pt>
                <c:pt idx="421">
                  <c:v>-1.3802405600000001</c:v>
                </c:pt>
                <c:pt idx="422">
                  <c:v>-1.3977899549999999</c:v>
                </c:pt>
                <c:pt idx="423">
                  <c:v>-1.414869428</c:v>
                </c:pt>
                <c:pt idx="424">
                  <c:v>-1.4313436749999999</c:v>
                </c:pt>
                <c:pt idx="425">
                  <c:v>-1.447709441</c:v>
                </c:pt>
                <c:pt idx="426">
                  <c:v>-1.464300156</c:v>
                </c:pt>
                <c:pt idx="427">
                  <c:v>-1.4810891150000001</c:v>
                </c:pt>
                <c:pt idx="428">
                  <c:v>-1.4979350570000001</c:v>
                </c:pt>
                <c:pt idx="429">
                  <c:v>-1.514856577</c:v>
                </c:pt>
                <c:pt idx="430">
                  <c:v>-1.5319345</c:v>
                </c:pt>
                <c:pt idx="431">
                  <c:v>-1.5486768479999999</c:v>
                </c:pt>
                <c:pt idx="432">
                  <c:v>-1.5647140740000001</c:v>
                </c:pt>
                <c:pt idx="433">
                  <c:v>-1.5804829600000001</c:v>
                </c:pt>
                <c:pt idx="434">
                  <c:v>-1.5963702200000001</c:v>
                </c:pt>
                <c:pt idx="435">
                  <c:v>-1.6124330760000001</c:v>
                </c:pt>
                <c:pt idx="436">
                  <c:v>-1.628624201</c:v>
                </c:pt>
                <c:pt idx="437">
                  <c:v>-1.6449837679999999</c:v>
                </c:pt>
                <c:pt idx="438">
                  <c:v>-1.661578894</c:v>
                </c:pt>
                <c:pt idx="439">
                  <c:v>-1.6778039929999999</c:v>
                </c:pt>
                <c:pt idx="440">
                  <c:v>-1.6929749249999999</c:v>
                </c:pt>
                <c:pt idx="441">
                  <c:v>-1.7075070139999999</c:v>
                </c:pt>
                <c:pt idx="442">
                  <c:v>-1.722126126</c:v>
                </c:pt>
                <c:pt idx="443">
                  <c:v>-1.737029076</c:v>
                </c:pt>
                <c:pt idx="444">
                  <c:v>-1.7522209879999999</c:v>
                </c:pt>
                <c:pt idx="445">
                  <c:v>-1.768064141</c:v>
                </c:pt>
                <c:pt idx="446">
                  <c:v>-1.784994602</c:v>
                </c:pt>
                <c:pt idx="447">
                  <c:v>-1.802572608</c:v>
                </c:pt>
                <c:pt idx="448">
                  <c:v>-1.820317626</c:v>
                </c:pt>
                <c:pt idx="449">
                  <c:v>-1.8384312389999999</c:v>
                </c:pt>
                <c:pt idx="450">
                  <c:v>-1.8569359780000001</c:v>
                </c:pt>
                <c:pt idx="451">
                  <c:v>-1.875974059</c:v>
                </c:pt>
                <c:pt idx="452">
                  <c:v>-1.8961995840000001</c:v>
                </c:pt>
                <c:pt idx="453">
                  <c:v>-1.917322755</c:v>
                </c:pt>
                <c:pt idx="454">
                  <c:v>-1.9376281500000001</c:v>
                </c:pt>
                <c:pt idx="455">
                  <c:v>-1.956324935</c:v>
                </c:pt>
                <c:pt idx="456">
                  <c:v>-1.9743132590000001</c:v>
                </c:pt>
                <c:pt idx="457">
                  <c:v>-1.9922767880000001</c:v>
                </c:pt>
                <c:pt idx="458">
                  <c:v>-2.0101230139999999</c:v>
                </c:pt>
                <c:pt idx="459">
                  <c:v>-2.0276334290000002</c:v>
                </c:pt>
                <c:pt idx="460">
                  <c:v>-2.044828892</c:v>
                </c:pt>
                <c:pt idx="461">
                  <c:v>-2.0621290210000001</c:v>
                </c:pt>
                <c:pt idx="462">
                  <c:v>-2.079995394</c:v>
                </c:pt>
                <c:pt idx="463">
                  <c:v>-2.0986032489999999</c:v>
                </c:pt>
                <c:pt idx="464">
                  <c:v>-2.1178622250000001</c:v>
                </c:pt>
                <c:pt idx="465">
                  <c:v>-2.1376230719999998</c:v>
                </c:pt>
                <c:pt idx="466">
                  <c:v>-2.1579465870000001</c:v>
                </c:pt>
                <c:pt idx="467">
                  <c:v>-2.1788544650000001</c:v>
                </c:pt>
                <c:pt idx="468">
                  <c:v>-2.2000730040000001</c:v>
                </c:pt>
                <c:pt idx="469">
                  <c:v>-2.2212274070000002</c:v>
                </c:pt>
                <c:pt idx="470">
                  <c:v>-2.242085933999999</c:v>
                </c:pt>
                <c:pt idx="471">
                  <c:v>-2.262563229</c:v>
                </c:pt>
                <c:pt idx="472">
                  <c:v>-2.282612801</c:v>
                </c:pt>
                <c:pt idx="473">
                  <c:v>-2.3022449019999991</c:v>
                </c:pt>
                <c:pt idx="474">
                  <c:v>-2.3214848039999998</c:v>
                </c:pt>
                <c:pt idx="475">
                  <c:v>-2.3403718470000001</c:v>
                </c:pt>
                <c:pt idx="476">
                  <c:v>-2.358952283999999</c:v>
                </c:pt>
                <c:pt idx="477">
                  <c:v>-2.3772699829999988</c:v>
                </c:pt>
                <c:pt idx="478">
                  <c:v>-2.3953807349999998</c:v>
                </c:pt>
                <c:pt idx="479">
                  <c:v>-2.413373709</c:v>
                </c:pt>
                <c:pt idx="480">
                  <c:v>-2.431358813999998</c:v>
                </c:pt>
                <c:pt idx="481">
                  <c:v>-2.4493706230000001</c:v>
                </c:pt>
                <c:pt idx="482">
                  <c:v>-2.4674422740000002</c:v>
                </c:pt>
                <c:pt idx="483">
                  <c:v>-2.4856691359999981</c:v>
                </c:pt>
                <c:pt idx="484">
                  <c:v>-2.504108429</c:v>
                </c:pt>
                <c:pt idx="485">
                  <c:v>-2.5227060319999999</c:v>
                </c:pt>
                <c:pt idx="486">
                  <c:v>-2.541501045</c:v>
                </c:pt>
                <c:pt idx="487">
                  <c:v>-2.5606360439999998</c:v>
                </c:pt>
                <c:pt idx="488">
                  <c:v>-2.5799775120000001</c:v>
                </c:pt>
                <c:pt idx="489">
                  <c:v>-2.5994782449999998</c:v>
                </c:pt>
                <c:pt idx="490">
                  <c:v>-2.6193885799999999</c:v>
                </c:pt>
                <c:pt idx="491">
                  <c:v>-2.639541388</c:v>
                </c:pt>
                <c:pt idx="492">
                  <c:v>-2.6598322389999991</c:v>
                </c:pt>
                <c:pt idx="493">
                  <c:v>-2.6806194780000001</c:v>
                </c:pt>
                <c:pt idx="494">
                  <c:v>-2.7016580100000001</c:v>
                </c:pt>
                <c:pt idx="495">
                  <c:v>-2.7227625849999999</c:v>
                </c:pt>
                <c:pt idx="496">
                  <c:v>-2.7443461419999999</c:v>
                </c:pt>
                <c:pt idx="497">
                  <c:v>-2.7661485670000001</c:v>
                </c:pt>
                <c:pt idx="498">
                  <c:v>-2.7880809310000001</c:v>
                </c:pt>
                <c:pt idx="499">
                  <c:v>-2.8104801180000001</c:v>
                </c:pt>
                <c:pt idx="500">
                  <c:v>-2.8330690860000001</c:v>
                </c:pt>
                <c:pt idx="501">
                  <c:v>-2.855907202</c:v>
                </c:pt>
                <c:pt idx="502">
                  <c:v>-2.8788626189999991</c:v>
                </c:pt>
                <c:pt idx="503">
                  <c:v>-2.9017555709999998</c:v>
                </c:pt>
                <c:pt idx="504">
                  <c:v>-2.925095797</c:v>
                </c:pt>
                <c:pt idx="505">
                  <c:v>-2.9487102030000001</c:v>
                </c:pt>
                <c:pt idx="506">
                  <c:v>-2.9725909229999989</c:v>
                </c:pt>
                <c:pt idx="507">
                  <c:v>-2.9965026379999991</c:v>
                </c:pt>
                <c:pt idx="508">
                  <c:v>-3.0202465059999999</c:v>
                </c:pt>
                <c:pt idx="509">
                  <c:v>-3.0443167690000008</c:v>
                </c:pt>
                <c:pt idx="510">
                  <c:v>-3.068576336</c:v>
                </c:pt>
                <c:pt idx="511">
                  <c:v>-3.0929458139999979</c:v>
                </c:pt>
                <c:pt idx="512">
                  <c:v>-3.117206812</c:v>
                </c:pt>
                <c:pt idx="513">
                  <c:v>-3.1415019040000001</c:v>
                </c:pt>
                <c:pt idx="514">
                  <c:v>-3.165584564</c:v>
                </c:pt>
                <c:pt idx="515">
                  <c:v>-3.1893310549999998</c:v>
                </c:pt>
                <c:pt idx="516">
                  <c:v>-3.2130184169999998</c:v>
                </c:pt>
                <c:pt idx="517">
                  <c:v>-3.2365436550000002</c:v>
                </c:pt>
                <c:pt idx="518">
                  <c:v>-3.259859085</c:v>
                </c:pt>
                <c:pt idx="519">
                  <c:v>-3.2829842569999999</c:v>
                </c:pt>
                <c:pt idx="520">
                  <c:v>-3.3059680459999998</c:v>
                </c:pt>
                <c:pt idx="521">
                  <c:v>-3.3286292550000001</c:v>
                </c:pt>
                <c:pt idx="522">
                  <c:v>-3.3509747980000002</c:v>
                </c:pt>
                <c:pt idx="523">
                  <c:v>-3.3723940849999998</c:v>
                </c:pt>
                <c:pt idx="524">
                  <c:v>-3.393179655</c:v>
                </c:pt>
                <c:pt idx="525">
                  <c:v>-3.4183366300000002</c:v>
                </c:pt>
                <c:pt idx="526">
                  <c:v>-3.4437942499999998</c:v>
                </c:pt>
                <c:pt idx="527">
                  <c:v>-3.4674828049999999</c:v>
                </c:pt>
                <c:pt idx="528">
                  <c:v>-3.489476918999999</c:v>
                </c:pt>
                <c:pt idx="529">
                  <c:v>-3.5133774280000001</c:v>
                </c:pt>
                <c:pt idx="530">
                  <c:v>-3.534654379</c:v>
                </c:pt>
                <c:pt idx="531">
                  <c:v>-3.5506324770000002</c:v>
                </c:pt>
                <c:pt idx="532">
                  <c:v>-3.569382906</c:v>
                </c:pt>
                <c:pt idx="533">
                  <c:v>-3.5854697230000001</c:v>
                </c:pt>
                <c:pt idx="534">
                  <c:v>-3.5917773249999998</c:v>
                </c:pt>
                <c:pt idx="535">
                  <c:v>-3.5983481409999998</c:v>
                </c:pt>
                <c:pt idx="536">
                  <c:v>-3.6048920149999999</c:v>
                </c:pt>
                <c:pt idx="537">
                  <c:v>-3.5974953169999999</c:v>
                </c:pt>
                <c:pt idx="538">
                  <c:v>-3.5772955419999999</c:v>
                </c:pt>
                <c:pt idx="539">
                  <c:v>-3.557151079</c:v>
                </c:pt>
                <c:pt idx="540">
                  <c:v>-3.5374200340000002</c:v>
                </c:pt>
                <c:pt idx="541">
                  <c:v>-3.5005433560000001</c:v>
                </c:pt>
                <c:pt idx="542">
                  <c:v>-3.435501575</c:v>
                </c:pt>
                <c:pt idx="543">
                  <c:v>-3.351425885999999</c:v>
                </c:pt>
                <c:pt idx="544">
                  <c:v>-3.256399155</c:v>
                </c:pt>
                <c:pt idx="545">
                  <c:v>-3.1471738820000001</c:v>
                </c:pt>
                <c:pt idx="546">
                  <c:v>-3.021350145</c:v>
                </c:pt>
                <c:pt idx="547">
                  <c:v>-2.8818280700000001</c:v>
                </c:pt>
                <c:pt idx="548">
                  <c:v>-2.7227156159999999</c:v>
                </c:pt>
                <c:pt idx="549">
                  <c:v>-2.5345377920000001</c:v>
                </c:pt>
                <c:pt idx="550">
                  <c:v>-2.3228793139999979</c:v>
                </c:pt>
                <c:pt idx="551">
                  <c:v>-2.099319935</c:v>
                </c:pt>
                <c:pt idx="552">
                  <c:v>-1.8700159789999999</c:v>
                </c:pt>
                <c:pt idx="553">
                  <c:v>-1.638811231</c:v>
                </c:pt>
                <c:pt idx="554">
                  <c:v>-1.409510136</c:v>
                </c:pt>
                <c:pt idx="555">
                  <c:v>-1.184562683</c:v>
                </c:pt>
                <c:pt idx="556">
                  <c:v>-0.96530246730000002</c:v>
                </c:pt>
                <c:pt idx="557">
                  <c:v>-0.75368684529999996</c:v>
                </c:pt>
                <c:pt idx="558">
                  <c:v>-0.55254918340000003</c:v>
                </c:pt>
                <c:pt idx="559">
                  <c:v>-0.36472395060000001</c:v>
                </c:pt>
                <c:pt idx="560">
                  <c:v>-0.1919475645</c:v>
                </c:pt>
                <c:pt idx="561">
                  <c:v>-3.2959077509999997E-2</c:v>
                </c:pt>
                <c:pt idx="562">
                  <c:v>0.11284744739999999</c:v>
                </c:pt>
                <c:pt idx="563">
                  <c:v>0.2432681471</c:v>
                </c:pt>
                <c:pt idx="564">
                  <c:v>0.35708668830000001</c:v>
                </c:pt>
                <c:pt idx="565">
                  <c:v>0.4550860524</c:v>
                </c:pt>
                <c:pt idx="566">
                  <c:v>0.53878611330000004</c:v>
                </c:pt>
                <c:pt idx="567">
                  <c:v>0.61084949970000002</c:v>
                </c:pt>
                <c:pt idx="568">
                  <c:v>0.6732919812</c:v>
                </c:pt>
                <c:pt idx="569">
                  <c:v>0.72617685789999997</c:v>
                </c:pt>
                <c:pt idx="570">
                  <c:v>0.76972192530000005</c:v>
                </c:pt>
                <c:pt idx="571">
                  <c:v>0.80555081370000003</c:v>
                </c:pt>
                <c:pt idx="572">
                  <c:v>0.83540529009999998</c:v>
                </c:pt>
                <c:pt idx="573">
                  <c:v>0.85975795980000003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9952832"/>
        <c:axId val="-2139953376"/>
      </c:scatterChart>
      <c:valAx>
        <c:axId val="-2139952832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 sz="1200" dirty="0"/>
                  <a:t>x/c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9953376"/>
        <c:crosses val="autoZero"/>
        <c:crossBetween val="midCat"/>
      </c:valAx>
      <c:valAx>
        <c:axId val="-2139953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 sz="1200" dirty="0" err="1"/>
                  <a:t>Cp</a:t>
                </a:r>
                <a:endParaRPr lang="en-CA" sz="12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995283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002299" cy="351737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31639" y="1"/>
            <a:ext cx="4002299" cy="351737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931E07B8-90F0-4F0A-8B18-618BA30BC6CF}" type="datetimeFigureOut">
              <a:rPr lang="en-CA" smtClean="0"/>
              <a:t>2015-06-07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02299" cy="351736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31639" y="6658664"/>
            <a:ext cx="4002299" cy="351736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3F7929DD-2F68-4B38-838A-7CB0A58B14F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746138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02299" cy="350520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31639" y="0"/>
            <a:ext cx="4002299" cy="350520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83093CE5-F80D-BA4F-A3AC-F60453A82B60}" type="datetimeFigureOut">
              <a:rPr lang="en-US" smtClean="0"/>
              <a:pPr/>
              <a:t>6/7/2015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65438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3608" y="3329940"/>
            <a:ext cx="7388860" cy="3154680"/>
          </a:xfrm>
          <a:prstGeom prst="rect">
            <a:avLst/>
          </a:prstGeom>
        </p:spPr>
        <p:txBody>
          <a:bodyPr vert="horz" lIns="92830" tIns="46415" rIns="92830" bIns="46415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4"/>
            <a:ext cx="4002299" cy="350520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31639" y="6658664"/>
            <a:ext cx="4002299" cy="350520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04600964-B5C1-374D-8CBD-26DECFC322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13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Solidity effect</a:t>
            </a:r>
          </a:p>
          <a:p>
            <a:r>
              <a:rPr lang="en-US" dirty="0" smtClean="0"/>
              <a:t>Pitch angle</a:t>
            </a:r>
          </a:p>
          <a:p>
            <a:r>
              <a:rPr lang="en-US" dirty="0" smtClean="0"/>
              <a:t>Lift-drag</a:t>
            </a:r>
            <a:r>
              <a:rPr lang="en-US" baseline="0" dirty="0" smtClean="0"/>
              <a:t> ratio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00964-B5C1-374D-8CBD-26DECFC3222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4561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00964-B5C1-374D-8CBD-26DECFC3222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583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symmetrically superimposed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00964-B5C1-374D-8CBD-26DECFC3222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2721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00964-B5C1-374D-8CBD-26DECFC3222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3174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00964-B5C1-374D-8CBD-26DECFC3222A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79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79140" y="3550259"/>
            <a:ext cx="6731101" cy="1245955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79139" y="4796214"/>
            <a:ext cx="6731101" cy="62051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213BF-64B5-8B45-B791-D4B42DA06119}" type="datetimeFigureOut">
              <a:rPr lang="en-US" smtClean="0"/>
              <a:pPr/>
              <a:t>6/7/2015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822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8924" y="1"/>
            <a:ext cx="5967875" cy="793750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0124" y="1160086"/>
            <a:ext cx="7846675" cy="4966078"/>
          </a:xfrm>
        </p:spPr>
        <p:txBody>
          <a:bodyPr/>
          <a:lstStyle>
            <a:lvl2pPr marL="742950" indent="-285750">
              <a:buFont typeface="Calibri" panose="020F0502020204030204" pitchFamily="34" charset="0"/>
              <a:buChar char="—"/>
              <a:defRPr/>
            </a:lvl2pPr>
            <a:lvl3pPr>
              <a:defRPr sz="2200"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  <a:lvl5pPr marL="2057400" indent="-228600">
              <a:buFont typeface="Calibri" panose="020F0502020204030204" pitchFamily="34" charset="0"/>
              <a:buChar char="—"/>
              <a:defRPr sz="1800"/>
            </a:lvl5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213BF-64B5-8B45-B791-D4B42DA06119}" type="datetimeFigureOut">
              <a:rPr lang="en-US" smtClean="0"/>
              <a:pPr/>
              <a:t>6/7/2015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139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213BF-64B5-8B45-B791-D4B42DA06119}" type="datetimeFigureOut">
              <a:rPr lang="en-US" smtClean="0"/>
              <a:pPr/>
              <a:t>6/7/2015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518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0036" y="1"/>
            <a:ext cx="7346763" cy="7937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260092"/>
            <a:ext cx="8228799" cy="48660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0" y="6356350"/>
            <a:ext cx="12125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213BF-64B5-8B45-B791-D4B42DA06119}" type="datetimeFigureOut">
              <a:rPr lang="en-US" smtClean="0"/>
              <a:pPr/>
              <a:t>6/7/2015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32001" y="6356350"/>
            <a:ext cx="53234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74000" y="6356350"/>
            <a:ext cx="86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91707-747E-C946-9ECD-54E2551B1C5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38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</p:sldLayoutIdLst>
  <p:txStyles>
    <p:titleStyle>
      <a:lvl1pPr algn="r" defTabSz="4572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F0000"/>
        </a:buClr>
        <a:buFont typeface="Wingdings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SzPct val="90000"/>
        <a:buFont typeface="Wingdings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6329" y="1272927"/>
            <a:ext cx="6627136" cy="2056536"/>
          </a:xfrm>
        </p:spPr>
        <p:txBody>
          <a:bodyPr>
            <a:normAutofit fontScale="90000"/>
          </a:bodyPr>
          <a:lstStyle/>
          <a:p>
            <a:r>
              <a:rPr lang="en-CA" dirty="0"/>
              <a:t/>
            </a:r>
            <a:br>
              <a:rPr lang="en-CA" dirty="0"/>
            </a:br>
            <a:r>
              <a:rPr lang="en-CA" b="1" dirty="0" smtClean="0"/>
              <a:t>Computational </a:t>
            </a:r>
            <a:r>
              <a:rPr lang="en-CA" b="1" dirty="0"/>
              <a:t>Modelling of Solidity Effects on Blade Elements with an Airfoil Profile for Wind Turbines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426329" y="4838902"/>
            <a:ext cx="369206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rgbClr val="7F7F7F"/>
                </a:solidFill>
              </a:rPr>
              <a:t>Haoxuan Yan </a:t>
            </a:r>
          </a:p>
          <a:p>
            <a:r>
              <a:rPr lang="en-CA" dirty="0" smtClean="0">
                <a:solidFill>
                  <a:srgbClr val="7F7F7F"/>
                </a:solidFill>
              </a:rPr>
              <a:t>Supervisor: Dr. David Wood</a:t>
            </a:r>
            <a:endParaRPr lang="en-CA" dirty="0">
              <a:solidFill>
                <a:srgbClr val="7F7F7F"/>
              </a:solidFill>
            </a:endParaRPr>
          </a:p>
          <a:p>
            <a:r>
              <a:rPr lang="en-CA" dirty="0" smtClean="0">
                <a:solidFill>
                  <a:srgbClr val="7F7F7F"/>
                </a:solidFill>
              </a:rPr>
              <a:t>June.08 2015</a:t>
            </a:r>
          </a:p>
          <a:p>
            <a:endParaRPr lang="en-US" sz="1600" dirty="0">
              <a:solidFill>
                <a:srgbClr val="7F7F7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26329" y="3664338"/>
            <a:ext cx="5054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Department of Mechanical Engineering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University of Calgary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Alberta, Canada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23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the Mesh</a:t>
            </a:r>
            <a:endParaRPr lang="en-C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538243" y="1423683"/>
                <a:ext cx="214499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Pitch angle = 20</a:t>
                </a:r>
                <a:r>
                  <a:rPr lang="en-CA" sz="20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CA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endParaRPr lang="en-CA" sz="20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8243" y="1423683"/>
                <a:ext cx="2144994" cy="400110"/>
              </a:xfrm>
              <a:prstGeom prst="rect">
                <a:avLst/>
              </a:prstGeom>
              <a:blipFill rotWithShape="0">
                <a:blip r:embed="rId3"/>
                <a:stretch>
                  <a:fillRect l="-2841" t="-9231" b="-2769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2048" y="2473276"/>
            <a:ext cx="6476672" cy="2491831"/>
          </a:xfrm>
          <a:prstGeom prst="rect">
            <a:avLst/>
          </a:prstGeom>
        </p:spPr>
      </p:pic>
      <p:sp>
        <p:nvSpPr>
          <p:cNvPr id="5" name="Line Callout 1 (No Border) 4"/>
          <p:cNvSpPr/>
          <p:nvPr/>
        </p:nvSpPr>
        <p:spPr>
          <a:xfrm>
            <a:off x="3187581" y="5067656"/>
            <a:ext cx="2580830" cy="871671"/>
          </a:xfrm>
          <a:prstGeom prst="callout1">
            <a:avLst>
              <a:gd name="adj1" fmla="val 19730"/>
              <a:gd name="adj2" fmla="val 32122"/>
              <a:gd name="adj3" fmla="val -93382"/>
              <a:gd name="adj4" fmla="val 34256"/>
            </a:avLst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Periodic boundaries: nodes must be matched</a:t>
            </a:r>
            <a:endParaRPr lang="en-CA" dirty="0">
              <a:solidFill>
                <a:schemeClr val="tx1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3187581" y="3059394"/>
            <a:ext cx="820397" cy="2187724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Line Callout 1 (No Border) 8"/>
          <p:cNvSpPr/>
          <p:nvPr/>
        </p:nvSpPr>
        <p:spPr>
          <a:xfrm>
            <a:off x="136733" y="4693063"/>
            <a:ext cx="2580830" cy="871671"/>
          </a:xfrm>
          <a:prstGeom prst="callout1">
            <a:avLst>
              <a:gd name="adj1" fmla="val 31495"/>
              <a:gd name="adj2" fmla="val 50665"/>
              <a:gd name="adj3" fmla="val -89460"/>
              <a:gd name="adj4" fmla="val 64058"/>
            </a:avLst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Inlet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0" name="Line Callout 1 (No Border) 9"/>
          <p:cNvSpPr/>
          <p:nvPr/>
        </p:nvSpPr>
        <p:spPr>
          <a:xfrm>
            <a:off x="6443529" y="4677397"/>
            <a:ext cx="2580830" cy="871671"/>
          </a:xfrm>
          <a:prstGeom prst="callout1">
            <a:avLst>
              <a:gd name="adj1" fmla="val 31495"/>
              <a:gd name="adj2" fmla="val 45698"/>
              <a:gd name="adj3" fmla="val -94362"/>
              <a:gd name="adj4" fmla="val 38561"/>
            </a:avLst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Pressure outlet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38243" y="2639202"/>
            <a:ext cx="1385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Inlet velocity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5006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Boundary Conditions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63309077"/>
                  </p:ext>
                </p:extLst>
              </p:nvPr>
            </p:nvGraphicFramePr>
            <p:xfrm>
              <a:off x="2362956" y="1034722"/>
              <a:ext cx="5278172" cy="3708400"/>
            </p:xfrm>
            <a:graphic>
              <a:graphicData uri="http://schemas.openxmlformats.org/drawingml/2006/table">
                <a:tbl>
                  <a:tblPr firstRow="1" bandRow="1">
                    <a:tableStyleId>{6E25E649-3F16-4E02-A733-19D2CDBF48F0}</a:tableStyleId>
                  </a:tblPr>
                  <a:tblGrid>
                    <a:gridCol w="2571186"/>
                    <a:gridCol w="2706986"/>
                  </a:tblGrid>
                  <a:tr h="37084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Constants</a:t>
                          </a:r>
                          <a:r>
                            <a:rPr lang="en-US" baseline="0" dirty="0" smtClean="0"/>
                            <a:t> &amp; </a:t>
                          </a:r>
                          <a:r>
                            <a:rPr lang="en-US" dirty="0" smtClean="0"/>
                            <a:t>Boundary</a:t>
                          </a:r>
                          <a:r>
                            <a:rPr lang="en-US" baseline="0" dirty="0" smtClean="0"/>
                            <a:t> conditions</a:t>
                          </a:r>
                          <a:endParaRPr lang="en-CA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l"/>
                          <a:endParaRPr lang="en-CA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dirty="0" smtClean="0"/>
                            <a:t>Reynolds number: Re</a:t>
                          </a:r>
                          <a:endParaRPr lang="en-C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1.01</m:t>
                                </m:r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CA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dirty="0" smtClean="0"/>
                            <a:t>Chord</a:t>
                          </a:r>
                          <a:r>
                            <a:rPr lang="en-US" baseline="0" dirty="0" smtClean="0"/>
                            <a:t> length: L</a:t>
                          </a:r>
                          <a:endParaRPr lang="en-C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1m</a:t>
                          </a:r>
                          <a:endParaRPr lang="en-CA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dirty="0" smtClean="0"/>
                            <a:t>Temperature: T</a:t>
                          </a:r>
                          <a:endParaRPr lang="en-C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14:m>
                            <m:oMath xmlns:m="http://schemas.openxmlformats.org/officeDocument/2006/math"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℃</m:t>
                              </m:r>
                            </m:oMath>
                          </a14:m>
                          <a:endParaRPr lang="en-CA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dirty="0" smtClean="0"/>
                            <a:t>Air density: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oMath>
                          </a14:m>
                          <a:endParaRPr lang="en-C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1.2933 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𝑘𝑔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/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CA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dirty="0" smtClean="0"/>
                            <a:t>Dynamic viscosity</a:t>
                          </a:r>
                          <a:endParaRPr lang="en-C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1.7231</m:t>
                                </m:r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−5</m:t>
                                    </m:r>
                                  </m:sup>
                                </m:s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𝑁𝑠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/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CA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dirty="0" smtClean="0"/>
                            <a:t>Intermittency</a:t>
                          </a:r>
                          <a:endParaRPr lang="en-C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CA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dirty="0" smtClean="0"/>
                            <a:t>Turbulence viscosity ratio</a:t>
                          </a:r>
                          <a:endParaRPr lang="en-C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10</a:t>
                          </a:r>
                          <a:endParaRPr lang="en-CA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dirty="0" smtClean="0"/>
                            <a:t>Turbulent intensity: </a:t>
                          </a:r>
                          <a:r>
                            <a:rPr lang="en-US" dirty="0" err="1" smtClean="0"/>
                            <a:t>Tu</a:t>
                          </a:r>
                          <a:endParaRPr lang="en-CA" i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0.1%</a:t>
                          </a:r>
                          <a:endParaRPr lang="en-CA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dirty="0" smtClean="0"/>
                            <a:t>Inlet velocity: U</a:t>
                          </a:r>
                          <a:endParaRPr lang="en-C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13.457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m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oMath>
                          </a14:m>
                          <a:endParaRPr lang="en-CA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63309077"/>
                  </p:ext>
                </p:extLst>
              </p:nvPr>
            </p:nvGraphicFramePr>
            <p:xfrm>
              <a:off x="2362956" y="1034722"/>
              <a:ext cx="5278172" cy="3708400"/>
            </p:xfrm>
            <a:graphic>
              <a:graphicData uri="http://schemas.openxmlformats.org/drawingml/2006/table">
                <a:tbl>
                  <a:tblPr firstRow="1" bandRow="1">
                    <a:tableStyleId>{6E25E649-3F16-4E02-A733-19D2CDBF48F0}</a:tableStyleId>
                  </a:tblPr>
                  <a:tblGrid>
                    <a:gridCol w="2571186"/>
                    <a:gridCol w="2706986"/>
                  </a:tblGrid>
                  <a:tr h="37084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Constants</a:t>
                          </a:r>
                          <a:r>
                            <a:rPr lang="en-US" baseline="0" dirty="0" smtClean="0"/>
                            <a:t> &amp; </a:t>
                          </a:r>
                          <a:r>
                            <a:rPr lang="en-US" dirty="0" smtClean="0"/>
                            <a:t>Boundary</a:t>
                          </a:r>
                          <a:r>
                            <a:rPr lang="en-US" baseline="0" dirty="0" smtClean="0"/>
                            <a:t> conditions</a:t>
                          </a:r>
                          <a:endParaRPr lang="en-CA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l"/>
                          <a:endParaRPr lang="en-CA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dirty="0" smtClean="0"/>
                            <a:t>Reynolds number: Re</a:t>
                          </a:r>
                          <a:endParaRPr lang="en-C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94831" t="-108197" r="-449" b="-8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dirty="0" smtClean="0"/>
                            <a:t>Chord</a:t>
                          </a:r>
                          <a:r>
                            <a:rPr lang="en-US" baseline="0" dirty="0" smtClean="0"/>
                            <a:t> length: L</a:t>
                          </a:r>
                          <a:endParaRPr lang="en-C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1m</a:t>
                          </a:r>
                          <a:endParaRPr lang="en-CA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dirty="0" smtClean="0"/>
                            <a:t>Temperature: T</a:t>
                          </a:r>
                          <a:endParaRPr lang="en-C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94831" t="-308197" r="-449" b="-6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t="-408197" r="-105924" b="-5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94831" t="-408197" r="-449" b="-5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dirty="0" smtClean="0"/>
                            <a:t>Dynamic viscosity</a:t>
                          </a:r>
                          <a:endParaRPr lang="en-C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94831" t="-508197" r="-449" b="-4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dirty="0" smtClean="0"/>
                            <a:t>Intermittency</a:t>
                          </a:r>
                          <a:endParaRPr lang="en-C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CA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dirty="0" smtClean="0"/>
                            <a:t>Turbulence viscosity ratio</a:t>
                          </a:r>
                          <a:endParaRPr lang="en-C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10</a:t>
                          </a:r>
                          <a:endParaRPr lang="en-CA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dirty="0" smtClean="0"/>
                            <a:t>Turbulent intensity: </a:t>
                          </a:r>
                          <a:r>
                            <a:rPr lang="en-US" dirty="0" err="1" smtClean="0"/>
                            <a:t>Tu</a:t>
                          </a:r>
                          <a:endParaRPr lang="en-CA" i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0.1%</a:t>
                          </a:r>
                          <a:endParaRPr lang="en-CA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dirty="0" smtClean="0"/>
                            <a:t>Inlet velocity: U</a:t>
                          </a:r>
                          <a:endParaRPr lang="en-C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94831" t="-908197" r="-449" b="-22951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94798" y="5007494"/>
                <a:ext cx="8049202" cy="1863771"/>
              </a:xfrm>
            </p:spPr>
            <p:txBody>
              <a:bodyPr>
                <a:normAutofit/>
              </a:bodyPr>
              <a:lstStyle/>
              <a:p>
                <a:pPr lvl="0">
                  <a:buClr>
                    <a:srgbClr val="FF0000"/>
                  </a:buClr>
                  <a:buFont typeface="Wingdings" charset="2"/>
                  <a:buChar char="§"/>
                </a:pPr>
                <a:r>
                  <a:rPr lang="en-US" sz="2400" dirty="0" smtClean="0"/>
                  <a:t>The Reynolds number was calculated according to the Ohio State University’s experimental data</a:t>
                </a:r>
              </a:p>
              <a:p>
                <a:pPr lvl="0">
                  <a:buClr>
                    <a:srgbClr val="FF0000"/>
                  </a:buClr>
                  <a:buFont typeface="Wingdings" charset="2"/>
                  <a:buChar char="§"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𝑅𝑒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𝑈𝐿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den>
                    </m:f>
                  </m:oMath>
                </a14:m>
                <a:endParaRPr lang="en-CA" sz="2400" dirty="0" smtClean="0"/>
              </a:p>
            </p:txBody>
          </p:sp>
        </mc:Choice>
        <mc:Fallback xmlns="">
          <p:sp>
            <p:nvSpPr>
              <p:cNvPr id="8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4798" y="5007494"/>
                <a:ext cx="8049202" cy="1863771"/>
              </a:xfrm>
              <a:blipFill rotWithShape="0">
                <a:blip r:embed="rId3"/>
                <a:stretch>
                  <a:fillRect l="-1061" t="-261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5081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Turbulence Model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87186" y="960909"/>
                <a:ext cx="8049202" cy="5584746"/>
              </a:xfrm>
            </p:spPr>
            <p:txBody>
              <a:bodyPr>
                <a:normAutofit fontScale="925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CA" sz="2000" b="1" dirty="0" smtClean="0"/>
                  <a:t>Transition SST 4-Eqn Model</a:t>
                </a:r>
              </a:p>
              <a:p>
                <a:pPr marL="685800" lvl="1">
                  <a:lnSpc>
                    <a:spcPct val="120000"/>
                  </a:lnSpc>
                  <a:spcBef>
                    <a:spcPts val="1800"/>
                  </a:spcBef>
                </a:pPr>
                <a:r>
                  <a:rPr lang="en-US" sz="1400" dirty="0" smtClean="0"/>
                  <a:t>Based on the SST k-w transport equation with two other two transport equations</a:t>
                </a:r>
              </a:p>
              <a:p>
                <a:pPr marL="400050" lvl="1" indent="0">
                  <a:lnSpc>
                    <a:spcPct val="120000"/>
                  </a:lnSpc>
                  <a:spcBef>
                    <a:spcPts val="1800"/>
                  </a:spcBef>
                  <a:buNone/>
                </a:pPr>
                <a:r>
                  <a:rPr lang="en-US" sz="1400" dirty="0" smtClean="0"/>
                  <a:t>        Intermittency: </a:t>
                </a:r>
                <a14:m>
                  <m:oMath xmlns:m="http://schemas.openxmlformats.org/officeDocument/2006/math">
                    <m:r>
                      <a:rPr lang="en-US" sz="140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sz="1400" dirty="0" smtClean="0"/>
                  <a:t> (gamma)</a:t>
                </a:r>
              </a:p>
              <a:p>
                <a:pPr marL="400050" lvl="1" indent="0">
                  <a:lnSpc>
                    <a:spcPct val="120000"/>
                  </a:lnSpc>
                  <a:spcBef>
                    <a:spcPts val="0"/>
                  </a:spcBef>
                  <a:buNone/>
                </a:pPr>
                <a:r>
                  <a:rPr lang="en-US" sz="1400" dirty="0" smtClean="0">
                    <a:ea typeface="Cambria Math" panose="02040503050406030204" pitchFamily="18" charset="0"/>
                  </a:rPr>
                  <a:t>         </a:t>
                </a:r>
                <a14:m>
                  <m:oMath xmlns:m="http://schemas.openxmlformats.org/officeDocument/2006/math">
                    <m:r>
                      <a:rPr lang="en-US" sz="140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sz="1400" dirty="0" smtClean="0">
                    <a:ea typeface="Cambria Math" panose="02040503050406030204" pitchFamily="18" charset="0"/>
                  </a:rPr>
                  <a:t> </a:t>
                </a:r>
                <a:r>
                  <a:rPr lang="en-US" sz="1400" dirty="0"/>
                  <a:t>=0: laminar; </a:t>
                </a:r>
                <a14:m>
                  <m:oMath xmlns:m="http://schemas.openxmlformats.org/officeDocument/2006/math">
                    <m:r>
                      <a:rPr lang="en-US" sz="140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sz="1400" dirty="0"/>
                  <a:t> =1: turbulent</a:t>
                </a:r>
              </a:p>
              <a:p>
                <a:pPr marL="400050" lvl="1" indent="0">
                  <a:lnSpc>
                    <a:spcPct val="120000"/>
                  </a:lnSpc>
                  <a:spcBef>
                    <a:spcPts val="1800"/>
                  </a:spcBef>
                  <a:buNone/>
                </a:pPr>
                <a:r>
                  <a:rPr lang="en-US" sz="1400" dirty="0" smtClean="0"/>
                  <a:t>        Momentum-thickness Reynolds number: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𝑅𝑒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endParaRPr lang="en-US" sz="1400" dirty="0" smtClean="0"/>
              </a:p>
              <a:p>
                <a:pPr marL="400050" lvl="1" indent="0">
                  <a:lnSpc>
                    <a:spcPct val="120000"/>
                  </a:lnSpc>
                  <a:spcBef>
                    <a:spcPts val="0"/>
                  </a:spcBef>
                  <a:buNone/>
                </a:pPr>
                <a:r>
                  <a:rPr lang="en-US" sz="1400" dirty="0" smtClean="0"/>
                  <a:t>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𝑅𝑒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sz="1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𝑈</m:t>
                        </m:r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den>
                    </m:f>
                  </m:oMath>
                </a14:m>
                <a:r>
                  <a:rPr lang="en-US" sz="1400" dirty="0" smtClean="0"/>
                  <a:t>     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400" dirty="0" smtClean="0"/>
                  <a:t>: momentum thickness</a:t>
                </a:r>
              </a:p>
              <a:p>
                <a:pPr marL="685800" lvl="1">
                  <a:lnSpc>
                    <a:spcPct val="120000"/>
                  </a:lnSpc>
                  <a:spcBef>
                    <a:spcPts val="1800"/>
                  </a:spcBef>
                </a:pPr>
                <a:r>
                  <a:rPr lang="en-US" sz="1400" dirty="0" smtClean="0"/>
                  <a:t>Laminar to turbulent can be predicted</a:t>
                </a:r>
                <a:endParaRPr lang="en-CA" sz="1400" dirty="0" smtClean="0"/>
              </a:p>
              <a:p>
                <a:pPr marL="685800" lvl="1">
                  <a:lnSpc>
                    <a:spcPct val="120000"/>
                  </a:lnSpc>
                  <a:spcBef>
                    <a:spcPts val="1800"/>
                  </a:spcBef>
                </a:pPr>
                <a:r>
                  <a:rPr lang="en-CA" sz="1400" dirty="0" smtClean="0"/>
                  <a:t>User-defined correlations (UDF) can be used to </a:t>
                </a:r>
                <a:r>
                  <a:rPr lang="en-CA" sz="1400" dirty="0"/>
                  <a:t>control the transition onset </a:t>
                </a:r>
                <a:r>
                  <a:rPr lang="en-CA" sz="1400" dirty="0" smtClean="0"/>
                  <a:t>and transition length</a:t>
                </a:r>
              </a:p>
              <a:p>
                <a:pPr marL="0" indent="0" algn="ctr">
                  <a:lnSpc>
                    <a:spcPct val="120000"/>
                  </a:lnSpc>
                  <a:buNone/>
                </a:pPr>
                <a:endParaRPr lang="en-US" sz="1800" dirty="0" smtClean="0"/>
              </a:p>
              <a:p>
                <a:pPr>
                  <a:lnSpc>
                    <a:spcPct val="120000"/>
                  </a:lnSpc>
                </a:pPr>
                <a:r>
                  <a:rPr lang="en-US" sz="2000" b="1" dirty="0" smtClean="0"/>
                  <a:t>Correlations </a:t>
                </a:r>
                <a:r>
                  <a:rPr lang="en-US" sz="2000" b="1" dirty="0"/>
                  <a:t>are proposed by Malan (2009), Sorenson (2009), and </a:t>
                </a:r>
                <a:r>
                  <a:rPr lang="en-US" sz="2000" b="1" dirty="0" err="1"/>
                  <a:t>Suluska</a:t>
                </a:r>
                <a:r>
                  <a:rPr lang="en-US" sz="2000" b="1" dirty="0"/>
                  <a:t> (2009). </a:t>
                </a:r>
              </a:p>
              <a:p>
                <a:pPr marL="0" indent="0" algn="ctr">
                  <a:lnSpc>
                    <a:spcPct val="120000"/>
                  </a:lnSpc>
                  <a:buNone/>
                </a:pPr>
                <a:endParaRPr lang="en-US" sz="1800" dirty="0"/>
              </a:p>
              <a:p>
                <a:pPr marL="685800" lvl="1">
                  <a:lnSpc>
                    <a:spcPct val="12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𝑅𝑒</m:t>
                        </m:r>
                      </m:e>
                      <m:sub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tx1"/>
                    </a:solidFill>
                  </a:rPr>
                  <a:t>: critical </a:t>
                </a:r>
                <a:r>
                  <a:rPr lang="en-US" sz="1400" dirty="0"/>
                  <a:t>Reynolds number where the intermittency first starts to increase in the boundary layer</a:t>
                </a:r>
              </a:p>
              <a:p>
                <a:pPr lvl="1">
                  <a:lnSpc>
                    <a:spcPct val="120000"/>
                  </a:lnSpc>
                </a:pPr>
                <a:endParaRPr lang="en-US" sz="1400" dirty="0" smtClean="0"/>
              </a:p>
              <a:p>
                <a:pPr marL="685800" lvl="1">
                  <a:lnSpc>
                    <a:spcPct val="120000"/>
                  </a:lnSpc>
                  <a:spcAft>
                    <a:spcPts val="1800"/>
                  </a:spcAft>
                </a:pPr>
                <a14:m>
                  <m:oMath xmlns:m="http://schemas.openxmlformats.org/officeDocument/2006/math">
                    <m:r>
                      <a:rPr lang="en-US" sz="14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sz="14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_</m:t>
                    </m:r>
                    <m:r>
                      <a:rPr lang="en-US" sz="14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𝑙𝑒𝑛𝑔𝑡h</m:t>
                    </m:r>
                    <m:r>
                      <a:rPr lang="en-US" sz="14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400" dirty="0"/>
                  <a:t>: the length of the transition zone   </a:t>
                </a:r>
                <a:endParaRPr lang="en-CA" sz="1400" dirty="0"/>
              </a:p>
              <a:p>
                <a:pPr>
                  <a:lnSpc>
                    <a:spcPct val="120000"/>
                  </a:lnSpc>
                </a:pPr>
                <a:endParaRPr lang="en-CA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87186" y="960909"/>
                <a:ext cx="8049202" cy="5584746"/>
              </a:xfrm>
              <a:blipFill rotWithShape="0">
                <a:blip r:embed="rId2"/>
                <a:stretch>
                  <a:fillRect l="-530" t="-32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654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Data</a:t>
            </a:r>
            <a:endParaRPr lang="en-CA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4482141"/>
              </p:ext>
            </p:extLst>
          </p:nvPr>
        </p:nvGraphicFramePr>
        <p:xfrm>
          <a:off x="1222409" y="1299411"/>
          <a:ext cx="7464390" cy="4669266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445083"/>
                <a:gridCol w="2445083"/>
                <a:gridCol w="2574224"/>
              </a:tblGrid>
              <a:tr h="510234">
                <a:tc gridSpan="3"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Wind Tunnel Comparison</a:t>
                      </a:r>
                      <a:endParaRPr lang="en-C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C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CA" dirty="0"/>
                    </a:p>
                  </a:txBody>
                  <a:tcPr/>
                </a:tc>
              </a:tr>
              <a:tr h="516203">
                <a:tc>
                  <a:txBody>
                    <a:bodyPr/>
                    <a:lstStyle/>
                    <a:p>
                      <a:pPr algn="l"/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i="0" dirty="0" smtClean="0"/>
                        <a:t>Ohio State University</a:t>
                      </a:r>
                      <a:endParaRPr lang="en-CA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smtClean="0"/>
                        <a:t>NACA</a:t>
                      </a:r>
                      <a:endParaRPr lang="en-CA" b="1" dirty="0"/>
                    </a:p>
                  </a:txBody>
                  <a:tcPr/>
                </a:tc>
              </a:tr>
              <a:tr h="489547">
                <a:tc>
                  <a:txBody>
                    <a:bodyPr/>
                    <a:lstStyle/>
                    <a:p>
                      <a:pPr algn="l"/>
                      <a:r>
                        <a:rPr lang="en-US" b="1" dirty="0" smtClean="0"/>
                        <a:t>Test</a:t>
                      </a:r>
                      <a:r>
                        <a:rPr lang="en-US" b="1" baseline="0" dirty="0" smtClean="0"/>
                        <a:t> </a:t>
                      </a:r>
                      <a:r>
                        <a:rPr lang="en-US" b="1" dirty="0" smtClean="0"/>
                        <a:t>Year</a:t>
                      </a:r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1996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1945</a:t>
                      </a:r>
                      <a:endParaRPr lang="en-CA" dirty="0"/>
                    </a:p>
                  </a:txBody>
                  <a:tcPr/>
                </a:tc>
              </a:tr>
              <a:tr h="489547">
                <a:tc>
                  <a:txBody>
                    <a:bodyPr/>
                    <a:lstStyle/>
                    <a:p>
                      <a:pPr algn="l"/>
                      <a:r>
                        <a:rPr lang="en-US" b="1" dirty="0" smtClean="0"/>
                        <a:t>Wind tunnel</a:t>
                      </a:r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OSU  </a:t>
                      </a:r>
                      <a:endParaRPr lang="en-US" b="0" dirty="0" smtClean="0">
                        <a:ea typeface="Cambria Math" panose="02040503050406030204" pitchFamily="18" charset="0"/>
                      </a:endParaRPr>
                    </a:p>
                    <a:p>
                      <a:pPr algn="l"/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NACA</a:t>
                      </a:r>
                      <a:r>
                        <a:rPr lang="en-US" baseline="0" dirty="0" smtClean="0"/>
                        <a:t> LTT </a:t>
                      </a:r>
                      <a:endParaRPr lang="en-US" b="0" dirty="0" smtClean="0">
                        <a:ea typeface="Cambria Math" panose="02040503050406030204" pitchFamily="18" charset="0"/>
                      </a:endParaRPr>
                    </a:p>
                    <a:p>
                      <a:pPr algn="l"/>
                      <a:endParaRPr lang="en-CA" dirty="0"/>
                    </a:p>
                  </a:txBody>
                  <a:tcPr/>
                </a:tc>
              </a:tr>
              <a:tr h="490972">
                <a:tc>
                  <a:txBody>
                    <a:bodyPr/>
                    <a:lstStyle/>
                    <a:p>
                      <a:pPr algn="l"/>
                      <a:r>
                        <a:rPr lang="en-US" b="1" dirty="0" smtClean="0"/>
                        <a:t>Turbulence</a:t>
                      </a:r>
                      <a:r>
                        <a:rPr lang="en-US" b="1" baseline="0" dirty="0" smtClean="0"/>
                        <a:t> level</a:t>
                      </a:r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0.1%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0.03% (unbelievable!)</a:t>
                      </a:r>
                      <a:endParaRPr lang="en-CA" dirty="0"/>
                    </a:p>
                  </a:txBody>
                  <a:tcPr/>
                </a:tc>
              </a:tr>
              <a:tr h="521568">
                <a:tc>
                  <a:txBody>
                    <a:bodyPr/>
                    <a:lstStyle/>
                    <a:p>
                      <a:pPr algn="l"/>
                      <a:r>
                        <a:rPr lang="en-US" b="1" dirty="0" smtClean="0"/>
                        <a:t>Re</a:t>
                      </a:r>
                      <a:r>
                        <a:rPr lang="en-US" b="1" baseline="0" dirty="0" smtClean="0"/>
                        <a:t> range</a:t>
                      </a:r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0.75-1.5 million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0.7-1.5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million</a:t>
                      </a:r>
                      <a:endParaRPr lang="en-CA" dirty="0"/>
                    </a:p>
                  </a:txBody>
                  <a:tcPr/>
                </a:tc>
              </a:tr>
              <a:tr h="521568">
                <a:tc>
                  <a:txBody>
                    <a:bodyPr/>
                    <a:lstStyle/>
                    <a:p>
                      <a:pPr algn="l"/>
                      <a:r>
                        <a:rPr lang="en-US" b="1" dirty="0" smtClean="0"/>
                        <a:t>Surface</a:t>
                      </a:r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Smooth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Smooth</a:t>
                      </a:r>
                      <a:endParaRPr lang="en-CA" dirty="0"/>
                    </a:p>
                  </a:txBody>
                  <a:tcPr/>
                </a:tc>
              </a:tr>
              <a:tr h="489547">
                <a:tc>
                  <a:txBody>
                    <a:bodyPr/>
                    <a:lstStyle/>
                    <a:p>
                      <a:pPr algn="l"/>
                      <a:r>
                        <a:rPr lang="en-US" b="1" dirty="0" smtClean="0"/>
                        <a:t>Model aspect</a:t>
                      </a:r>
                      <a:r>
                        <a:rPr lang="en-US" b="1" baseline="0" dirty="0" smtClean="0"/>
                        <a:t> ratio</a:t>
                      </a:r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3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3.8</a:t>
                      </a:r>
                      <a:endParaRPr lang="en-CA" dirty="0"/>
                    </a:p>
                  </a:txBody>
                  <a:tcPr/>
                </a:tc>
              </a:tr>
              <a:tr h="489547">
                <a:tc>
                  <a:txBody>
                    <a:bodyPr/>
                    <a:lstStyle/>
                    <a:p>
                      <a:pPr algn="l"/>
                      <a:r>
                        <a:rPr lang="en-US" b="1" dirty="0" smtClean="0"/>
                        <a:t>Data</a:t>
                      </a:r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Cl,</a:t>
                      </a:r>
                      <a:r>
                        <a:rPr lang="en-US" baseline="0" dirty="0" smtClean="0"/>
                        <a:t> Cd, </a:t>
                      </a:r>
                      <a:r>
                        <a:rPr lang="en-US" baseline="0" dirty="0" err="1" smtClean="0"/>
                        <a:t>Cp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Cl, Cd</a:t>
                      </a:r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957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Clr>
                <a:srgbClr val="FF0000"/>
              </a:buClr>
            </a:pPr>
            <a:r>
              <a:rPr lang="en-US" dirty="0"/>
              <a:t>Results of </a:t>
            </a:r>
            <a:r>
              <a:rPr lang="en-US" dirty="0" smtClean="0"/>
              <a:t>Isolated </a:t>
            </a:r>
            <a:r>
              <a:rPr lang="en-US" dirty="0"/>
              <a:t>A</a:t>
            </a:r>
            <a:r>
              <a:rPr lang="en-US" dirty="0" smtClean="0"/>
              <a:t>irfoil</a:t>
            </a:r>
            <a:endParaRPr lang="en-CA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8187199"/>
              </p:ext>
            </p:extLst>
          </p:nvPr>
        </p:nvGraphicFramePr>
        <p:xfrm>
          <a:off x="2139797" y="901415"/>
          <a:ext cx="5411071" cy="3216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Line Callout 1 (No Border) 9"/>
          <p:cNvSpPr/>
          <p:nvPr/>
        </p:nvSpPr>
        <p:spPr>
          <a:xfrm>
            <a:off x="2390114" y="4646551"/>
            <a:ext cx="1321806" cy="314748"/>
          </a:xfrm>
          <a:prstGeom prst="callout1">
            <a:avLst>
              <a:gd name="adj1" fmla="val 52209"/>
              <a:gd name="adj2" fmla="val 9475"/>
              <a:gd name="adj3" fmla="val 133962"/>
              <a:gd name="adj4" fmla="val -22682"/>
            </a:avLst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Max ratio at 6.2</a:t>
            </a:r>
            <a:endParaRPr lang="en-CA" sz="1200" dirty="0">
              <a:solidFill>
                <a:schemeClr val="tx1"/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9872846"/>
              </p:ext>
            </p:extLst>
          </p:nvPr>
        </p:nvGraphicFramePr>
        <p:xfrm>
          <a:off x="1309768" y="4213781"/>
          <a:ext cx="7041822" cy="2584919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715162"/>
                <a:gridCol w="1715162"/>
                <a:gridCol w="1805749"/>
                <a:gridCol w="1805749"/>
              </a:tblGrid>
              <a:tr h="269518">
                <a:tc gridSpan="4"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Results Comparison</a:t>
                      </a:r>
                      <a:endParaRPr lang="en-C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C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C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CA" dirty="0"/>
                    </a:p>
                  </a:txBody>
                  <a:tcPr/>
                </a:tc>
              </a:tr>
              <a:tr h="380932">
                <a:tc>
                  <a:txBody>
                    <a:bodyPr/>
                    <a:lstStyle/>
                    <a:p>
                      <a:pPr algn="l"/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i="0" dirty="0" smtClean="0"/>
                        <a:t>Max Cl</a:t>
                      </a:r>
                      <a:endParaRPr lang="en-CA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Max Cl/Cd</a:t>
                      </a:r>
                      <a:r>
                        <a:rPr lang="en-US" b="1" baseline="0" dirty="0" smtClean="0"/>
                        <a:t> ratio</a:t>
                      </a:r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Stall angle</a:t>
                      </a:r>
                      <a:endParaRPr lang="en-CA" b="1" dirty="0"/>
                    </a:p>
                  </a:txBody>
                  <a:tcPr/>
                </a:tc>
              </a:tr>
              <a:tr h="321652">
                <a:tc>
                  <a:txBody>
                    <a:bodyPr/>
                    <a:lstStyle/>
                    <a:p>
                      <a:pPr algn="l"/>
                      <a:r>
                        <a:rPr lang="en-US" b="1" dirty="0" smtClean="0"/>
                        <a:t>OSU</a:t>
                      </a:r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1.354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106.5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14.3</a:t>
                      </a:r>
                      <a:endParaRPr lang="en-CA" dirty="0"/>
                    </a:p>
                  </a:txBody>
                  <a:tcPr/>
                </a:tc>
              </a:tr>
              <a:tr h="331823">
                <a:tc>
                  <a:txBody>
                    <a:bodyPr/>
                    <a:lstStyle/>
                    <a:p>
                      <a:pPr algn="l"/>
                      <a:r>
                        <a:rPr lang="en-US" b="1" dirty="0" smtClean="0"/>
                        <a:t>Stuttgart</a:t>
                      </a:r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1.36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105.4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13.5</a:t>
                      </a:r>
                      <a:endParaRPr lang="en-CA" dirty="0"/>
                    </a:p>
                  </a:txBody>
                  <a:tcPr/>
                </a:tc>
              </a:tr>
              <a:tr h="321652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Xfoil</a:t>
                      </a:r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1.64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127.8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16.2</a:t>
                      </a:r>
                      <a:endParaRPr lang="en-CA" dirty="0"/>
                    </a:p>
                  </a:txBody>
                  <a:tcPr/>
                </a:tc>
              </a:tr>
              <a:tr h="321652">
                <a:tc>
                  <a:txBody>
                    <a:bodyPr/>
                    <a:lstStyle/>
                    <a:p>
                      <a:pPr algn="l"/>
                      <a:r>
                        <a:rPr lang="en-US" b="1" dirty="0" err="1" smtClean="0"/>
                        <a:t>Menter</a:t>
                      </a:r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1.59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108.1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dirty="0" smtClean="0"/>
                        <a:t>15.3</a:t>
                      </a:r>
                      <a:endParaRPr lang="en-CA" dirty="0"/>
                    </a:p>
                  </a:txBody>
                  <a:tcPr/>
                </a:tc>
              </a:tr>
              <a:tr h="375187">
                <a:tc>
                  <a:txBody>
                    <a:bodyPr/>
                    <a:lstStyle/>
                    <a:p>
                      <a:pPr algn="l"/>
                      <a:r>
                        <a:rPr lang="en-US" b="1" smtClean="0"/>
                        <a:t>Sorenson</a:t>
                      </a:r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1.65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111.0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14.3</a:t>
                      </a:r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3937173"/>
              </p:ext>
            </p:extLst>
          </p:nvPr>
        </p:nvGraphicFramePr>
        <p:xfrm>
          <a:off x="2139797" y="901415"/>
          <a:ext cx="5411071" cy="3216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7354580"/>
              </p:ext>
            </p:extLst>
          </p:nvPr>
        </p:nvGraphicFramePr>
        <p:xfrm>
          <a:off x="2139797" y="901415"/>
          <a:ext cx="5411071" cy="3216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635452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10" grpId="0" animBg="1"/>
      <p:bldGraphic spid="13" grpId="0">
        <p:bldAsOne/>
      </p:bldGraphic>
      <p:bldGraphic spid="13" grpId="1">
        <p:bldAsOne/>
      </p:bldGraphic>
      <p:bldGraphic spid="7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Clr>
                <a:srgbClr val="FF0000"/>
              </a:buClr>
            </a:pPr>
            <a:r>
              <a:rPr lang="en-CA" dirty="0"/>
              <a:t>Results of </a:t>
            </a:r>
            <a:r>
              <a:rPr lang="en-CA" dirty="0" smtClean="0"/>
              <a:t>Cascaded Blades</a:t>
            </a:r>
            <a:endParaRPr lang="en-CA" dirty="0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5271191"/>
              </p:ext>
            </p:extLst>
          </p:nvPr>
        </p:nvGraphicFramePr>
        <p:xfrm>
          <a:off x="725865" y="1133116"/>
          <a:ext cx="8201320" cy="55693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Oval 4"/>
          <p:cNvSpPr/>
          <p:nvPr/>
        </p:nvSpPr>
        <p:spPr>
          <a:xfrm>
            <a:off x="5312006" y="2158738"/>
            <a:ext cx="254524" cy="50904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cxnSp>
        <p:nvCxnSpPr>
          <p:cNvPr id="9" name="Straight Connector 8"/>
          <p:cNvCxnSpPr>
            <a:stCxn id="5" idx="4"/>
          </p:cNvCxnSpPr>
          <p:nvPr/>
        </p:nvCxnSpPr>
        <p:spPr>
          <a:xfrm>
            <a:off x="5439268" y="2667785"/>
            <a:ext cx="296944" cy="631596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8591209"/>
              </p:ext>
            </p:extLst>
          </p:nvPr>
        </p:nvGraphicFramePr>
        <p:xfrm>
          <a:off x="4930220" y="3176833"/>
          <a:ext cx="2969444" cy="18572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9815"/>
                <a:gridCol w="1010712"/>
                <a:gridCol w="96891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@11.2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Change</a:t>
                      </a:r>
                      <a:endParaRPr lang="en-CA" dirty="0"/>
                    </a:p>
                  </a:txBody>
                  <a:tcPr/>
                </a:tc>
              </a:tr>
              <a:tr h="373878">
                <a:tc>
                  <a:txBody>
                    <a:bodyPr/>
                    <a:lstStyle/>
                    <a:p>
                      <a:r>
                        <a:rPr lang="en-US" dirty="0" smtClean="0"/>
                        <a:t>S=0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1.5136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S=0.1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1.5016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-0.79%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S=0.2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1.4745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-2.58%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S=0.3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1.4430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-4.66%</a:t>
                      </a:r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4776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Results of Cascaded Blades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5438127"/>
              </p:ext>
            </p:extLst>
          </p:nvPr>
        </p:nvGraphicFramePr>
        <p:xfrm>
          <a:off x="725864" y="1131216"/>
          <a:ext cx="8201320" cy="55712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Oval 5"/>
          <p:cNvSpPr/>
          <p:nvPr/>
        </p:nvSpPr>
        <p:spPr>
          <a:xfrm>
            <a:off x="5528468" y="4506012"/>
            <a:ext cx="254524" cy="50904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00223" y="3893270"/>
            <a:ext cx="296944" cy="631596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9410144"/>
              </p:ext>
            </p:extLst>
          </p:nvPr>
        </p:nvGraphicFramePr>
        <p:xfrm>
          <a:off x="2559024" y="2248214"/>
          <a:ext cx="2969444" cy="18572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9815"/>
                <a:gridCol w="1010712"/>
                <a:gridCol w="96891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@11.2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Cd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Change</a:t>
                      </a:r>
                      <a:endParaRPr lang="en-CA" dirty="0"/>
                    </a:p>
                  </a:txBody>
                  <a:tcPr/>
                </a:tc>
              </a:tr>
              <a:tr h="373878">
                <a:tc>
                  <a:txBody>
                    <a:bodyPr/>
                    <a:lstStyle/>
                    <a:p>
                      <a:r>
                        <a:rPr lang="en-US" dirty="0" smtClean="0"/>
                        <a:t>S=0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0.01977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S=0.1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0.01716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-13.2%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S=0.2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0.01698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-14.1%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S=0.3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0.01625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-17.8%</a:t>
                      </a:r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5858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Results of Cascaded Blades</a:t>
            </a:r>
            <a:endParaRPr lang="en-US" dirty="0"/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1506724"/>
              </p:ext>
            </p:extLst>
          </p:nvPr>
        </p:nvGraphicFramePr>
        <p:xfrm>
          <a:off x="725864" y="1131216"/>
          <a:ext cx="8201320" cy="55712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2" name="Straight Connector 11"/>
          <p:cNvCxnSpPr/>
          <p:nvPr/>
        </p:nvCxnSpPr>
        <p:spPr>
          <a:xfrm flipH="1">
            <a:off x="3120272" y="2564090"/>
            <a:ext cx="643383" cy="1593131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150153" y="2286000"/>
            <a:ext cx="959175" cy="1871221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862636" y="2224726"/>
            <a:ext cx="0" cy="1932495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019354" y="2149312"/>
            <a:ext cx="430098" cy="200790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59464"/>
              </p:ext>
            </p:extLst>
          </p:nvPr>
        </p:nvGraphicFramePr>
        <p:xfrm>
          <a:off x="1743955" y="4194927"/>
          <a:ext cx="4091237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5488"/>
                <a:gridCol w="670675"/>
                <a:gridCol w="743346"/>
                <a:gridCol w="725864"/>
                <a:gridCol w="725864"/>
              </a:tblGrid>
              <a:tr h="337323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S=0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S=0.1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S=0.2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S=0.3</a:t>
                      </a:r>
                      <a:endParaRPr lang="en-CA" dirty="0"/>
                    </a:p>
                  </a:txBody>
                  <a:tcPr/>
                </a:tc>
              </a:tr>
              <a:tr h="318253">
                <a:tc>
                  <a:txBody>
                    <a:bodyPr/>
                    <a:lstStyle/>
                    <a:p>
                      <a:r>
                        <a:rPr lang="en-US" dirty="0" smtClean="0"/>
                        <a:t>Max Cl/Cd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111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121</a:t>
                      </a:r>
                      <a:endParaRPr lang="en-C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123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119</a:t>
                      </a:r>
                      <a:endParaRPr lang="en-CA" dirty="0"/>
                    </a:p>
                  </a:txBody>
                  <a:tcPr/>
                </a:tc>
              </a:tr>
              <a:tr h="315667">
                <a:tc>
                  <a:txBody>
                    <a:bodyPr/>
                    <a:lstStyle/>
                    <a:p>
                      <a:r>
                        <a:rPr lang="en-US" dirty="0" smtClean="0"/>
                        <a:t>AOA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6.2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6.5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6.9</a:t>
                      </a:r>
                      <a:endParaRPr lang="en-C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7.3</a:t>
                      </a:r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7080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Results of Cascaded Blades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4541795"/>
              </p:ext>
            </p:extLst>
          </p:nvPr>
        </p:nvGraphicFramePr>
        <p:xfrm>
          <a:off x="707571" y="1131216"/>
          <a:ext cx="8218714" cy="52448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Line Callout 1 (No Border) 4"/>
          <p:cNvSpPr/>
          <p:nvPr/>
        </p:nvSpPr>
        <p:spPr>
          <a:xfrm>
            <a:off x="4230168" y="1698684"/>
            <a:ext cx="1854438" cy="871671"/>
          </a:xfrm>
          <a:prstGeom prst="callout1">
            <a:avLst>
              <a:gd name="adj1" fmla="val 65809"/>
              <a:gd name="adj2" fmla="val 16644"/>
              <a:gd name="adj3" fmla="val 105638"/>
              <a:gd name="adj4" fmla="val -4817"/>
            </a:avLst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Pressure side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6" name="Line Callout 1 (No Border) 5"/>
          <p:cNvSpPr/>
          <p:nvPr/>
        </p:nvSpPr>
        <p:spPr>
          <a:xfrm>
            <a:off x="4074919" y="4184591"/>
            <a:ext cx="1522576" cy="558325"/>
          </a:xfrm>
          <a:prstGeom prst="callout1">
            <a:avLst>
              <a:gd name="adj1" fmla="val 24322"/>
              <a:gd name="adj2" fmla="val 33245"/>
              <a:gd name="adj3" fmla="val -108688"/>
              <a:gd name="adj4" fmla="val 1702"/>
            </a:avLst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Suction side</a:t>
            </a:r>
            <a:endParaRPr lang="en-C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36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and 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8874" y="1077543"/>
            <a:ext cx="8049202" cy="5439891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CA" dirty="0" smtClean="0"/>
              <a:t>Validation: </a:t>
            </a:r>
          </a:p>
          <a:p>
            <a:pPr marL="400050" lvl="1" indent="0">
              <a:buNone/>
            </a:pPr>
            <a:r>
              <a:rPr lang="en-CA" dirty="0" smtClean="0"/>
              <a:t>Lift has not good agreement at high angle of attack. Drag has good agreement with experimental data</a:t>
            </a:r>
          </a:p>
          <a:p>
            <a:pPr marL="400050" lvl="1" indent="0">
              <a:buNone/>
            </a:pPr>
            <a:endParaRPr lang="en-CA" dirty="0" smtClean="0"/>
          </a:p>
          <a:p>
            <a:pPr marL="400050" lvl="1" indent="0">
              <a:buNone/>
            </a:pPr>
            <a:r>
              <a:rPr lang="en-US" dirty="0" smtClean="0"/>
              <a:t>Sorenson’s correlation was used because it has the same stall angle as the experimental results</a:t>
            </a:r>
            <a:endParaRPr lang="en-CA" dirty="0" smtClean="0"/>
          </a:p>
          <a:p>
            <a:pPr marL="0" lvl="0" indent="0">
              <a:buNone/>
            </a:pPr>
            <a:endParaRPr lang="en-CA" dirty="0" smtClean="0"/>
          </a:p>
          <a:p>
            <a:pPr lvl="0"/>
            <a:r>
              <a:rPr lang="en-US" dirty="0" smtClean="0">
                <a:hlinkClick r:id="rId2" action="ppaction://hlinksldjump"/>
              </a:rPr>
              <a:t>Solidity </a:t>
            </a:r>
            <a:r>
              <a:rPr lang="en-US" dirty="0">
                <a:hlinkClick r:id="rId2" action="ppaction://hlinksldjump"/>
              </a:rPr>
              <a:t>Effect</a:t>
            </a:r>
            <a:endParaRPr lang="en-US" dirty="0" smtClean="0"/>
          </a:p>
          <a:p>
            <a:pPr marL="400050" lvl="1" indent="0">
              <a:buNone/>
            </a:pPr>
            <a:r>
              <a:rPr lang="en-US" dirty="0" smtClean="0"/>
              <a:t>It can reduce both of lift and drag </a:t>
            </a:r>
          </a:p>
          <a:p>
            <a:pPr marL="400050" lvl="1" indent="0">
              <a:buNone/>
            </a:pPr>
            <a:r>
              <a:rPr lang="en-US" dirty="0"/>
              <a:t>B</a:t>
            </a:r>
            <a:r>
              <a:rPr lang="en-US" dirty="0" smtClean="0"/>
              <a:t>ut it rises the lift to drag ratio and delay the stall</a:t>
            </a:r>
          </a:p>
          <a:p>
            <a:pPr marL="400050" lvl="1" indent="0">
              <a:buNone/>
            </a:pPr>
            <a:r>
              <a:rPr lang="en-US" dirty="0" smtClean="0"/>
              <a:t>Solidity of 0.1 could have significant impact on aerodynamic performances of the blade, especially on drag</a:t>
            </a:r>
          </a:p>
          <a:p>
            <a:pPr marL="0" lvl="0" indent="0">
              <a:buNone/>
            </a:pPr>
            <a:endParaRPr lang="en-US" dirty="0" smtClean="0"/>
          </a:p>
          <a:p>
            <a:r>
              <a:rPr lang="en-US" dirty="0" smtClean="0"/>
              <a:t>Future work:</a:t>
            </a:r>
          </a:p>
          <a:p>
            <a:pPr marL="400050" lvl="1" indent="0">
              <a:buNone/>
            </a:pPr>
            <a:r>
              <a:rPr lang="en-US" dirty="0"/>
              <a:t>I</a:t>
            </a:r>
            <a:r>
              <a:rPr lang="en-US" dirty="0" smtClean="0"/>
              <a:t>mprove the accuracy of lift at high angles</a:t>
            </a:r>
          </a:p>
          <a:p>
            <a:pPr marL="400050" lvl="1" indent="0">
              <a:buNone/>
            </a:pPr>
            <a:r>
              <a:rPr lang="en-US" dirty="0"/>
              <a:t>S</a:t>
            </a:r>
            <a:r>
              <a:rPr lang="en-US" dirty="0" smtClean="0"/>
              <a:t>imulate the case of pitch </a:t>
            </a:r>
            <a:r>
              <a:rPr lang="en-US" dirty="0"/>
              <a:t>angle=0 with s</a:t>
            </a:r>
            <a:r>
              <a:rPr lang="en-US" dirty="0" smtClean="0"/>
              <a:t>olidity varying from 0.1 to 0.3</a:t>
            </a:r>
          </a:p>
          <a:p>
            <a:pPr marL="400050" lvl="1" indent="0">
              <a:buNone/>
            </a:pPr>
            <a:r>
              <a:rPr lang="en-US" dirty="0"/>
              <a:t>a</a:t>
            </a:r>
            <a:r>
              <a:rPr lang="en-US" dirty="0" smtClean="0"/>
              <a:t>nd </a:t>
            </a:r>
            <a:r>
              <a:rPr lang="en-US" dirty="0"/>
              <a:t>pitch </a:t>
            </a:r>
            <a:r>
              <a:rPr lang="en-US" dirty="0" smtClean="0"/>
              <a:t>angle=20 </a:t>
            </a:r>
            <a:r>
              <a:rPr lang="en-US" dirty="0"/>
              <a:t>with solidity varying from 0.1 to </a:t>
            </a:r>
            <a:r>
              <a:rPr lang="en-US" dirty="0" smtClean="0"/>
              <a:t>0.3</a:t>
            </a:r>
          </a:p>
          <a:p>
            <a:pPr marL="400050" lvl="1" indent="0">
              <a:buNone/>
            </a:pPr>
            <a:endParaRPr lang="en-US" dirty="0" smtClean="0"/>
          </a:p>
          <a:p>
            <a:pPr marL="400050" lvl="1" indent="0">
              <a:buNone/>
            </a:pPr>
            <a:endParaRPr lang="en-US" dirty="0"/>
          </a:p>
          <a:p>
            <a:pPr lvl="0"/>
            <a:endParaRPr lang="en-US" dirty="0" smtClean="0"/>
          </a:p>
          <a:p>
            <a:pPr marL="0" lvl="0" indent="0">
              <a:buNone/>
            </a:pP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378639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32097" y="1413583"/>
            <a:ext cx="6687625" cy="4869522"/>
          </a:xfrm>
        </p:spPr>
        <p:txBody>
          <a:bodyPr/>
          <a:lstStyle/>
          <a:p>
            <a:r>
              <a:rPr lang="en-US" dirty="0" smtClean="0"/>
              <a:t>Overview</a:t>
            </a:r>
          </a:p>
          <a:p>
            <a:r>
              <a:rPr lang="en-US" dirty="0" smtClean="0"/>
              <a:t>Solidity effect</a:t>
            </a:r>
          </a:p>
          <a:p>
            <a:r>
              <a:rPr lang="en-US" dirty="0" smtClean="0"/>
              <a:t>Analysis of cascade forces</a:t>
            </a:r>
          </a:p>
          <a:p>
            <a:r>
              <a:rPr lang="en-US" dirty="0" smtClean="0"/>
              <a:t>Review of the Mesh</a:t>
            </a:r>
          </a:p>
          <a:p>
            <a:r>
              <a:rPr lang="en-US" dirty="0" smtClean="0"/>
              <a:t>Fluent settings</a:t>
            </a:r>
          </a:p>
          <a:p>
            <a:r>
              <a:rPr lang="en-US" dirty="0"/>
              <a:t>C</a:t>
            </a:r>
            <a:r>
              <a:rPr lang="en-US" dirty="0" smtClean="0"/>
              <a:t>urrent results</a:t>
            </a:r>
          </a:p>
          <a:p>
            <a:r>
              <a:rPr lang="en-US" dirty="0" smtClean="0"/>
              <a:t>Future work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5812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endParaRPr lang="en-CA" dirty="0"/>
          </a:p>
          <a:p>
            <a:pPr>
              <a:lnSpc>
                <a:spcPct val="170000"/>
              </a:lnSpc>
            </a:pPr>
            <a:r>
              <a:rPr lang="en-CA" dirty="0" smtClean="0"/>
              <a:t>C</a:t>
            </a:r>
            <a:r>
              <a:rPr lang="en-CA" dirty="0"/>
              <a:t>. </a:t>
            </a:r>
            <a:r>
              <a:rPr lang="en-CA" dirty="0" err="1"/>
              <a:t>Bak</a:t>
            </a:r>
            <a:r>
              <a:rPr lang="en-CA" dirty="0"/>
              <a:t>, “The DTU 10-MW Reference Wind Turbine”, Danish Wind Power Research, 2013 </a:t>
            </a:r>
          </a:p>
          <a:p>
            <a:pPr>
              <a:lnSpc>
                <a:spcPct val="170000"/>
              </a:lnSpc>
            </a:pPr>
            <a:r>
              <a:rPr lang="en-CA" dirty="0" smtClean="0"/>
              <a:t>I</a:t>
            </a:r>
            <a:r>
              <a:rPr lang="en-CA" dirty="0"/>
              <a:t>. H. Abbott, A. E. Von </a:t>
            </a:r>
            <a:r>
              <a:rPr lang="en-CA" dirty="0" err="1"/>
              <a:t>Doenhoff</a:t>
            </a:r>
            <a:r>
              <a:rPr lang="en-CA" dirty="0"/>
              <a:t>, Theory of Wing Sections, Dover, 1958 </a:t>
            </a:r>
          </a:p>
          <a:p>
            <a:pPr>
              <a:lnSpc>
                <a:spcPct val="170000"/>
              </a:lnSpc>
            </a:pPr>
            <a:r>
              <a:rPr lang="en-CA" dirty="0" smtClean="0"/>
              <a:t>D</a:t>
            </a:r>
            <a:r>
              <a:rPr lang="en-CA" dirty="0"/>
              <a:t>. Wood, Small Wind Turbines Analysis, Design, and Application, Springer, 2011 </a:t>
            </a:r>
          </a:p>
          <a:p>
            <a:pPr>
              <a:lnSpc>
                <a:spcPct val="170000"/>
              </a:lnSpc>
            </a:pPr>
            <a:r>
              <a:rPr lang="en-CA" dirty="0" smtClean="0"/>
              <a:t>S</a:t>
            </a:r>
            <a:r>
              <a:rPr lang="en-CA" dirty="0"/>
              <a:t>. L. Dixson, Fluid Mechanics and Thermodynamics of Turbomachinery, Elsevier, 1998 </a:t>
            </a:r>
          </a:p>
          <a:p>
            <a:pPr>
              <a:lnSpc>
                <a:spcPct val="170000"/>
              </a:lnSpc>
            </a:pPr>
            <a:r>
              <a:rPr lang="en-CA" dirty="0" smtClean="0"/>
              <a:t>T</a:t>
            </a:r>
            <a:r>
              <a:rPr lang="en-CA" dirty="0"/>
              <a:t>. Burton, D. Sharpe, N. Jenkins, E. </a:t>
            </a:r>
            <a:r>
              <a:rPr lang="en-CA" dirty="0" err="1"/>
              <a:t>Bossanyi</a:t>
            </a:r>
            <a:r>
              <a:rPr lang="en-CA" dirty="0"/>
              <a:t>, Wind Energy Handbook, Wiley, 2001 </a:t>
            </a:r>
          </a:p>
          <a:p>
            <a:pPr>
              <a:lnSpc>
                <a:spcPct val="170000"/>
              </a:lnSpc>
            </a:pPr>
            <a:r>
              <a:rPr lang="en-CA" dirty="0" smtClean="0"/>
              <a:t>F</a:t>
            </a:r>
            <a:r>
              <a:rPr lang="en-CA" dirty="0"/>
              <a:t>. R. Mentor, R. B. Langtry, “A Correlation-Based Transition Model Using Local Variables—Part 1: Model Formulation”, Journal of Turbomachinery, Vol (128), pp 413-422 </a:t>
            </a:r>
          </a:p>
          <a:p>
            <a:pPr>
              <a:lnSpc>
                <a:spcPct val="170000"/>
              </a:lnSpc>
            </a:pPr>
            <a:r>
              <a:rPr lang="en-CA" dirty="0" smtClean="0"/>
              <a:t>M</a:t>
            </a:r>
            <a:r>
              <a:rPr lang="en-CA" dirty="0"/>
              <a:t>. J. Hoffmann, R.R. Ramsay, G. M. </a:t>
            </a:r>
            <a:r>
              <a:rPr lang="en-CA" dirty="0" err="1"/>
              <a:t>Gregorek</a:t>
            </a:r>
            <a:r>
              <a:rPr lang="en-CA" dirty="0"/>
              <a:t>, “Effects of Grit Roughness and Pitch Oscillations on the NACA 4415 Airfoil”, Airfoil Performance Report, 1996 </a:t>
            </a:r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59294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7598" y="1964603"/>
            <a:ext cx="8049202" cy="3971439"/>
          </a:xfrm>
        </p:spPr>
        <p:txBody>
          <a:bodyPr/>
          <a:lstStyle/>
          <a:p>
            <a:pPr marL="0" lvl="0" indent="0" algn="ctr">
              <a:buClr>
                <a:srgbClr val="FF0000"/>
              </a:buClr>
              <a:buNone/>
            </a:pPr>
            <a:r>
              <a:rPr lang="en-US" dirty="0" smtClean="0"/>
              <a:t>Thank you for the attention!</a:t>
            </a:r>
          </a:p>
          <a:p>
            <a:pPr marL="0" lvl="0" indent="0" algn="ctr">
              <a:buClr>
                <a:srgbClr val="FF0000"/>
              </a:buClr>
              <a:buNone/>
            </a:pPr>
            <a:endParaRPr lang="en-US" dirty="0" smtClean="0"/>
          </a:p>
          <a:p>
            <a:pPr marL="0" lvl="0" indent="0" algn="ctr">
              <a:buClr>
                <a:srgbClr val="FF0000"/>
              </a:buClr>
              <a:buNone/>
            </a:pPr>
            <a:r>
              <a:rPr lang="en-US" dirty="0" smtClean="0"/>
              <a:t>Any questions?</a:t>
            </a:r>
          </a:p>
          <a:p>
            <a:pPr marL="0" lvl="0" indent="0" algn="ctr">
              <a:buClr>
                <a:srgbClr val="FF0000"/>
              </a:buClr>
              <a:buNone/>
            </a:pPr>
            <a:endParaRPr lang="en-US" dirty="0" smtClean="0"/>
          </a:p>
          <a:p>
            <a:pPr marL="0" lvl="0" indent="0" algn="ctr">
              <a:buClr>
                <a:srgbClr val="FF0000"/>
              </a:buClr>
              <a:buNone/>
            </a:pPr>
            <a:r>
              <a:rPr lang="en-US" dirty="0" smtClean="0"/>
              <a:t>hayan@ucalgary.ca</a:t>
            </a: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3879808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7598" y="1160086"/>
            <a:ext cx="8049202" cy="4966078"/>
          </a:xfrm>
        </p:spPr>
        <p:txBody>
          <a:bodyPr>
            <a:normAutofit fontScale="85000" lnSpcReduction="20000"/>
          </a:bodyPr>
          <a:lstStyle/>
          <a:p>
            <a:pPr lvl="0" algn="just">
              <a:buClr>
                <a:srgbClr val="FF0000"/>
              </a:buClr>
              <a:buFont typeface="Wingdings" charset="2"/>
              <a:buChar char="§"/>
            </a:pPr>
            <a:r>
              <a:rPr lang="en-CA" dirty="0" smtClean="0"/>
              <a:t>Objective: to investigate the aerodynamic performances of NACA 4415, especially solidity effect, including isolated airfoil and cascade blades</a:t>
            </a:r>
          </a:p>
          <a:p>
            <a:pPr lvl="0" algn="just">
              <a:buClr>
                <a:srgbClr val="FF0000"/>
              </a:buClr>
              <a:buFont typeface="Wingdings" charset="2"/>
              <a:buChar char="§"/>
            </a:pPr>
            <a:endParaRPr lang="en-CA" dirty="0"/>
          </a:p>
          <a:p>
            <a:pPr algn="just"/>
            <a:r>
              <a:rPr lang="en-CA" dirty="0" smtClean="0"/>
              <a:t>Motivation: Standard </a:t>
            </a:r>
            <a:r>
              <a:rPr lang="en-CA" dirty="0"/>
              <a:t>Blade Element Theory (BET) for wind turbines assumes zero solidity, however, </a:t>
            </a:r>
            <a:r>
              <a:rPr lang="en-CA" dirty="0" smtClean="0"/>
              <a:t>it is NOT zero for wind turbines in reality</a:t>
            </a:r>
          </a:p>
          <a:p>
            <a:pPr algn="just"/>
            <a:endParaRPr lang="en-CA" dirty="0" smtClean="0"/>
          </a:p>
          <a:p>
            <a:pPr algn="just"/>
            <a:r>
              <a:rPr lang="en-CA" dirty="0" smtClean="0"/>
              <a:t>Obstacle: It </a:t>
            </a:r>
            <a:r>
              <a:rPr lang="en-CA" dirty="0"/>
              <a:t>would be very hard to perform accurate wind tunnel tests at low </a:t>
            </a:r>
            <a:r>
              <a:rPr lang="en-CA" dirty="0" smtClean="0"/>
              <a:t>solidity</a:t>
            </a:r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Method: </a:t>
            </a:r>
            <a:r>
              <a:rPr lang="en-CA" dirty="0" smtClean="0"/>
              <a:t>CFD simulation</a:t>
            </a:r>
          </a:p>
          <a:p>
            <a:pPr algn="just"/>
            <a:endParaRPr lang="en-CA" dirty="0" smtClean="0"/>
          </a:p>
          <a:p>
            <a:pPr algn="just"/>
            <a:r>
              <a:rPr lang="en-CA" dirty="0"/>
              <a:t>Tool: ICEM and FLUENT 15.0</a:t>
            </a:r>
          </a:p>
          <a:p>
            <a:pPr algn="just"/>
            <a:endParaRPr lang="en-CA" dirty="0" smtClean="0"/>
          </a:p>
          <a:p>
            <a:endParaRPr lang="en-CA" dirty="0" smtClean="0"/>
          </a:p>
          <a:p>
            <a:pPr lvl="0">
              <a:buClr>
                <a:srgbClr val="FF0000"/>
              </a:buClr>
              <a:buFont typeface="Wingdings" charset="2"/>
              <a:buChar char="§"/>
            </a:pP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89563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Solidity Effect</a:t>
            </a:r>
            <a:endParaRPr lang="en-C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93160" y="1174766"/>
                <a:ext cx="4779155" cy="2487889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sz="2000" dirty="0" smtClean="0"/>
                  <a:t>What is solidity?</a:t>
                </a:r>
              </a:p>
              <a:p>
                <a:pPr marL="0" indent="0">
                  <a:buNone/>
                </a:pPr>
                <a:endParaRPr lang="en-US" sz="2000" dirty="0" smtClean="0"/>
              </a:p>
              <a:p>
                <a:pPr marL="0" indent="0">
                  <a:buNone/>
                </a:pPr>
                <a:r>
                  <a:rPr lang="en-US" sz="2000" dirty="0" smtClean="0"/>
                  <a:t>Global Solidity can be defined as:</a:t>
                </a:r>
              </a:p>
              <a:p>
                <a:pPr marL="0" indent="0">
                  <a:buNone/>
                </a:pPr>
                <a:endParaRPr lang="en-US" sz="20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CA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𝐵𝑙𝑎𝑑𝑒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𝑎𝑟𝑒𝑎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𝑆𝑤𝑒𝑝𝑡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𝑎𝑟𝑒𝑎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𝑏𝑙𝑎𝑑𝑒</m:t>
                              </m:r>
                            </m:sub>
                          </m:sSub>
                        </m:num>
                        <m:den>
                          <m:f>
                            <m:fPr>
                              <m:type m:val="skw"/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den>
                          </m:f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𝑏𝑙𝑎𝑑𝑒</m:t>
                              </m:r>
                            </m:sub>
                          </m:sSub>
                        </m:num>
                        <m:den>
                          <m: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000" dirty="0" smtClean="0"/>
              </a:p>
              <a:p>
                <a:pPr marL="0" indent="0">
                  <a:buNone/>
                </a:pPr>
                <a:endParaRPr lang="en-CA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93160" y="1174766"/>
                <a:ext cx="4779155" cy="2487889"/>
              </a:xfrm>
              <a:blipFill rotWithShape="0">
                <a:blip r:embed="rId2"/>
                <a:stretch>
                  <a:fillRect l="-1405" t="-147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890124" y="3859731"/>
            <a:ext cx="523175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Typical range for 3-blade HAWT:</a:t>
            </a:r>
          </a:p>
          <a:p>
            <a:endParaRPr lang="en-US" sz="2000" dirty="0" smtClean="0"/>
          </a:p>
          <a:p>
            <a:r>
              <a:rPr lang="en-US" sz="2000" dirty="0" smtClean="0"/>
              <a:t>0.021 (at the tip) -0.11 (at the hub)</a:t>
            </a:r>
          </a:p>
          <a:p>
            <a:endParaRPr lang="en-US" sz="2000" dirty="0"/>
          </a:p>
          <a:p>
            <a:r>
              <a:rPr lang="en-US" sz="2000" dirty="0" smtClean="0"/>
              <a:t>Low solidity (&lt;0.1): High speed, Low torque </a:t>
            </a:r>
          </a:p>
          <a:p>
            <a:r>
              <a:rPr lang="en-US" sz="2000" dirty="0" smtClean="0"/>
              <a:t>Example: wind turbine</a:t>
            </a:r>
          </a:p>
          <a:p>
            <a:endParaRPr lang="en-US" sz="2000" dirty="0"/>
          </a:p>
          <a:p>
            <a:r>
              <a:rPr lang="en-US" sz="2000" dirty="0" smtClean="0"/>
              <a:t>High solidity (&gt;1.0): Low speed, High torque</a:t>
            </a:r>
          </a:p>
          <a:p>
            <a:r>
              <a:rPr lang="en-US" sz="2000" dirty="0" smtClean="0"/>
              <a:t>Example: wind mill, propeller</a:t>
            </a:r>
          </a:p>
          <a:p>
            <a:endParaRPr lang="en-CA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5049" y="1208212"/>
            <a:ext cx="3608633" cy="3614986"/>
          </a:xfrm>
          <a:prstGeom prst="rect">
            <a:avLst/>
          </a:prstGeom>
        </p:spPr>
      </p:pic>
      <p:sp>
        <p:nvSpPr>
          <p:cNvPr id="8" name="Line Callout 1 (No Border) 7"/>
          <p:cNvSpPr/>
          <p:nvPr/>
        </p:nvSpPr>
        <p:spPr>
          <a:xfrm>
            <a:off x="6439718" y="3551723"/>
            <a:ext cx="1540042" cy="596767"/>
          </a:xfrm>
          <a:prstGeom prst="callout1">
            <a:avLst>
              <a:gd name="adj1" fmla="val 28427"/>
              <a:gd name="adj2" fmla="val 45417"/>
              <a:gd name="adj3" fmla="val -45564"/>
              <a:gd name="adj4" fmla="val 55417"/>
            </a:avLst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Solidity: 0.11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9" name="Line Callout 1 (No Border) 8"/>
          <p:cNvSpPr/>
          <p:nvPr/>
        </p:nvSpPr>
        <p:spPr>
          <a:xfrm>
            <a:off x="7323636" y="4505564"/>
            <a:ext cx="1540042" cy="596767"/>
          </a:xfrm>
          <a:prstGeom prst="callout1">
            <a:avLst>
              <a:gd name="adj1" fmla="val 28427"/>
              <a:gd name="adj2" fmla="val 45417"/>
              <a:gd name="adj3" fmla="val -90725"/>
              <a:gd name="adj4" fmla="val 76667"/>
            </a:avLst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Solidity: 0.021</a:t>
            </a:r>
            <a:endParaRPr lang="en-C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405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Solidity Effect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38125" y="2603151"/>
                <a:ext cx="4505405" cy="3596567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buNone/>
                </a:pPr>
                <a:r>
                  <a:rPr lang="en-US" sz="2400" dirty="0" smtClean="0"/>
                  <a:t>Local solidity: </a:t>
                </a:r>
                <a:endParaRPr lang="en-US" sz="240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buNone/>
                </a:pPr>
                <a:endParaRPr lang="en-CA" sz="240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CA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pPr marL="0" indent="0" algn="just">
                  <a:buNone/>
                </a:pPr>
                <a:endParaRPr lang="en-US" sz="2400" dirty="0" smtClean="0"/>
              </a:p>
              <a:p>
                <a:pPr marL="0" indent="0" algn="just">
                  <a:buNone/>
                </a:pPr>
                <a:r>
                  <a:rPr lang="en-US" sz="2400" dirty="0" smtClean="0"/>
                  <a:t>c=chord length </a:t>
                </a:r>
              </a:p>
              <a:p>
                <a:pPr marL="0" indent="0" algn="just">
                  <a:buNone/>
                </a:pPr>
                <a:r>
                  <a:rPr lang="en-US" sz="2400" dirty="0" smtClean="0"/>
                  <a:t>s=distance between blades</a:t>
                </a:r>
                <a:endParaRPr lang="en-CA" sz="24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38125" y="2603151"/>
                <a:ext cx="4505405" cy="3596567"/>
              </a:xfrm>
              <a:blipFill rotWithShape="0">
                <a:blip r:embed="rId3"/>
                <a:stretch>
                  <a:fillRect l="-2030" t="-135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6837" y="2603151"/>
            <a:ext cx="4410913" cy="343552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6705348" y="3406518"/>
            <a:ext cx="235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</a:t>
            </a:r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6940738" y="5997971"/>
            <a:ext cx="22912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/>
              <a:t>Source: </a:t>
            </a:r>
            <a:r>
              <a:rPr lang="en-CA" sz="1400" i="1" dirty="0" smtClean="0"/>
              <a:t>small wind turbines</a:t>
            </a:r>
            <a:endParaRPr lang="en-CA" sz="14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1038125" y="1076510"/>
            <a:ext cx="81058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Solidity can also be defined that blades are symmetrically placed along one direction where solidity equals the chord length divided by the distance, noted as S.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406485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Solidity Effect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29631" y="1343439"/>
            <a:ext cx="821436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Solidity Effect: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</a:t>
            </a:r>
            <a:r>
              <a:rPr lang="en-US" sz="2000" dirty="0" smtClean="0"/>
              <a:t>f the solidity is adequately high,  the lift and drag coefficient would be impacted as well as lift-to-drag ratio</a:t>
            </a:r>
            <a:endParaRPr lang="en-CA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Delay the stall partially</a:t>
            </a:r>
            <a:endParaRPr lang="en-CA" sz="2000" dirty="0" smtClean="0"/>
          </a:p>
          <a:p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Mean angle of attack would be altered           correlation of Lift and Drag</a:t>
            </a:r>
          </a:p>
          <a:p>
            <a:endParaRPr lang="en-US" sz="2000" dirty="0" smtClean="0">
              <a:hlinkClick r:id="rId3" action="ppaction://hlinksldjump"/>
            </a:endParaRPr>
          </a:p>
          <a:p>
            <a:endParaRPr lang="en-US" sz="2000" dirty="0">
              <a:hlinkClick r:id="rId3" action="ppaction://hlinksldjump"/>
            </a:endParaRPr>
          </a:p>
          <a:p>
            <a:endParaRPr lang="en-US" sz="2000" dirty="0">
              <a:hlinkClick r:id="rId3" action="ppaction://hlinksldjump"/>
            </a:endParaRPr>
          </a:p>
          <a:p>
            <a:r>
              <a:rPr lang="en-US" sz="2000" dirty="0" smtClean="0">
                <a:hlinkClick r:id="rId3" action="ppaction://hlinksldjump"/>
              </a:rPr>
              <a:t>Questions:</a:t>
            </a:r>
            <a:endParaRPr lang="en-US" sz="2000" dirty="0" smtClean="0"/>
          </a:p>
          <a:p>
            <a:pPr lvl="1"/>
            <a:r>
              <a:rPr lang="en-US" sz="2000" dirty="0" smtClean="0"/>
              <a:t>How the solidity would influence the coefficients?</a:t>
            </a:r>
          </a:p>
          <a:p>
            <a:endParaRPr lang="en-US" sz="2000" dirty="0" smtClean="0"/>
          </a:p>
          <a:p>
            <a:pPr lvl="1"/>
            <a:r>
              <a:rPr lang="en-US" sz="2000" dirty="0"/>
              <a:t>What is the sufficient solidity to cause the change of lift and drag coefficient? </a:t>
            </a:r>
          </a:p>
          <a:p>
            <a:endParaRPr lang="en-US" sz="2000" dirty="0"/>
          </a:p>
        </p:txBody>
      </p:sp>
      <p:sp>
        <p:nvSpPr>
          <p:cNvPr id="4" name="Right Arrow 3"/>
          <p:cNvSpPr/>
          <p:nvPr/>
        </p:nvSpPr>
        <p:spPr>
          <a:xfrm>
            <a:off x="5426579" y="3290137"/>
            <a:ext cx="478565" cy="196551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2585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Analysis of </a:t>
            </a:r>
            <a:r>
              <a:rPr lang="en-CA" dirty="0" smtClean="0"/>
              <a:t>Cascade Forces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16046" y="987448"/>
                <a:ext cx="8562109" cy="6276837"/>
              </a:xfrm>
            </p:spPr>
            <p:txBody>
              <a:bodyPr>
                <a:noAutofit/>
              </a:bodyPr>
              <a:lstStyle/>
              <a:p>
                <a:pPr marL="0" lvl="0" indent="0">
                  <a:lnSpc>
                    <a:spcPct val="130000"/>
                  </a:lnSpc>
                  <a:buNone/>
                </a:pPr>
                <a:r>
                  <a:rPr lang="en-US" sz="2400" dirty="0" smtClean="0"/>
                  <a:t>Data acquired from Fluent: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CA" sz="24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CA" sz="24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CA" sz="24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endParaRPr lang="en-CA" sz="2400" dirty="0" smtClean="0"/>
              </a:p>
              <a:p>
                <a:pPr marL="0" lvl="0" indent="0">
                  <a:lnSpc>
                    <a:spcPct val="130000"/>
                  </a:lnSpc>
                  <a:buNone/>
                </a:pPr>
                <a:r>
                  <a:rPr lang="en-US" sz="2400" dirty="0" smtClean="0"/>
                  <a:t>Results reduction:</a:t>
                </a:r>
              </a:p>
              <a:p>
                <a:pPr marL="0" indent="0">
                  <a:lnSpc>
                    <a:spcPct val="130000"/>
                  </a:lnSpc>
                  <a:buNone/>
                </a:pPr>
                <a:r>
                  <a:rPr lang="en-US" sz="2400" dirty="0" smtClean="0"/>
                  <a:t>Mean angle of attack: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e>
                    </m:func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(</m:t>
                    </m:r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</m:func>
                    <m:r>
                      <a:rPr lang="en-US" sz="240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i="1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 smtClean="0"/>
              </a:p>
              <a:p>
                <a:pPr marL="0" lvl="0" indent="0">
                  <a:lnSpc>
                    <a:spcPct val="130000"/>
                  </a:lnSpc>
                  <a:buNone/>
                </a:pPr>
                <a:r>
                  <a:rPr lang="en-US" sz="2400" dirty="0" smtClean="0"/>
                  <a:t>Mean velocity: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func>
                          <m:func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sub>
                            </m:sSub>
                          </m:e>
                        </m:func>
                      </m:den>
                    </m:f>
                  </m:oMath>
                </a14:m>
                <a:endParaRPr lang="en-CA" sz="2400" dirty="0" smtClean="0"/>
              </a:p>
              <a:p>
                <a:pPr marL="0" lvl="0" indent="0">
                  <a:lnSpc>
                    <a:spcPct val="130000"/>
                  </a:lnSpc>
                  <a:buNone/>
                </a:pPr>
                <a:r>
                  <a:rPr lang="en-US" sz="2400" dirty="0" smtClean="0"/>
                  <a:t>Lift: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func>
                          <m:func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sub>
                            </m:sSub>
                          </m:e>
                        </m:func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func>
                          <m:func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400" i="0" smtClean="0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sub>
                            </m:sSub>
                          </m:e>
                        </m:func>
                      </m:den>
                    </m:f>
                  </m:oMath>
                </a14:m>
                <a:endParaRPr lang="en-CA" sz="2400" dirty="0" smtClean="0"/>
              </a:p>
              <a:p>
                <a:pPr marL="0" lvl="0" indent="0">
                  <a:lnSpc>
                    <a:spcPct val="130000"/>
                  </a:lnSpc>
                  <a:buNone/>
                </a:pPr>
                <a:r>
                  <a:rPr lang="en-US" sz="2400" dirty="0" smtClean="0"/>
                  <a:t>Drag: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func>
                          <m:func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sub>
                            </m:sSub>
                          </m:e>
                        </m:func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func>
                          <m:func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sub>
                            </m:sSub>
                          </m:e>
                        </m:func>
                      </m:den>
                    </m:f>
                  </m:oMath>
                </a14:m>
                <a:endParaRPr lang="en-CA" sz="2400" dirty="0" smtClean="0"/>
              </a:p>
              <a:p>
                <a:pPr marL="0" lvl="0" indent="0">
                  <a:lnSpc>
                    <a:spcPct val="130000"/>
                  </a:lnSpc>
                  <a:buNone/>
                </a:pPr>
                <a:r>
                  <a:rPr lang="en-US" sz="2400" dirty="0" smtClean="0"/>
                  <a:t>Lift coefficient: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</m:t>
                        </m:r>
                      </m:sub>
                    </m:sSub>
                    <m:r>
                      <a:rPr 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f>
                          <m:fPr>
                            <m:ctrlPr>
                              <a:rPr lang="en-US" sz="2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  <m:sSup>
                          <m:sSupPr>
                            <m:ctrlPr>
                              <a:rPr lang="en-US" sz="2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240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𝑈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sub>
                            </m:sSub>
                          </m:e>
                          <m:sup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400" dirty="0" smtClean="0"/>
                  <a:t>    Drag coefficient: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num>
                      <m:den>
                        <m:f>
                          <m:fPr>
                            <m:ctrlP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  <m:sSup>
                          <m:sSupPr>
                            <m:ctrlP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𝑈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sub>
                            </m:sSub>
                          </m:e>
                          <m:sup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sz="2400" dirty="0"/>
              </a:p>
              <a:p>
                <a:pPr marL="0" lvl="0" indent="0">
                  <a:lnSpc>
                    <a:spcPct val="130000"/>
                  </a:lnSpc>
                  <a:buNone/>
                </a:pPr>
                <a:endParaRPr lang="en-CA" sz="2400" dirty="0" smtClean="0"/>
              </a:p>
              <a:p>
                <a:pPr marL="0" lvl="0" indent="0">
                  <a:lnSpc>
                    <a:spcPct val="130000"/>
                  </a:lnSpc>
                  <a:buNone/>
                </a:pPr>
                <a:endParaRPr lang="en-CA" sz="24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6046" y="987448"/>
                <a:ext cx="8562109" cy="6276837"/>
              </a:xfrm>
              <a:blipFill rotWithShape="0">
                <a:blip r:embed="rId2"/>
                <a:stretch>
                  <a:fillRect l="-114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9283" y="3286408"/>
            <a:ext cx="4354717" cy="2122761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6618083" y="3376943"/>
            <a:ext cx="0" cy="6246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6618083" y="4001632"/>
            <a:ext cx="34403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5097101" y="4347788"/>
            <a:ext cx="534154" cy="1970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6618083" y="3902044"/>
            <a:ext cx="344032" cy="995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6409853" y="3440317"/>
            <a:ext cx="208230" cy="5613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6551690" y="3204927"/>
                <a:ext cx="454612" cy="3912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1690" y="3204927"/>
                <a:ext cx="454612" cy="391261"/>
              </a:xfrm>
              <a:prstGeom prst="rect">
                <a:avLst/>
              </a:prstGeom>
              <a:blipFill rotWithShape="0">
                <a:blip r:embed="rId4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6738624" y="3594226"/>
                <a:ext cx="4045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𝐷</m:t>
                      </m:r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8624" y="3594226"/>
                <a:ext cx="404598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6796955" y="3963558"/>
                <a:ext cx="4469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6955" y="3963558"/>
                <a:ext cx="446982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6127618" y="3286407"/>
                <a:ext cx="3657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7618" y="3286407"/>
                <a:ext cx="365741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/>
          <p:cNvSpPr txBox="1"/>
          <p:nvPr/>
        </p:nvSpPr>
        <p:spPr>
          <a:xfrm>
            <a:off x="4907038" y="4541842"/>
            <a:ext cx="11181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</a:t>
            </a:r>
            <a:r>
              <a:rPr lang="en-US" sz="1400" dirty="0" smtClean="0"/>
              <a:t>nlet velocity</a:t>
            </a:r>
            <a:endParaRPr lang="en-CA" sz="1400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5083804" y="4347788"/>
            <a:ext cx="534154" cy="985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849170" y="3864257"/>
            <a:ext cx="7503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</a:t>
            </a:r>
            <a:r>
              <a:rPr lang="en-US" sz="1400" dirty="0" smtClean="0"/>
              <a:t>ean</a:t>
            </a:r>
          </a:p>
          <a:p>
            <a:r>
              <a:rPr lang="en-US" sz="1400" dirty="0" smtClean="0"/>
              <a:t>velocity</a:t>
            </a:r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227314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Pitch Angle</a:t>
            </a:r>
            <a:endParaRPr lang="en-C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884227" y="1320355"/>
                <a:ext cx="3173146" cy="50404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Pitch angle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2000" dirty="0" smtClean="0"/>
                  <a:t>: the angle between </a:t>
                </a:r>
                <a:r>
                  <a:rPr lang="en-CA" sz="2000" dirty="0" smtClean="0"/>
                  <a:t>the </a:t>
                </a:r>
                <a:r>
                  <a:rPr lang="en-CA" sz="2000" dirty="0"/>
                  <a:t>plane of rotation </a:t>
                </a:r>
                <a:r>
                  <a:rPr lang="en-CA" sz="2000" dirty="0" smtClean="0"/>
                  <a:t>and </a:t>
                </a:r>
                <a:r>
                  <a:rPr lang="en-CA" sz="2000" dirty="0"/>
                  <a:t>the </a:t>
                </a:r>
                <a:r>
                  <a:rPr lang="en-CA" sz="2000" dirty="0" smtClean="0"/>
                  <a:t>blade’s </a:t>
                </a:r>
                <a:r>
                  <a:rPr lang="en-CA" sz="2000" dirty="0"/>
                  <a:t>chord </a:t>
                </a:r>
                <a:r>
                  <a:rPr lang="en-CA" sz="2000" dirty="0" smtClean="0"/>
                  <a:t>line</a:t>
                </a:r>
              </a:p>
              <a:p>
                <a:endParaRPr lang="en-US" sz="2000" dirty="0"/>
              </a:p>
              <a:p>
                <a:r>
                  <a:rPr lang="en-US" sz="2000" dirty="0" smtClean="0"/>
                  <a:t>Pitch angle is usually fixed for small wind turbines and can be adjusted for large wind turbines with a controller</a:t>
                </a:r>
              </a:p>
              <a:p>
                <a:endParaRPr lang="en-US" sz="2000" dirty="0"/>
              </a:p>
              <a:p>
                <a:r>
                  <a:rPr lang="en-US" sz="2000" dirty="0" smtClean="0"/>
                  <a:t>Pitch angle near hub: around 20</a:t>
                </a:r>
                <a:r>
                  <a:rPr lang="en-CA" sz="20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CA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endParaRPr lang="en-CA" sz="2000" dirty="0" smtClean="0"/>
              </a:p>
              <a:p>
                <a:endParaRPr lang="en-US" sz="2000" dirty="0"/>
              </a:p>
              <a:p>
                <a:r>
                  <a:rPr lang="en-US" sz="2000" dirty="0" smtClean="0"/>
                  <a:t>Pitch angle near tip: around 0</a:t>
                </a:r>
                <a:r>
                  <a:rPr lang="en-CA" sz="20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CA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endParaRPr lang="en-CA" sz="20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4227" y="1320355"/>
                <a:ext cx="3173146" cy="5040419"/>
              </a:xfrm>
              <a:prstGeom prst="rect">
                <a:avLst/>
              </a:prstGeom>
              <a:blipFill rotWithShape="0">
                <a:blip r:embed="rId3"/>
                <a:stretch>
                  <a:fillRect l="-1919" t="-605" r="-3647" b="-133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76" y="1647811"/>
            <a:ext cx="4816107" cy="4385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92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the Mesh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7598" y="1160087"/>
            <a:ext cx="3856693" cy="1099020"/>
          </a:xfrm>
        </p:spPr>
        <p:txBody>
          <a:bodyPr>
            <a:normAutofit fontScale="77500" lnSpcReduction="20000"/>
          </a:bodyPr>
          <a:lstStyle/>
          <a:p>
            <a:pPr lvl="0"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/>
              <a:t>Tool: ANSYS ICEM 15.0</a:t>
            </a:r>
            <a:endParaRPr lang="en-CA" dirty="0" smtClean="0"/>
          </a:p>
          <a:p>
            <a:pPr lvl="0">
              <a:buClr>
                <a:srgbClr val="FF0000"/>
              </a:buClr>
              <a:buFont typeface="Wingdings" charset="2"/>
              <a:buChar char="§"/>
            </a:pPr>
            <a:r>
              <a:rPr lang="en-CA" dirty="0" smtClean="0"/>
              <a:t>Mesh size: 150182 elements</a:t>
            </a:r>
          </a:p>
          <a:p>
            <a:pPr lvl="0"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/>
              <a:t>Elements type: Hexahedra</a:t>
            </a:r>
            <a:endParaRPr lang="en-CA" dirty="0" smtClean="0"/>
          </a:p>
          <a:p>
            <a:pPr lvl="0">
              <a:buClr>
                <a:srgbClr val="FF0000"/>
              </a:buClr>
              <a:buFont typeface="Wingdings" charset="2"/>
              <a:buChar char="§"/>
            </a:pPr>
            <a:endParaRPr lang="en-CA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598" y="4847163"/>
            <a:ext cx="4719805" cy="161357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598" y="2390484"/>
            <a:ext cx="6802414" cy="23629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861" y="4847163"/>
            <a:ext cx="2829074" cy="159660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7598" y="6458073"/>
            <a:ext cx="3486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Zoom-in views of the airfoil mesh</a:t>
            </a:r>
            <a:endParaRPr lang="en-C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/>
              </p:cNvSpPr>
              <p:nvPr/>
            </p:nvSpPr>
            <p:spPr>
              <a:xfrm>
                <a:off x="4544291" y="1156392"/>
                <a:ext cx="3856693" cy="109902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7500" lnSpcReduction="20000"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rgbClr val="FF0000"/>
                  </a:buClr>
                  <a:buFont typeface="Wingdings" charset="2"/>
                  <a:buChar char="§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bg1">
                      <a:lumMod val="50000"/>
                    </a:schemeClr>
                  </a:buClr>
                  <a:buSzPct val="90000"/>
                  <a:buFont typeface="Calibri" panose="020F0502020204030204" pitchFamily="34" charset="0"/>
                  <a:buChar char="—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bg1">
                      <a:lumMod val="50000"/>
                    </a:schemeClr>
                  </a:buClr>
                  <a:buFont typeface="Wingdings" charset="2"/>
                  <a:buChar char="§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bg1">
                      <a:lumMod val="50000"/>
                    </a:schemeClr>
                  </a:buClr>
                  <a:buFont typeface="Courier New" panose="02070309020205020404" pitchFamily="49" charset="0"/>
                  <a:buChar char="o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bg1">
                      <a:lumMod val="50000"/>
                    </a:schemeClr>
                  </a:buClr>
                  <a:buFont typeface="Calibri" panose="020F0502020204030204" pitchFamily="34" charset="0"/>
                  <a:buChar char="—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 smtClean="0"/>
                  <a:t>Max Y plus value: 1.5</a:t>
                </a:r>
                <a:endParaRPr lang="en-CA" dirty="0" smtClean="0"/>
              </a:p>
              <a:p>
                <a:r>
                  <a:rPr lang="en-US" dirty="0"/>
                  <a:t>Domain type: H-grid</a:t>
                </a:r>
                <a:endParaRPr lang="en-CA" dirty="0"/>
              </a:p>
              <a:p>
                <a:r>
                  <a:rPr lang="en-US" dirty="0" smtClean="0"/>
                  <a:t>Domain size: 10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CA" dirty="0" smtClean="0"/>
                  <a:t>30m</a:t>
                </a:r>
              </a:p>
              <a:p>
                <a:endParaRPr lang="en-CA" dirty="0" smtClean="0"/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4291" y="1156392"/>
                <a:ext cx="3856693" cy="1099020"/>
              </a:xfrm>
              <a:prstGeom prst="rect">
                <a:avLst/>
              </a:prstGeom>
              <a:blipFill rotWithShape="0">
                <a:blip r:embed="rId5"/>
                <a:stretch>
                  <a:fillRect l="-1738" t="-9444" b="-555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/>
          <p:cNvCxnSpPr/>
          <p:nvPr/>
        </p:nvCxnSpPr>
        <p:spPr>
          <a:xfrm>
            <a:off x="720298" y="4667412"/>
            <a:ext cx="224572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966023" y="4667412"/>
            <a:ext cx="443065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747457" y="2471596"/>
            <a:ext cx="0" cy="219581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Line Callout 1 15"/>
          <p:cNvSpPr/>
          <p:nvPr/>
        </p:nvSpPr>
        <p:spPr>
          <a:xfrm>
            <a:off x="3521798" y="3182478"/>
            <a:ext cx="796704" cy="346470"/>
          </a:xfrm>
          <a:prstGeom prst="borderCallout1">
            <a:avLst>
              <a:gd name="adj1" fmla="val 97141"/>
              <a:gd name="adj2" fmla="val -3787"/>
              <a:gd name="adj3" fmla="val 112500"/>
              <a:gd name="adj4" fmla="val -38333"/>
            </a:avLst>
          </a:prstGeom>
          <a:noFill/>
          <a:ln>
            <a:solidFill>
              <a:schemeClr val="tx1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Airfoil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20298" y="3307959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10m</a:t>
            </a:r>
            <a:endParaRPr lang="en-CA" dirty="0"/>
          </a:p>
        </p:txBody>
      </p:sp>
      <p:sp>
        <p:nvSpPr>
          <p:cNvPr id="18" name="TextBox 17"/>
          <p:cNvSpPr txBox="1"/>
          <p:nvPr/>
        </p:nvSpPr>
        <p:spPr>
          <a:xfrm>
            <a:off x="1377378" y="4301283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10m</a:t>
            </a:r>
            <a:endParaRPr lang="en-CA" dirty="0"/>
          </a:p>
        </p:txBody>
      </p:sp>
      <p:sp>
        <p:nvSpPr>
          <p:cNvPr id="19" name="TextBox 18"/>
          <p:cNvSpPr txBox="1"/>
          <p:nvPr/>
        </p:nvSpPr>
        <p:spPr>
          <a:xfrm>
            <a:off x="4879827" y="4304486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0m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2423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3">
      <a:dk1>
        <a:sysClr val="windowText" lastClr="000000"/>
      </a:dk1>
      <a:lt1>
        <a:sysClr val="window" lastClr="FFFFFF"/>
      </a:lt1>
      <a:dk2>
        <a:srgbClr val="262626"/>
      </a:dk2>
      <a:lt2>
        <a:srgbClr val="EEECE1"/>
      </a:lt2>
      <a:accent1>
        <a:srgbClr val="E32726"/>
      </a:accent1>
      <a:accent2>
        <a:srgbClr val="FFD200"/>
      </a:accent2>
      <a:accent3>
        <a:srgbClr val="FBB031"/>
      </a:accent3>
      <a:accent4>
        <a:srgbClr val="F47C00"/>
      </a:accent4>
      <a:accent5>
        <a:srgbClr val="AF2626"/>
      </a:accent5>
      <a:accent6>
        <a:srgbClr val="6D3321"/>
      </a:accent6>
      <a:hlink>
        <a:srgbClr val="E32726"/>
      </a:hlink>
      <a:folHlink>
        <a:srgbClr val="6633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19303</TotalTime>
  <Words>1010</Words>
  <Application>Microsoft Office PowerPoint</Application>
  <PresentationFormat>On-screen Show (4:3)</PresentationFormat>
  <Paragraphs>307</Paragraphs>
  <Slides>21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Cambria Math</vt:lpstr>
      <vt:lpstr>Courier New</vt:lpstr>
      <vt:lpstr>Wingdings</vt:lpstr>
      <vt:lpstr>Office Theme</vt:lpstr>
      <vt:lpstr> Computational Modelling of Solidity Effects on Blade Elements with an Airfoil Profile for Wind Turbines </vt:lpstr>
      <vt:lpstr>Outline</vt:lpstr>
      <vt:lpstr>Overview</vt:lpstr>
      <vt:lpstr>Solidity Effect</vt:lpstr>
      <vt:lpstr>Solidity Effect</vt:lpstr>
      <vt:lpstr>Solidity Effect</vt:lpstr>
      <vt:lpstr>Analysis of Cascade Forces</vt:lpstr>
      <vt:lpstr>Pitch Angle</vt:lpstr>
      <vt:lpstr>Review of the Mesh</vt:lpstr>
      <vt:lpstr>Review of the Mesh</vt:lpstr>
      <vt:lpstr>Boundary Conditions</vt:lpstr>
      <vt:lpstr>Turbulence Model</vt:lpstr>
      <vt:lpstr>Experimental Data</vt:lpstr>
      <vt:lpstr>Results of Isolated Airfoil</vt:lpstr>
      <vt:lpstr>Results of Cascaded Blades</vt:lpstr>
      <vt:lpstr>Results of Cascaded Blades</vt:lpstr>
      <vt:lpstr>Results of Cascaded Blades</vt:lpstr>
      <vt:lpstr>Results of Cascaded Blades</vt:lpstr>
      <vt:lpstr>Conclusion and Outlook</vt:lpstr>
      <vt:lpstr>Reference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Yan</dc:creator>
  <cp:lastModifiedBy>Haoxuan Yan</cp:lastModifiedBy>
  <cp:revision>184</cp:revision>
  <cp:lastPrinted>2015-03-30T19:45:38Z</cp:lastPrinted>
  <dcterms:created xsi:type="dcterms:W3CDTF">2013-07-31T17:26:06Z</dcterms:created>
  <dcterms:modified xsi:type="dcterms:W3CDTF">2015-06-08T02:21:49Z</dcterms:modified>
</cp:coreProperties>
</file>