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spcBef>
                <a:spcPts val="0"/>
              </a:spcBef>
              <a:buSzPct val="100000"/>
              <a:defRPr sz="4800"/>
            </a:lvl1pPr>
            <a:lvl2pPr algn="ctr" indent="304800">
              <a:spcBef>
                <a:spcPts val="0"/>
              </a:spcBef>
              <a:buSzPct val="100000"/>
              <a:defRPr sz="4800"/>
            </a:lvl2pPr>
            <a:lvl3pPr algn="ctr" indent="304800">
              <a:spcBef>
                <a:spcPts val="0"/>
              </a:spcBef>
              <a:buSzPct val="100000"/>
              <a:defRPr sz="4800"/>
            </a:lvl3pPr>
            <a:lvl4pPr algn="ctr" indent="304800">
              <a:spcBef>
                <a:spcPts val="0"/>
              </a:spcBef>
              <a:buSzPct val="100000"/>
              <a:defRPr sz="4800"/>
            </a:lvl4pPr>
            <a:lvl5pPr algn="ctr" indent="304800">
              <a:spcBef>
                <a:spcPts val="0"/>
              </a:spcBef>
              <a:buSzPct val="100000"/>
              <a:defRPr sz="4800"/>
            </a:lvl5pPr>
            <a:lvl6pPr algn="ctr" indent="304800">
              <a:spcBef>
                <a:spcPts val="0"/>
              </a:spcBef>
              <a:buSzPct val="100000"/>
              <a:defRPr sz="4800"/>
            </a:lvl6pPr>
            <a:lvl7pPr algn="ctr" indent="304800">
              <a:spcBef>
                <a:spcPts val="0"/>
              </a:spcBef>
              <a:buSzPct val="100000"/>
              <a:defRPr sz="4800"/>
            </a:lvl7pPr>
            <a:lvl8pPr algn="ctr" indent="304800">
              <a:spcBef>
                <a:spcPts val="0"/>
              </a:spcBef>
              <a:buSzPct val="100000"/>
              <a:defRPr sz="4800"/>
            </a:lvl8pPr>
            <a:lvl9pPr algn="ctr" indent="304800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 indent="152400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 indent="152400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33350" marL="74295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76200" marL="114300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300" marL="16002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300" marL="20574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300" marL="25146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300" marL="29718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300" marL="34290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300" marL="38862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4"/><Relationship Target="../media/image05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4"/><Relationship Target="../media/image08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Contemplative Campus</a:t>
            </a:r>
          </a:p>
        </p:txBody>
      </p:sp>
      <p:sp>
        <p:nvSpPr>
          <p:cNvPr id="71" name="Shape 71"/>
          <p:cNvSpPr txBox="1"/>
          <p:nvPr>
            <p:ph idx="1" type="subTitle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Bringing Focus, Awareness, Presence, and Attention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to Virginia Tech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Background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What are contemplative practices?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How can these help our daily lives?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lang="en"/>
              <a:t>What does Virginia Tech already have?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46200" x="6938050"/>
            <a:ext cy="1296450" cx="129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Goals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Website</a:t>
            </a:r>
          </a:p>
          <a:p>
            <a:pPr rtl="0" lvl="0" indent="-419100" marL="9144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Create an informative website</a:t>
            </a:r>
          </a:p>
          <a:p>
            <a:pPr rtl="0" lvl="0" indent="-419100" marL="9144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Easy to navigate</a:t>
            </a:r>
          </a:p>
          <a:p>
            <a:pPr rtl="0" lvl="0" indent="-419100" marL="9144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Simple to edit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Video</a:t>
            </a:r>
          </a:p>
          <a:p>
            <a:pPr rtl="0" lvl="0" indent="-419100" marL="9144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Show testimonials</a:t>
            </a:r>
          </a:p>
          <a:p>
            <a:pPr rtl="0" lvl="0" indent="-419100" marL="9144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Explain relevance to Virginia Tech</a:t>
            </a:r>
          </a:p>
          <a:p>
            <a:pPr lvl="0" indent="-419100" marL="9144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Summarize the conference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389300" x="7350350"/>
            <a:ext cy="894922" cx="1111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4648525" x="7350350"/>
            <a:ext cy="1111675" cx="111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Work Completed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Website is complete and themed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Web server and Wordpress are upgraded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Video Storyboard is finished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Draft of video completed, revisions pending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35275" x="6630050"/>
            <a:ext cy="1221725" cx="122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Website Features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Gallery for pictures and videos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Calendars for VT and Blacksburg Events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Widgets for news, events, search and more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Information for Students and Faculty</a:t>
            </a:r>
          </a:p>
          <a:p>
            <a:pPr rtl="0" lvl="0" indent="0" marL="457200">
              <a:spcBef>
                <a:spcPts val="0"/>
              </a:spcBef>
              <a:buNone/>
            </a:pPr>
            <a:r>
              <a:rPr lang="en"/>
              <a:t>(Research, Useful Links, Organization info)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Final Website</a:t>
            </a:r>
          </a:p>
        </p:txBody>
      </p:sp>
      <p:pic>
        <p:nvPicPr>
          <p:cNvPr id="105" name="Shape 10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45950" x="229625"/>
            <a:ext cy="4714499" cx="540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542199" x="5813475"/>
            <a:ext cy="2921999" cx="3096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/>
        </p:nvSpPr>
        <p:spPr>
          <a:xfrm>
            <a:off y="6450900" x="2407800"/>
            <a:ext cy="267899" cx="4328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1000" lang="en">
                <a:solidFill>
                  <a:srgbClr val="6D9EEB"/>
                </a:solidFill>
              </a:rPr>
              <a:t>http://www.contemplativecampus.dlib.vt.edu/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Website Administration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1600200" x="457200"/>
            <a:ext cy="4967700" cx="8436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Editing and adding content is fairly simple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4" name="Shape 11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374250" x="2645050"/>
            <a:ext cy="4193650" cx="385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Work to be done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Video Finalization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Selection of final clips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Add B-Roll footage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Adjust sound levels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Render and Upload the Video</a:t>
            </a:r>
          </a:p>
          <a:p>
            <a:pPr rtl="0" lvl="0" indent="0" marL="45720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191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/>
              <a:t>Final report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User &amp; Developer Manual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Lessons Learned</a:t>
            </a:r>
          </a:p>
          <a:p>
            <a:pPr rtl="0" lvl="1" indent="-381000" marL="914400">
              <a:spcBef>
                <a:spcPts val="0"/>
              </a:spcBef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en"/>
              <a:t>References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1" name="Shape 12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371150" x="6363487"/>
            <a:ext cy="2857500" cx="191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00250" x="3290887"/>
            <a:ext cy="2857500" cx="2562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