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7" r:id="rId4"/>
    <p:sldMasterId id="214748369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Lst>
  <p:sldSz cy="5143500" cx="9144000"/>
  <p:notesSz cx="6858000" cy="9144000"/>
  <p:embeddedFontLst>
    <p:embeddedFont>
      <p:font typeface="Inter Tight Medium"/>
      <p:regular r:id="rId34"/>
      <p:bold r:id="rId35"/>
      <p:italic r:id="rId36"/>
      <p:boldItalic r:id="rId37"/>
    </p:embeddedFont>
    <p:embeddedFont>
      <p:font typeface="Inter Tight"/>
      <p:regular r:id="rId38"/>
      <p:bold r:id="rId39"/>
      <p:italic r:id="rId40"/>
      <p:boldItalic r:id="rId41"/>
    </p:embeddedFont>
    <p:embeddedFont>
      <p:font typeface="Inter Tight SemiBold"/>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InterTight-italic.fntdata"/><Relationship Id="rId20" Type="http://schemas.openxmlformats.org/officeDocument/2006/relationships/slide" Target="slides/slide14.xml"/><Relationship Id="rId42" Type="http://schemas.openxmlformats.org/officeDocument/2006/relationships/font" Target="fonts/InterTightSemiBold-regular.fntdata"/><Relationship Id="rId41" Type="http://schemas.openxmlformats.org/officeDocument/2006/relationships/font" Target="fonts/InterTight-boldItalic.fntdata"/><Relationship Id="rId22" Type="http://schemas.openxmlformats.org/officeDocument/2006/relationships/slide" Target="slides/slide16.xml"/><Relationship Id="rId44" Type="http://schemas.openxmlformats.org/officeDocument/2006/relationships/font" Target="fonts/InterTightSemiBold-italic.fntdata"/><Relationship Id="rId21" Type="http://schemas.openxmlformats.org/officeDocument/2006/relationships/slide" Target="slides/slide15.xml"/><Relationship Id="rId43" Type="http://schemas.openxmlformats.org/officeDocument/2006/relationships/font" Target="fonts/InterTightSemiBold-bold.fntdata"/><Relationship Id="rId24" Type="http://schemas.openxmlformats.org/officeDocument/2006/relationships/slide" Target="slides/slide18.xml"/><Relationship Id="rId23" Type="http://schemas.openxmlformats.org/officeDocument/2006/relationships/slide" Target="slides/slide17.xml"/><Relationship Id="rId45" Type="http://schemas.openxmlformats.org/officeDocument/2006/relationships/font" Target="fonts/InterTightSemiBold-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InterTightMedium-bold.fntdata"/><Relationship Id="rId12" Type="http://schemas.openxmlformats.org/officeDocument/2006/relationships/slide" Target="slides/slide6.xml"/><Relationship Id="rId34" Type="http://schemas.openxmlformats.org/officeDocument/2006/relationships/font" Target="fonts/InterTightMedium-regular.fntdata"/><Relationship Id="rId15" Type="http://schemas.openxmlformats.org/officeDocument/2006/relationships/slide" Target="slides/slide9.xml"/><Relationship Id="rId37" Type="http://schemas.openxmlformats.org/officeDocument/2006/relationships/font" Target="fonts/InterTightMedium-boldItalic.fntdata"/><Relationship Id="rId14" Type="http://schemas.openxmlformats.org/officeDocument/2006/relationships/slide" Target="slides/slide8.xml"/><Relationship Id="rId36" Type="http://schemas.openxmlformats.org/officeDocument/2006/relationships/font" Target="fonts/InterTightMedium-italic.fntdata"/><Relationship Id="rId17" Type="http://schemas.openxmlformats.org/officeDocument/2006/relationships/slide" Target="slides/slide11.xml"/><Relationship Id="rId39" Type="http://schemas.openxmlformats.org/officeDocument/2006/relationships/font" Target="fonts/InterTight-bold.fntdata"/><Relationship Id="rId16" Type="http://schemas.openxmlformats.org/officeDocument/2006/relationships/slide" Target="slides/slide10.xml"/><Relationship Id="rId38" Type="http://schemas.openxmlformats.org/officeDocument/2006/relationships/font" Target="fonts/InterTight-regular.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33447c0661c_0_4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33447c0661c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33447c0661c_0_8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33447c0661c_0_8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400"/>
              </a:spcBef>
              <a:spcAft>
                <a:spcPts val="0"/>
              </a:spcAft>
              <a:buNone/>
            </a:pPr>
            <a:r>
              <a:rPr b="1" lang="en" sz="1300">
                <a:solidFill>
                  <a:schemeClr val="dk1"/>
                </a:solidFill>
              </a:rPr>
              <a:t>Aarush</a:t>
            </a:r>
            <a:endParaRPr b="1" sz="1300">
              <a:solidFill>
                <a:schemeClr val="dk1"/>
              </a:solidFill>
            </a:endParaRPr>
          </a:p>
          <a:p>
            <a:pPr indent="0" lvl="0" marL="0" rtl="0" algn="l">
              <a:lnSpc>
                <a:spcPct val="115000"/>
              </a:lnSpc>
              <a:spcBef>
                <a:spcPts val="1400"/>
              </a:spcBef>
              <a:spcAft>
                <a:spcPts val="0"/>
              </a:spcAft>
              <a:buClr>
                <a:schemeClr val="dk1"/>
              </a:buClr>
              <a:buSzPts val="1100"/>
              <a:buFont typeface="Arial"/>
              <a:buNone/>
            </a:pPr>
            <a:r>
              <a:rPr b="1" lang="en" sz="1300">
                <a:solidFill>
                  <a:schemeClr val="dk1"/>
                </a:solidFill>
              </a:rPr>
              <a:t>Slide 5: Technologies, Languages, and Frameworks</a:t>
            </a:r>
            <a:endParaRPr b="1" sz="13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Backend: Flask</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Lightweight and flexible Python web framework, ideal for handling API requests.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Manages communication between the frontend, database, and LLM.</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Handles authentication using JWT tokens for secure user sessions.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Frontend: React</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JavaScript library for building interactive and dynamic UI components.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Ensures a seamless user experience when interacting with the chatbot.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Manages user authentication and chat history display.</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Additional Tools:</a:t>
            </a:r>
            <a:endParaRPr b="1">
              <a:solidFill>
                <a:schemeClr val="dk1"/>
              </a:solidFill>
            </a:endParaRPr>
          </a:p>
          <a:p>
            <a:pPr indent="-298450" lvl="1" marL="914400" rtl="0" algn="l">
              <a:lnSpc>
                <a:spcPct val="115000"/>
              </a:lnSpc>
              <a:spcBef>
                <a:spcPts val="0"/>
              </a:spcBef>
              <a:spcAft>
                <a:spcPts val="0"/>
              </a:spcAft>
              <a:buClr>
                <a:schemeClr val="dk1"/>
              </a:buClr>
              <a:buSzPts val="1100"/>
              <a:buChar char="○"/>
            </a:pPr>
            <a:r>
              <a:rPr b="1" lang="en">
                <a:solidFill>
                  <a:schemeClr val="dk1"/>
                </a:solidFill>
              </a:rPr>
              <a:t>Tailwind CSS</a:t>
            </a:r>
            <a:r>
              <a:rPr lang="en">
                <a:solidFill>
                  <a:schemeClr val="dk1"/>
                </a:solidFill>
              </a:rPr>
              <a:t> or </a:t>
            </a:r>
            <a:r>
              <a:rPr b="1" lang="en">
                <a:solidFill>
                  <a:schemeClr val="dk1"/>
                </a:solidFill>
              </a:rPr>
              <a:t>Material UI</a:t>
            </a:r>
            <a:r>
              <a:rPr lang="en">
                <a:solidFill>
                  <a:schemeClr val="dk1"/>
                </a:solidFill>
              </a:rPr>
              <a:t> for modern UI components.</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b="1" lang="en">
                <a:solidFill>
                  <a:schemeClr val="dk1"/>
                </a:solidFill>
              </a:rPr>
              <a:t>Redux Toolkit</a:t>
            </a:r>
            <a:r>
              <a:rPr lang="en">
                <a:solidFill>
                  <a:schemeClr val="dk1"/>
                </a:solidFill>
              </a:rPr>
              <a:t> for state management if needed.</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Database: MySQL</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Stores user credentials, authentication tokens, and chat logs.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Ensures persistent user sessions and access to past conversations.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Manages structured data efficiently with relational schema design.</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Vector Database: ChromaDB</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Stores document embeddings to enable efficient semantic search.</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Retrieves the most relevant chunks of information based on user queries.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Ensures high-speed retrieval and scalable storage of domain-specific documents.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LLM Integration: LangChain + Hugging Face Models</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LangChain:</a:t>
            </a:r>
            <a:r>
              <a:rPr lang="en">
                <a:solidFill>
                  <a:schemeClr val="dk1"/>
                </a:solidFill>
              </a:rPr>
              <a:t> Provides abstraction layers to integrate vector databases, memory, and LLM pipelines.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Hugging Face Transformers:</a:t>
            </a:r>
            <a:r>
              <a:rPr lang="en">
                <a:solidFill>
                  <a:schemeClr val="dk1"/>
                </a:solidFill>
              </a:rPr>
              <a:t> Hosts various open-source LLMs (e.g., Llama, Mistral, Zephyr) that can be fine-tuned for QA tasks.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Facilitates </a:t>
            </a:r>
            <a:r>
              <a:rPr b="1" lang="en">
                <a:solidFill>
                  <a:schemeClr val="dk1"/>
                </a:solidFill>
              </a:rPr>
              <a:t>prompt engineering</a:t>
            </a:r>
            <a:r>
              <a:rPr lang="en">
                <a:solidFill>
                  <a:schemeClr val="dk1"/>
                </a:solidFill>
              </a:rPr>
              <a:t> and </a:t>
            </a:r>
            <a:r>
              <a:rPr b="1" lang="en">
                <a:solidFill>
                  <a:schemeClr val="dk1"/>
                </a:solidFill>
              </a:rPr>
              <a:t>retrieval-augmented generation (RAG)</a:t>
            </a:r>
            <a:r>
              <a:rPr lang="en">
                <a:solidFill>
                  <a:schemeClr val="dk1"/>
                </a:solidFill>
              </a:rPr>
              <a: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Allows loading models locally with </a:t>
            </a:r>
            <a:r>
              <a:rPr b="1" lang="en">
                <a:solidFill>
                  <a:schemeClr val="dk1"/>
                </a:solidFill>
              </a:rPr>
              <a:t>LlamaCpp</a:t>
            </a:r>
            <a:r>
              <a:rPr lang="en">
                <a:solidFill>
                  <a:schemeClr val="dk1"/>
                </a:solidFill>
              </a:rPr>
              <a:t> for efficiency.</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Authentication &amp; User Management</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JWT (JSON Web Tokens)</a:t>
            </a:r>
            <a:r>
              <a:rPr lang="en">
                <a:solidFill>
                  <a:schemeClr val="dk1"/>
                </a:solidFill>
              </a:rPr>
              <a:t>: Used for secure user authentication and session management.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Users can log in, maintain chat history, and access past interactions.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Ensures private and persistent conversations.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Development &amp; Testing Tools</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Google Colab</a:t>
            </a:r>
            <a:r>
              <a:rPr lang="en">
                <a:solidFill>
                  <a:schemeClr val="dk1"/>
                </a:solidFill>
              </a:rPr>
              <a:t>: Used for prototyping and testing different LLMs before deploying.</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Postman</a:t>
            </a:r>
            <a:r>
              <a:rPr lang="en">
                <a:solidFill>
                  <a:schemeClr val="dk1"/>
                </a:solidFill>
              </a:rPr>
              <a:t>: Useful for testing backend APIs and ensuring proper data flow.</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Docker</a:t>
            </a:r>
            <a:r>
              <a:rPr lang="en">
                <a:solidFill>
                  <a:schemeClr val="dk1"/>
                </a:solidFill>
              </a:rPr>
              <a:t>: Can be used for containerized deployment of the application.</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34e2c5e048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34e2c5e04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g3435a2955de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7" name="Google Shape;467;g3435a2955d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3435a2955de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3435a2955d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g34ceeba7fe1_1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8" name="Google Shape;488;g34ceeba7fe1_1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g34ceeba7fe1_1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6" name="Google Shape;496;g34ceeba7fe1_1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g3435a2955de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2" name="Google Shape;512;g3435a2955de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g3435a2955de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0" name="Google Shape;520;g3435a2955de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34ceeba7fe1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6" name="Google Shape;536;g34ceeba7fe1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g34ceeba7fe1_1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0" name="Google Shape;550;g34ceeba7fe1_1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33a86e38f1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33a86e38f1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34ceeba7fe1_1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9" name="Google Shape;559;g34ceeba7fe1_1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g34ceeba7fe1_1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7" name="Google Shape;567;g34ceeba7fe1_1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g343e43009e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5" name="Google Shape;575;g343e43009e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g3435a2955de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3" name="Google Shape;583;g3435a2955de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33447c0661c_0_7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1" name="Google Shape;591;g33447c0661c_0_7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 name="Shape 596"/>
        <p:cNvGrpSpPr/>
        <p:nvPr/>
      </p:nvGrpSpPr>
      <p:grpSpPr>
        <a:xfrm>
          <a:off x="0" y="0"/>
          <a:ext cx="0" cy="0"/>
          <a:chOff x="0" y="0"/>
          <a:chExt cx="0" cy="0"/>
        </a:xfrm>
      </p:grpSpPr>
      <p:sp>
        <p:nvSpPr>
          <p:cNvPr id="597" name="Google Shape;597;g33447c0661c_0_7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8" name="Google Shape;598;g33447c0661c_0_7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337c8c6023e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3" name="Google Shape;613;g337c8c6023e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g34e2c5e0481_0_3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2" name="Google Shape;622;g34e2c5e0481_0_3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337795b641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337795b641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337795b641a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6" name="Google Shape;386;g337795b641a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33447c0661c_0_7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33447c0661c_0_7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33447c0661c_0_7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33447c0661c_0_7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33a86e38f1d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2" name="Google Shape;412;g33a86e38f1d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33447c0661c_0_7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0" name="Google Shape;420;g33447c0661c_0_7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3372dec486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8" name="Google Shape;428;g3372dec48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54" name="Shape 54"/>
        <p:cNvGrpSpPr/>
        <p:nvPr/>
      </p:nvGrpSpPr>
      <p:grpSpPr>
        <a:xfrm>
          <a:off x="0" y="0"/>
          <a:ext cx="0" cy="0"/>
          <a:chOff x="0" y="0"/>
          <a:chExt cx="0" cy="0"/>
        </a:xfrm>
      </p:grpSpPr>
      <p:grpSp>
        <p:nvGrpSpPr>
          <p:cNvPr id="55" name="Google Shape;55;p14"/>
          <p:cNvGrpSpPr/>
          <p:nvPr/>
        </p:nvGrpSpPr>
        <p:grpSpPr>
          <a:xfrm rot="299808">
            <a:off x="124383" y="-559521"/>
            <a:ext cx="8900029" cy="6258229"/>
            <a:chOff x="124223" y="-559280"/>
            <a:chExt cx="8900025" cy="6258226"/>
          </a:xfrm>
        </p:grpSpPr>
        <p:grpSp>
          <p:nvGrpSpPr>
            <p:cNvPr id="56" name="Google Shape;56;p14"/>
            <p:cNvGrpSpPr/>
            <p:nvPr/>
          </p:nvGrpSpPr>
          <p:grpSpPr>
            <a:xfrm>
              <a:off x="124223" y="-78561"/>
              <a:ext cx="8900025" cy="5296800"/>
              <a:chOff x="124223" y="-78561"/>
              <a:chExt cx="8900025" cy="5296800"/>
            </a:xfrm>
          </p:grpSpPr>
          <p:sp>
            <p:nvSpPr>
              <p:cNvPr id="57" name="Google Shape;57;p14"/>
              <p:cNvSpPr/>
              <p:nvPr/>
            </p:nvSpPr>
            <p:spPr>
              <a:xfrm rot="-1623">
                <a:off x="7117071" y="2014308"/>
                <a:ext cx="1906200" cy="18756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a:ea typeface="Inter Tight"/>
                  <a:cs typeface="Inter Tight"/>
                  <a:sym typeface="Inter Tight"/>
                </a:endParaRPr>
              </a:p>
            </p:txBody>
          </p:sp>
          <p:sp>
            <p:nvSpPr>
              <p:cNvPr id="58" name="Google Shape;58;p14"/>
              <p:cNvSpPr/>
              <p:nvPr/>
            </p:nvSpPr>
            <p:spPr>
              <a:xfrm flipH="1" rot="-1487">
                <a:off x="124823" y="-77211"/>
                <a:ext cx="6242101" cy="5294100"/>
              </a:xfrm>
              <a:prstGeom prst="snip1Rect">
                <a:avLst>
                  <a:gd fmla="val 42486"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SemiBold"/>
                  <a:ea typeface="Inter Tight SemiBold"/>
                  <a:cs typeface="Inter Tight SemiBold"/>
                  <a:sym typeface="Inter Tight SemiBold"/>
                </a:endParaRPr>
              </a:p>
            </p:txBody>
          </p:sp>
          <p:sp>
            <p:nvSpPr>
              <p:cNvPr id="59" name="Google Shape;59;p14"/>
              <p:cNvSpPr/>
              <p:nvPr/>
            </p:nvSpPr>
            <p:spPr>
              <a:xfrm flipH="1" rot="10798513">
                <a:off x="2781248" y="-76291"/>
                <a:ext cx="6242401" cy="5289900"/>
              </a:xfrm>
              <a:prstGeom prst="snip1Rect">
                <a:avLst>
                  <a:gd fmla="val 42496"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SemiBold"/>
                  <a:ea typeface="Inter Tight SemiBold"/>
                  <a:cs typeface="Inter Tight SemiBold"/>
                  <a:sym typeface="Inter Tight SemiBold"/>
                </a:endParaRPr>
              </a:p>
            </p:txBody>
          </p:sp>
          <p:sp>
            <p:nvSpPr>
              <p:cNvPr id="60" name="Google Shape;60;p14"/>
              <p:cNvSpPr/>
              <p:nvPr/>
            </p:nvSpPr>
            <p:spPr>
              <a:xfrm rot="-1623">
                <a:off x="125118" y="1250275"/>
                <a:ext cx="1906200" cy="18756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a:ea typeface="Inter Tight"/>
                  <a:cs typeface="Inter Tight"/>
                  <a:sym typeface="Inter Tight"/>
                </a:endParaRPr>
              </a:p>
            </p:txBody>
          </p:sp>
        </p:grpSp>
        <p:sp>
          <p:nvSpPr>
            <p:cNvPr id="61" name="Google Shape;61;p14"/>
            <p:cNvSpPr/>
            <p:nvPr/>
          </p:nvSpPr>
          <p:spPr>
            <a:xfrm rot="-4516116">
              <a:off x="314265" y="-331820"/>
              <a:ext cx="1871106" cy="183798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SemiBold"/>
                <a:ea typeface="Inter Tight SemiBold"/>
                <a:cs typeface="Inter Tight SemiBold"/>
                <a:sym typeface="Inter Tight SemiBold"/>
              </a:endParaRPr>
            </a:p>
          </p:txBody>
        </p:sp>
        <p:sp>
          <p:nvSpPr>
            <p:cNvPr id="62" name="Google Shape;62;p14"/>
            <p:cNvSpPr/>
            <p:nvPr/>
          </p:nvSpPr>
          <p:spPr>
            <a:xfrm rot="6283884">
              <a:off x="6963097" y="3633506"/>
              <a:ext cx="1871106" cy="183798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SemiBold"/>
                <a:ea typeface="Inter Tight SemiBold"/>
                <a:cs typeface="Inter Tight SemiBold"/>
                <a:sym typeface="Inter Tight SemiBold"/>
              </a:endParaRPr>
            </a:p>
          </p:txBody>
        </p:sp>
      </p:grpSp>
      <p:sp>
        <p:nvSpPr>
          <p:cNvPr id="63" name="Google Shape;63;p14"/>
          <p:cNvSpPr txBox="1"/>
          <p:nvPr>
            <p:ph type="ctrTitle"/>
          </p:nvPr>
        </p:nvSpPr>
        <p:spPr>
          <a:xfrm>
            <a:off x="1826325" y="1559575"/>
            <a:ext cx="5494800" cy="1569900"/>
          </a:xfrm>
          <a:prstGeom prst="rect">
            <a:avLst/>
          </a:prstGeom>
        </p:spPr>
        <p:txBody>
          <a:bodyPr anchorCtr="0" anchor="t" bIns="91425" lIns="91425" spcFirstLastPara="1" rIns="91425" wrap="square" tIns="91425">
            <a:spAutoFit/>
          </a:bodyPr>
          <a:lstStyle>
            <a:lvl1pPr lvl="0">
              <a:lnSpc>
                <a:spcPct val="90000"/>
              </a:lnSpc>
              <a:spcBef>
                <a:spcPts val="0"/>
              </a:spcBef>
              <a:spcAft>
                <a:spcPts val="0"/>
              </a:spcAft>
              <a:buSzPts val="5000"/>
              <a:buNone/>
              <a:defRPr sz="5000"/>
            </a:lvl1pPr>
            <a:lvl2pPr lvl="1">
              <a:lnSpc>
                <a:spcPct val="90000"/>
              </a:lnSpc>
              <a:spcBef>
                <a:spcPts val="0"/>
              </a:spcBef>
              <a:spcAft>
                <a:spcPts val="0"/>
              </a:spcAft>
              <a:buSzPts val="5000"/>
              <a:buNone/>
              <a:defRPr sz="5000"/>
            </a:lvl2pPr>
            <a:lvl3pPr lvl="2">
              <a:lnSpc>
                <a:spcPct val="90000"/>
              </a:lnSpc>
              <a:spcBef>
                <a:spcPts val="0"/>
              </a:spcBef>
              <a:spcAft>
                <a:spcPts val="0"/>
              </a:spcAft>
              <a:buSzPts val="5000"/>
              <a:buNone/>
              <a:defRPr sz="5000"/>
            </a:lvl3pPr>
            <a:lvl4pPr lvl="3">
              <a:lnSpc>
                <a:spcPct val="90000"/>
              </a:lnSpc>
              <a:spcBef>
                <a:spcPts val="0"/>
              </a:spcBef>
              <a:spcAft>
                <a:spcPts val="0"/>
              </a:spcAft>
              <a:buSzPts val="5000"/>
              <a:buNone/>
              <a:defRPr sz="5000"/>
            </a:lvl4pPr>
            <a:lvl5pPr lvl="4">
              <a:lnSpc>
                <a:spcPct val="90000"/>
              </a:lnSpc>
              <a:spcBef>
                <a:spcPts val="0"/>
              </a:spcBef>
              <a:spcAft>
                <a:spcPts val="0"/>
              </a:spcAft>
              <a:buSzPts val="5000"/>
              <a:buNone/>
              <a:defRPr sz="5000"/>
            </a:lvl5pPr>
            <a:lvl6pPr lvl="5">
              <a:lnSpc>
                <a:spcPct val="90000"/>
              </a:lnSpc>
              <a:spcBef>
                <a:spcPts val="0"/>
              </a:spcBef>
              <a:spcAft>
                <a:spcPts val="0"/>
              </a:spcAft>
              <a:buSzPts val="5000"/>
              <a:buNone/>
              <a:defRPr sz="5000"/>
            </a:lvl6pPr>
            <a:lvl7pPr lvl="6">
              <a:lnSpc>
                <a:spcPct val="90000"/>
              </a:lnSpc>
              <a:spcBef>
                <a:spcPts val="0"/>
              </a:spcBef>
              <a:spcAft>
                <a:spcPts val="0"/>
              </a:spcAft>
              <a:buSzPts val="5000"/>
              <a:buNone/>
              <a:defRPr sz="5000"/>
            </a:lvl7pPr>
            <a:lvl8pPr lvl="7">
              <a:lnSpc>
                <a:spcPct val="90000"/>
              </a:lnSpc>
              <a:spcBef>
                <a:spcPts val="0"/>
              </a:spcBef>
              <a:spcAft>
                <a:spcPts val="0"/>
              </a:spcAft>
              <a:buSzPts val="5000"/>
              <a:buNone/>
              <a:defRPr sz="5000"/>
            </a:lvl8pPr>
            <a:lvl9pPr lvl="8">
              <a:lnSpc>
                <a:spcPct val="90000"/>
              </a:lnSpc>
              <a:spcBef>
                <a:spcPts val="0"/>
              </a:spcBef>
              <a:spcAft>
                <a:spcPts val="0"/>
              </a:spcAft>
              <a:buSzPts val="5000"/>
              <a:buNone/>
              <a:defRPr sz="5000"/>
            </a:lvl9pPr>
          </a:lstStyle>
          <a:p/>
        </p:txBody>
      </p:sp>
      <p:sp>
        <p:nvSpPr>
          <p:cNvPr id="64" name="Google Shape;64;p14"/>
          <p:cNvSpPr txBox="1"/>
          <p:nvPr>
            <p:ph idx="1" type="subTitle"/>
          </p:nvPr>
        </p:nvSpPr>
        <p:spPr>
          <a:xfrm>
            <a:off x="1826325" y="3252475"/>
            <a:ext cx="5494800" cy="792600"/>
          </a:xfrm>
          <a:prstGeom prst="rect">
            <a:avLst/>
          </a:prstGeom>
        </p:spPr>
        <p:txBody>
          <a:bodyPr anchorCtr="0" anchor="t" bIns="91425" lIns="91425" spcFirstLastPara="1" rIns="91425" wrap="square" tIns="91425">
            <a:spAutoFit/>
          </a:bodyPr>
          <a:lstStyle>
            <a:lvl1pPr lvl="0">
              <a:spcBef>
                <a:spcPts val="0"/>
              </a:spcBef>
              <a:spcAft>
                <a:spcPts val="0"/>
              </a:spcAft>
              <a:buSzPts val="2500"/>
              <a:buFont typeface="Inter Tight Medium"/>
              <a:buNone/>
              <a:defRPr sz="2500">
                <a:latin typeface="Inter Tight Medium"/>
                <a:ea typeface="Inter Tight Medium"/>
                <a:cs typeface="Inter Tight Medium"/>
                <a:sym typeface="Inter Tight Medium"/>
              </a:defRPr>
            </a:lvl1pPr>
            <a:lvl2pPr lvl="1">
              <a:spcBef>
                <a:spcPts val="0"/>
              </a:spcBef>
              <a:spcAft>
                <a:spcPts val="0"/>
              </a:spcAft>
              <a:buSzPts val="2500"/>
              <a:buFont typeface="Inter Tight Medium"/>
              <a:buNone/>
              <a:defRPr sz="2500">
                <a:latin typeface="Inter Tight Medium"/>
                <a:ea typeface="Inter Tight Medium"/>
                <a:cs typeface="Inter Tight Medium"/>
                <a:sym typeface="Inter Tight Medium"/>
              </a:defRPr>
            </a:lvl2pPr>
            <a:lvl3pPr lvl="2">
              <a:spcBef>
                <a:spcPts val="0"/>
              </a:spcBef>
              <a:spcAft>
                <a:spcPts val="0"/>
              </a:spcAft>
              <a:buSzPts val="2500"/>
              <a:buFont typeface="Inter Tight Medium"/>
              <a:buNone/>
              <a:defRPr sz="2500">
                <a:latin typeface="Inter Tight Medium"/>
                <a:ea typeface="Inter Tight Medium"/>
                <a:cs typeface="Inter Tight Medium"/>
                <a:sym typeface="Inter Tight Medium"/>
              </a:defRPr>
            </a:lvl3pPr>
            <a:lvl4pPr lvl="3">
              <a:spcBef>
                <a:spcPts val="0"/>
              </a:spcBef>
              <a:spcAft>
                <a:spcPts val="0"/>
              </a:spcAft>
              <a:buSzPts val="2500"/>
              <a:buFont typeface="Inter Tight Medium"/>
              <a:buNone/>
              <a:defRPr sz="2500">
                <a:latin typeface="Inter Tight Medium"/>
                <a:ea typeface="Inter Tight Medium"/>
                <a:cs typeface="Inter Tight Medium"/>
                <a:sym typeface="Inter Tight Medium"/>
              </a:defRPr>
            </a:lvl4pPr>
            <a:lvl5pPr lvl="4">
              <a:spcBef>
                <a:spcPts val="0"/>
              </a:spcBef>
              <a:spcAft>
                <a:spcPts val="0"/>
              </a:spcAft>
              <a:buSzPts val="2500"/>
              <a:buFont typeface="Inter Tight Medium"/>
              <a:buNone/>
              <a:defRPr sz="2500">
                <a:latin typeface="Inter Tight Medium"/>
                <a:ea typeface="Inter Tight Medium"/>
                <a:cs typeface="Inter Tight Medium"/>
                <a:sym typeface="Inter Tight Medium"/>
              </a:defRPr>
            </a:lvl5pPr>
            <a:lvl6pPr lvl="5">
              <a:spcBef>
                <a:spcPts val="0"/>
              </a:spcBef>
              <a:spcAft>
                <a:spcPts val="0"/>
              </a:spcAft>
              <a:buSzPts val="2500"/>
              <a:buFont typeface="Inter Tight Medium"/>
              <a:buNone/>
              <a:defRPr sz="2500">
                <a:latin typeface="Inter Tight Medium"/>
                <a:ea typeface="Inter Tight Medium"/>
                <a:cs typeface="Inter Tight Medium"/>
                <a:sym typeface="Inter Tight Medium"/>
              </a:defRPr>
            </a:lvl6pPr>
            <a:lvl7pPr lvl="6">
              <a:spcBef>
                <a:spcPts val="0"/>
              </a:spcBef>
              <a:spcAft>
                <a:spcPts val="0"/>
              </a:spcAft>
              <a:buSzPts val="2500"/>
              <a:buFont typeface="Inter Tight Medium"/>
              <a:buNone/>
              <a:defRPr sz="2500">
                <a:latin typeface="Inter Tight Medium"/>
                <a:ea typeface="Inter Tight Medium"/>
                <a:cs typeface="Inter Tight Medium"/>
                <a:sym typeface="Inter Tight Medium"/>
              </a:defRPr>
            </a:lvl7pPr>
            <a:lvl8pPr lvl="7">
              <a:spcBef>
                <a:spcPts val="0"/>
              </a:spcBef>
              <a:spcAft>
                <a:spcPts val="0"/>
              </a:spcAft>
              <a:buSzPts val="2500"/>
              <a:buFont typeface="Inter Tight Medium"/>
              <a:buNone/>
              <a:defRPr sz="2500">
                <a:latin typeface="Inter Tight Medium"/>
                <a:ea typeface="Inter Tight Medium"/>
                <a:cs typeface="Inter Tight Medium"/>
                <a:sym typeface="Inter Tight Medium"/>
              </a:defRPr>
            </a:lvl8pPr>
            <a:lvl9pPr lvl="8">
              <a:spcBef>
                <a:spcPts val="0"/>
              </a:spcBef>
              <a:spcAft>
                <a:spcPts val="0"/>
              </a:spcAft>
              <a:buSzPts val="2500"/>
              <a:buFont typeface="Inter Tight Medium"/>
              <a:buNone/>
              <a:defRPr sz="2500">
                <a:latin typeface="Inter Tight Medium"/>
                <a:ea typeface="Inter Tight Medium"/>
                <a:cs typeface="Inter Tight Medium"/>
                <a:sym typeface="Inter Tight Medium"/>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65" name="Shape 65"/>
        <p:cNvGrpSpPr/>
        <p:nvPr/>
      </p:nvGrpSpPr>
      <p:grpSpPr>
        <a:xfrm>
          <a:off x="0" y="0"/>
          <a:ext cx="0" cy="0"/>
          <a:chOff x="0" y="0"/>
          <a:chExt cx="0" cy="0"/>
        </a:xfrm>
      </p:grpSpPr>
      <p:sp>
        <p:nvSpPr>
          <p:cNvPr id="66" name="Google Shape;66;p15"/>
          <p:cNvSpPr txBox="1"/>
          <p:nvPr>
            <p:ph type="title"/>
          </p:nvPr>
        </p:nvSpPr>
        <p:spPr>
          <a:xfrm>
            <a:off x="311700" y="2150850"/>
            <a:ext cx="8520600" cy="841800"/>
          </a:xfrm>
          <a:prstGeom prst="rect">
            <a:avLst/>
          </a:prstGeom>
        </p:spPr>
        <p:txBody>
          <a:bodyPr anchorCtr="0" anchor="ctr" bIns="91425" lIns="91425" spcFirstLastPara="1" rIns="91425" wrap="square" tIns="91425">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7" name="Google Shape;67;p15"/>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AND_BODY_1_1">
    <p:spTree>
      <p:nvGrpSpPr>
        <p:cNvPr id="68" name="Shape 68"/>
        <p:cNvGrpSpPr/>
        <p:nvPr/>
      </p:nvGrpSpPr>
      <p:grpSpPr>
        <a:xfrm>
          <a:off x="0" y="0"/>
          <a:ext cx="0" cy="0"/>
          <a:chOff x="0" y="0"/>
          <a:chExt cx="0" cy="0"/>
        </a:xfrm>
      </p:grpSpPr>
      <p:sp>
        <p:nvSpPr>
          <p:cNvPr id="69" name="Google Shape;69;p16"/>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0" name="Google Shape;70;p16"/>
          <p:cNvSpPr txBox="1"/>
          <p:nvPr>
            <p:ph idx="1" type="body"/>
          </p:nvPr>
        </p:nvSpPr>
        <p:spPr>
          <a:xfrm>
            <a:off x="311700" y="1152475"/>
            <a:ext cx="8520600" cy="34164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71" name="Google Shape;71;p16"/>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AND_TWO_COLUMNS_1">
    <p:spTree>
      <p:nvGrpSpPr>
        <p:cNvPr id="72" name="Shape 72"/>
        <p:cNvGrpSpPr/>
        <p:nvPr/>
      </p:nvGrpSpPr>
      <p:grpSpPr>
        <a:xfrm>
          <a:off x="0" y="0"/>
          <a:ext cx="0" cy="0"/>
          <a:chOff x="0" y="0"/>
          <a:chExt cx="0" cy="0"/>
        </a:xfrm>
      </p:grpSpPr>
      <p:sp>
        <p:nvSpPr>
          <p:cNvPr id="73" name="Google Shape;73;p17"/>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4" name="Google Shape;74;p17"/>
          <p:cNvSpPr txBox="1"/>
          <p:nvPr>
            <p:ph idx="1" type="body"/>
          </p:nvPr>
        </p:nvSpPr>
        <p:spPr>
          <a:xfrm>
            <a:off x="311700" y="1152475"/>
            <a:ext cx="3999900" cy="34164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5" name="Google Shape;75;p17"/>
          <p:cNvSpPr txBox="1"/>
          <p:nvPr>
            <p:ph idx="2" type="body"/>
          </p:nvPr>
        </p:nvSpPr>
        <p:spPr>
          <a:xfrm>
            <a:off x="4832400" y="1152475"/>
            <a:ext cx="3999900" cy="34164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7"/>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1">
    <p:spTree>
      <p:nvGrpSpPr>
        <p:cNvPr id="77" name="Shape 77"/>
        <p:cNvGrpSpPr/>
        <p:nvPr/>
      </p:nvGrpSpPr>
      <p:grpSpPr>
        <a:xfrm>
          <a:off x="0" y="0"/>
          <a:ext cx="0" cy="0"/>
          <a:chOff x="0" y="0"/>
          <a:chExt cx="0" cy="0"/>
        </a:xfrm>
      </p:grpSpPr>
      <p:sp>
        <p:nvSpPr>
          <p:cNvPr id="78" name="Google Shape;78;p18"/>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9" name="Google Shape;79;p18"/>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_1_3">
    <p:spTree>
      <p:nvGrpSpPr>
        <p:cNvPr id="80" name="Shape 80"/>
        <p:cNvGrpSpPr/>
        <p:nvPr/>
      </p:nvGrpSpPr>
      <p:grpSpPr>
        <a:xfrm>
          <a:off x="0" y="0"/>
          <a:ext cx="0" cy="0"/>
          <a:chOff x="0" y="0"/>
          <a:chExt cx="0" cy="0"/>
        </a:xfrm>
      </p:grpSpPr>
      <p:sp>
        <p:nvSpPr>
          <p:cNvPr id="81" name="Google Shape;81;p19"/>
          <p:cNvSpPr txBox="1"/>
          <p:nvPr>
            <p:ph type="title"/>
          </p:nvPr>
        </p:nvSpPr>
        <p:spPr>
          <a:xfrm>
            <a:off x="311700" y="555600"/>
            <a:ext cx="2808000" cy="755700"/>
          </a:xfrm>
          <a:prstGeom prst="rect">
            <a:avLst/>
          </a:prstGeom>
        </p:spPr>
        <p:txBody>
          <a:bodyPr anchorCtr="0" anchor="b" bIns="91425" lIns="91425" spcFirstLastPara="1" rIns="91425" wrap="square" tIns="91425">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82" name="Google Shape;82;p19"/>
          <p:cNvSpPr txBox="1"/>
          <p:nvPr>
            <p:ph idx="1" type="body"/>
          </p:nvPr>
        </p:nvSpPr>
        <p:spPr>
          <a:xfrm>
            <a:off x="311700" y="1389600"/>
            <a:ext cx="2808000" cy="31794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83" name="Google Shape;83;p19"/>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_1_1">
    <p:spTree>
      <p:nvGrpSpPr>
        <p:cNvPr id="84" name="Shape 84"/>
        <p:cNvGrpSpPr/>
        <p:nvPr/>
      </p:nvGrpSpPr>
      <p:grpSpPr>
        <a:xfrm>
          <a:off x="0" y="0"/>
          <a:ext cx="0" cy="0"/>
          <a:chOff x="0" y="0"/>
          <a:chExt cx="0" cy="0"/>
        </a:xfrm>
      </p:grpSpPr>
      <p:sp>
        <p:nvSpPr>
          <p:cNvPr id="85" name="Google Shape;85;p20"/>
          <p:cNvSpPr txBox="1"/>
          <p:nvPr>
            <p:ph type="title"/>
          </p:nvPr>
        </p:nvSpPr>
        <p:spPr>
          <a:xfrm>
            <a:off x="490250" y="450150"/>
            <a:ext cx="6367800" cy="4090800"/>
          </a:xfrm>
          <a:prstGeom prst="rect">
            <a:avLst/>
          </a:prstGeom>
        </p:spPr>
        <p:txBody>
          <a:bodyPr anchorCtr="0" anchor="ctr" bIns="91425" lIns="91425" spcFirstLastPara="1" rIns="91425" wrap="square" tIns="91425">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86" name="Google Shape;86;p20"/>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_1">
    <p:spTree>
      <p:nvGrpSpPr>
        <p:cNvPr id="87" name="Shape 87"/>
        <p:cNvGrpSpPr/>
        <p:nvPr/>
      </p:nvGrpSpPr>
      <p:grpSpPr>
        <a:xfrm>
          <a:off x="0" y="0"/>
          <a:ext cx="0" cy="0"/>
          <a:chOff x="0" y="0"/>
          <a:chExt cx="0" cy="0"/>
        </a:xfrm>
      </p:grpSpPr>
      <p:sp>
        <p:nvSpPr>
          <p:cNvPr id="88" name="Google Shape;88;p21"/>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21"/>
          <p:cNvSpPr txBox="1"/>
          <p:nvPr>
            <p:ph type="title"/>
          </p:nvPr>
        </p:nvSpPr>
        <p:spPr>
          <a:xfrm>
            <a:off x="265500" y="1233175"/>
            <a:ext cx="4045200" cy="1482300"/>
          </a:xfrm>
          <a:prstGeom prst="rect">
            <a:avLst/>
          </a:prstGeom>
        </p:spPr>
        <p:txBody>
          <a:bodyPr anchorCtr="0" anchor="b" bIns="91425" lIns="91425" spcFirstLastPara="1" rIns="91425" wrap="square" tIns="91425">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90" name="Google Shape;90;p21"/>
          <p:cNvSpPr txBox="1"/>
          <p:nvPr>
            <p:ph idx="1" type="subTitle"/>
          </p:nvPr>
        </p:nvSpPr>
        <p:spPr>
          <a:xfrm>
            <a:off x="265500" y="2803075"/>
            <a:ext cx="4045200" cy="1235100"/>
          </a:xfrm>
          <a:prstGeom prst="rect">
            <a:avLst/>
          </a:prstGeom>
        </p:spPr>
        <p:txBody>
          <a:bodyPr anchorCtr="0" anchor="t" bIns="91425" lIns="91425" spcFirstLastPara="1" rIns="91425" wrap="square" tIns="91425">
            <a:sp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91" name="Google Shape;91;p21"/>
          <p:cNvSpPr txBox="1"/>
          <p:nvPr>
            <p:ph idx="2" type="body"/>
          </p:nvPr>
        </p:nvSpPr>
        <p:spPr>
          <a:xfrm>
            <a:off x="4939500" y="724075"/>
            <a:ext cx="3837000" cy="3695100"/>
          </a:xfrm>
          <a:prstGeom prst="rect">
            <a:avLst/>
          </a:prstGeom>
        </p:spPr>
        <p:txBody>
          <a:bodyPr anchorCtr="0" anchor="ctr" bIns="91425" lIns="91425" spcFirstLastPara="1" rIns="91425" wrap="square" tIns="91425">
            <a:spAutoFit/>
          </a:bodyPr>
          <a:lstStyle>
            <a:lvl1pPr indent="-336550" lvl="0" marL="457200">
              <a:spcBef>
                <a:spcPts val="0"/>
              </a:spcBef>
              <a:spcAft>
                <a:spcPts val="0"/>
              </a:spcAft>
              <a:buClr>
                <a:schemeClr val="lt1"/>
              </a:buClr>
              <a:buSzPts val="1700"/>
              <a:buChar char="●"/>
              <a:defRPr>
                <a:solidFill>
                  <a:schemeClr val="lt1"/>
                </a:solidFill>
              </a:defRPr>
            </a:lvl1pPr>
            <a:lvl2pPr indent="-336550" lvl="1" marL="914400">
              <a:spcBef>
                <a:spcPts val="0"/>
              </a:spcBef>
              <a:spcAft>
                <a:spcPts val="0"/>
              </a:spcAft>
              <a:buClr>
                <a:schemeClr val="lt1"/>
              </a:buClr>
              <a:buSzPts val="1700"/>
              <a:buChar char="○"/>
              <a:defRPr>
                <a:solidFill>
                  <a:schemeClr val="lt1"/>
                </a:solidFill>
              </a:defRPr>
            </a:lvl2pPr>
            <a:lvl3pPr indent="-336550" lvl="2" marL="1371600">
              <a:spcBef>
                <a:spcPts val="0"/>
              </a:spcBef>
              <a:spcAft>
                <a:spcPts val="0"/>
              </a:spcAft>
              <a:buClr>
                <a:schemeClr val="lt1"/>
              </a:buClr>
              <a:buSzPts val="1700"/>
              <a:buChar char="■"/>
              <a:defRPr>
                <a:solidFill>
                  <a:schemeClr val="lt1"/>
                </a:solidFill>
              </a:defRPr>
            </a:lvl3pPr>
            <a:lvl4pPr indent="-336550" lvl="3" marL="1828800">
              <a:spcBef>
                <a:spcPts val="0"/>
              </a:spcBef>
              <a:spcAft>
                <a:spcPts val="0"/>
              </a:spcAft>
              <a:buClr>
                <a:schemeClr val="lt1"/>
              </a:buClr>
              <a:buSzPts val="1700"/>
              <a:buChar char="●"/>
              <a:defRPr>
                <a:solidFill>
                  <a:schemeClr val="lt1"/>
                </a:solidFill>
              </a:defRPr>
            </a:lvl4pPr>
            <a:lvl5pPr indent="-336550" lvl="4" marL="2286000">
              <a:spcBef>
                <a:spcPts val="0"/>
              </a:spcBef>
              <a:spcAft>
                <a:spcPts val="0"/>
              </a:spcAft>
              <a:buClr>
                <a:schemeClr val="lt1"/>
              </a:buClr>
              <a:buSzPts val="1700"/>
              <a:buChar char="○"/>
              <a:defRPr>
                <a:solidFill>
                  <a:schemeClr val="lt1"/>
                </a:solidFill>
              </a:defRPr>
            </a:lvl5pPr>
            <a:lvl6pPr indent="-336550" lvl="5" marL="2743200">
              <a:spcBef>
                <a:spcPts val="0"/>
              </a:spcBef>
              <a:spcAft>
                <a:spcPts val="0"/>
              </a:spcAft>
              <a:buClr>
                <a:schemeClr val="lt1"/>
              </a:buClr>
              <a:buSzPts val="1700"/>
              <a:buChar char="■"/>
              <a:defRPr>
                <a:solidFill>
                  <a:schemeClr val="lt1"/>
                </a:solidFill>
              </a:defRPr>
            </a:lvl6pPr>
            <a:lvl7pPr indent="-336550" lvl="6" marL="3200400">
              <a:spcBef>
                <a:spcPts val="0"/>
              </a:spcBef>
              <a:spcAft>
                <a:spcPts val="0"/>
              </a:spcAft>
              <a:buClr>
                <a:schemeClr val="lt1"/>
              </a:buClr>
              <a:buSzPts val="1700"/>
              <a:buChar char="●"/>
              <a:defRPr>
                <a:solidFill>
                  <a:schemeClr val="lt1"/>
                </a:solidFill>
              </a:defRPr>
            </a:lvl7pPr>
            <a:lvl8pPr indent="-336550" lvl="7" marL="3657600">
              <a:spcBef>
                <a:spcPts val="0"/>
              </a:spcBef>
              <a:spcAft>
                <a:spcPts val="0"/>
              </a:spcAft>
              <a:buClr>
                <a:schemeClr val="lt1"/>
              </a:buClr>
              <a:buSzPts val="1700"/>
              <a:buChar char="○"/>
              <a:defRPr>
                <a:solidFill>
                  <a:schemeClr val="lt1"/>
                </a:solidFill>
              </a:defRPr>
            </a:lvl8pPr>
            <a:lvl9pPr indent="-336550" lvl="8" marL="4114800">
              <a:spcBef>
                <a:spcPts val="0"/>
              </a:spcBef>
              <a:spcAft>
                <a:spcPts val="0"/>
              </a:spcAft>
              <a:buClr>
                <a:schemeClr val="lt1"/>
              </a:buClr>
              <a:buSzPts val="1700"/>
              <a:buChar char="■"/>
              <a:defRPr>
                <a:solidFill>
                  <a:schemeClr val="lt1"/>
                </a:solidFill>
              </a:defRPr>
            </a:lvl9pPr>
          </a:lstStyle>
          <a:p/>
        </p:txBody>
      </p:sp>
      <p:sp>
        <p:nvSpPr>
          <p:cNvPr id="92" name="Google Shape;92;p21"/>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_1_1">
    <p:spTree>
      <p:nvGrpSpPr>
        <p:cNvPr id="93" name="Shape 93"/>
        <p:cNvGrpSpPr/>
        <p:nvPr/>
      </p:nvGrpSpPr>
      <p:grpSpPr>
        <a:xfrm>
          <a:off x="0" y="0"/>
          <a:ext cx="0" cy="0"/>
          <a:chOff x="0" y="0"/>
          <a:chExt cx="0" cy="0"/>
        </a:xfrm>
      </p:grpSpPr>
      <p:sp>
        <p:nvSpPr>
          <p:cNvPr id="94" name="Google Shape;94;p22"/>
          <p:cNvSpPr txBox="1"/>
          <p:nvPr>
            <p:ph idx="1" type="body"/>
          </p:nvPr>
        </p:nvSpPr>
        <p:spPr>
          <a:xfrm>
            <a:off x="311700" y="4230575"/>
            <a:ext cx="5998800" cy="605100"/>
          </a:xfrm>
          <a:prstGeom prst="rect">
            <a:avLst/>
          </a:prstGeom>
        </p:spPr>
        <p:txBody>
          <a:bodyPr anchorCtr="0" anchor="ctr" bIns="91425" lIns="91425" spcFirstLastPara="1" rIns="91425" wrap="square" tIns="91425">
            <a:spAutoFit/>
          </a:bodyPr>
          <a:lstStyle>
            <a:lvl1pPr indent="-228600" lvl="0" marL="457200">
              <a:spcBef>
                <a:spcPts val="0"/>
              </a:spcBef>
              <a:spcAft>
                <a:spcPts val="0"/>
              </a:spcAft>
              <a:buSzPts val="1700"/>
              <a:buNone/>
              <a:defRPr/>
            </a:lvl1pPr>
          </a:lstStyle>
          <a:p/>
        </p:txBody>
      </p:sp>
      <p:sp>
        <p:nvSpPr>
          <p:cNvPr id="95" name="Google Shape;95;p22"/>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_1">
    <p:spTree>
      <p:nvGrpSpPr>
        <p:cNvPr id="96" name="Shape 96"/>
        <p:cNvGrpSpPr/>
        <p:nvPr/>
      </p:nvGrpSpPr>
      <p:grpSpPr>
        <a:xfrm>
          <a:off x="0" y="0"/>
          <a:ext cx="0" cy="0"/>
          <a:chOff x="0" y="0"/>
          <a:chExt cx="0" cy="0"/>
        </a:xfrm>
      </p:grpSpPr>
      <p:sp>
        <p:nvSpPr>
          <p:cNvPr id="97" name="Google Shape;97;p2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8" name="Google Shape;98;p23"/>
          <p:cNvSpPr txBox="1"/>
          <p:nvPr>
            <p:ph idx="1" type="body"/>
          </p:nvPr>
        </p:nvSpPr>
        <p:spPr>
          <a:xfrm>
            <a:off x="311700" y="3152225"/>
            <a:ext cx="8520600" cy="1300800"/>
          </a:xfrm>
          <a:prstGeom prst="rect">
            <a:avLst/>
          </a:prstGeom>
        </p:spPr>
        <p:txBody>
          <a:bodyPr anchorCtr="0" anchor="t" bIns="91425" lIns="91425" spcFirstLastPara="1" rIns="91425" wrap="square" tIns="91425">
            <a:spAutoFit/>
          </a:bodyPr>
          <a:lstStyle>
            <a:lvl1pPr indent="-336550" lvl="0" marL="457200" algn="ctr">
              <a:spcBef>
                <a:spcPts val="0"/>
              </a:spcBef>
              <a:spcAft>
                <a:spcPts val="0"/>
              </a:spcAft>
              <a:buSzPts val="17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99" name="Google Shape;99;p23"/>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_1">
    <p:spTree>
      <p:nvGrpSpPr>
        <p:cNvPr id="100" name="Shape 100"/>
        <p:cNvGrpSpPr/>
        <p:nvPr/>
      </p:nvGrpSpPr>
      <p:grpSpPr>
        <a:xfrm>
          <a:off x="0" y="0"/>
          <a:ext cx="0" cy="0"/>
          <a:chOff x="0" y="0"/>
          <a:chExt cx="0" cy="0"/>
        </a:xfrm>
      </p:grpSpPr>
      <p:sp>
        <p:nvSpPr>
          <p:cNvPr id="101" name="Google Shape;101;p24"/>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7_1">
    <p:spTree>
      <p:nvGrpSpPr>
        <p:cNvPr id="102" name="Shape 102"/>
        <p:cNvGrpSpPr/>
        <p:nvPr/>
      </p:nvGrpSpPr>
      <p:grpSpPr>
        <a:xfrm>
          <a:off x="0" y="0"/>
          <a:ext cx="0" cy="0"/>
          <a:chOff x="0" y="0"/>
          <a:chExt cx="0" cy="0"/>
        </a:xfrm>
      </p:grpSpPr>
      <p:sp>
        <p:nvSpPr>
          <p:cNvPr id="103" name="Google Shape;103;p25"/>
          <p:cNvSpPr txBox="1"/>
          <p:nvPr>
            <p:ph type="title"/>
          </p:nvPr>
        </p:nvSpPr>
        <p:spPr>
          <a:xfrm>
            <a:off x="677325" y="1832775"/>
            <a:ext cx="3217200" cy="1484100"/>
          </a:xfrm>
          <a:prstGeom prst="rect">
            <a:avLst/>
          </a:prstGeom>
        </p:spPr>
        <p:txBody>
          <a:bodyPr anchorCtr="0" anchor="ctr" bIns="91425" lIns="91425" spcFirstLastPara="1" rIns="91425" wrap="square" tIns="91425">
            <a:spAutoFit/>
          </a:bodyPr>
          <a:lstStyle>
            <a:lvl1pPr lvl="0">
              <a:spcBef>
                <a:spcPts val="0"/>
              </a:spcBef>
              <a:spcAft>
                <a:spcPts val="0"/>
              </a:spcAft>
              <a:buSzPts val="4200"/>
              <a:buNone/>
              <a:defRPr sz="42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4" name="Google Shape;104;p25"/>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05" name="Google Shape;105;p25"/>
          <p:cNvSpPr txBox="1"/>
          <p:nvPr>
            <p:ph idx="1" type="subTitle"/>
          </p:nvPr>
        </p:nvSpPr>
        <p:spPr>
          <a:xfrm>
            <a:off x="4406650" y="39375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6" name="Google Shape;106;p25"/>
          <p:cNvSpPr txBox="1"/>
          <p:nvPr>
            <p:ph idx="2" type="subTitle"/>
          </p:nvPr>
        </p:nvSpPr>
        <p:spPr>
          <a:xfrm>
            <a:off x="4406650" y="115170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7" name="Google Shape;107;p25"/>
          <p:cNvSpPr txBox="1"/>
          <p:nvPr>
            <p:ph idx="3" type="subTitle"/>
          </p:nvPr>
        </p:nvSpPr>
        <p:spPr>
          <a:xfrm>
            <a:off x="4406650" y="342557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8" name="Google Shape;108;p25"/>
          <p:cNvSpPr txBox="1"/>
          <p:nvPr>
            <p:ph idx="4" type="subTitle"/>
          </p:nvPr>
        </p:nvSpPr>
        <p:spPr>
          <a:xfrm>
            <a:off x="4406650" y="190966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9" name="Google Shape;109;p25"/>
          <p:cNvSpPr txBox="1"/>
          <p:nvPr>
            <p:ph idx="5" type="subTitle"/>
          </p:nvPr>
        </p:nvSpPr>
        <p:spPr>
          <a:xfrm>
            <a:off x="4406650" y="418352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10" name="Google Shape;110;p25"/>
          <p:cNvSpPr txBox="1"/>
          <p:nvPr>
            <p:ph idx="6" type="subTitle"/>
          </p:nvPr>
        </p:nvSpPr>
        <p:spPr>
          <a:xfrm>
            <a:off x="4406650" y="266761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8_1">
    <p:spTree>
      <p:nvGrpSpPr>
        <p:cNvPr id="111" name="Shape 111"/>
        <p:cNvGrpSpPr/>
        <p:nvPr/>
      </p:nvGrpSpPr>
      <p:grpSpPr>
        <a:xfrm>
          <a:off x="0" y="0"/>
          <a:ext cx="0" cy="0"/>
          <a:chOff x="0" y="0"/>
          <a:chExt cx="0" cy="0"/>
        </a:xfrm>
      </p:grpSpPr>
      <p:sp>
        <p:nvSpPr>
          <p:cNvPr id="112" name="Google Shape;112;p26"/>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3" name="Google Shape;113;p26"/>
          <p:cNvSpPr txBox="1"/>
          <p:nvPr>
            <p:ph idx="1" type="body"/>
          </p:nvPr>
        </p:nvSpPr>
        <p:spPr>
          <a:xfrm>
            <a:off x="311700" y="1152475"/>
            <a:ext cx="4473900" cy="34164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14" name="Google Shape;114;p26"/>
          <p:cNvSpPr/>
          <p:nvPr>
            <p:ph idx="2" type="pic"/>
          </p:nvPr>
        </p:nvSpPr>
        <p:spPr>
          <a:xfrm>
            <a:off x="4992024" y="1152775"/>
            <a:ext cx="3840300" cy="3416400"/>
          </a:xfrm>
          <a:prstGeom prst="rect">
            <a:avLst/>
          </a:prstGeom>
          <a:noFill/>
          <a:ln>
            <a:noFill/>
          </a:ln>
        </p:spPr>
      </p:sp>
      <p:sp>
        <p:nvSpPr>
          <p:cNvPr id="115" name="Google Shape;115;p26"/>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CUSTOM_1">
    <p:spTree>
      <p:nvGrpSpPr>
        <p:cNvPr id="116" name="Shape 116"/>
        <p:cNvGrpSpPr/>
        <p:nvPr/>
      </p:nvGrpSpPr>
      <p:grpSpPr>
        <a:xfrm>
          <a:off x="0" y="0"/>
          <a:ext cx="0" cy="0"/>
          <a:chOff x="0" y="0"/>
          <a:chExt cx="0" cy="0"/>
        </a:xfrm>
      </p:grpSpPr>
      <p:sp>
        <p:nvSpPr>
          <p:cNvPr id="117" name="Google Shape;117;p27"/>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8" name="Google Shape;118;p27"/>
          <p:cNvSpPr txBox="1"/>
          <p:nvPr>
            <p:ph type="title"/>
          </p:nvPr>
        </p:nvSpPr>
        <p:spPr>
          <a:xfrm>
            <a:off x="483175" y="450025"/>
            <a:ext cx="8184600" cy="758100"/>
          </a:xfrm>
          <a:prstGeom prst="rect">
            <a:avLst/>
          </a:prstGeom>
        </p:spPr>
        <p:txBody>
          <a:bodyPr anchorCtr="0" anchor="ctr" bIns="91425" lIns="91425" spcFirstLastPara="1" rIns="91425" wrap="square" tIns="91425">
            <a:sp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19" name="Google Shape;119;p27"/>
          <p:cNvSpPr txBox="1"/>
          <p:nvPr>
            <p:ph idx="1" type="body"/>
          </p:nvPr>
        </p:nvSpPr>
        <p:spPr>
          <a:xfrm>
            <a:off x="483150" y="2237788"/>
            <a:ext cx="3619800" cy="23736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20" name="Google Shape;120;p27"/>
          <p:cNvSpPr txBox="1"/>
          <p:nvPr>
            <p:ph idx="2" type="body"/>
          </p:nvPr>
        </p:nvSpPr>
        <p:spPr>
          <a:xfrm>
            <a:off x="5048000" y="2237788"/>
            <a:ext cx="3619800" cy="23736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21" name="Google Shape;121;p27"/>
          <p:cNvSpPr txBox="1"/>
          <p:nvPr>
            <p:ph idx="3" type="subTitle"/>
          </p:nvPr>
        </p:nvSpPr>
        <p:spPr>
          <a:xfrm>
            <a:off x="48315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22" name="Google Shape;122;p27"/>
          <p:cNvSpPr txBox="1"/>
          <p:nvPr>
            <p:ph idx="4" type="subTitle"/>
          </p:nvPr>
        </p:nvSpPr>
        <p:spPr>
          <a:xfrm>
            <a:off x="504800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CUSTOM_2_2">
    <p:spTree>
      <p:nvGrpSpPr>
        <p:cNvPr id="123" name="Shape 123"/>
        <p:cNvGrpSpPr/>
        <p:nvPr/>
      </p:nvGrpSpPr>
      <p:grpSpPr>
        <a:xfrm>
          <a:off x="0" y="0"/>
          <a:ext cx="0" cy="0"/>
          <a:chOff x="0" y="0"/>
          <a:chExt cx="0" cy="0"/>
        </a:xfrm>
      </p:grpSpPr>
      <p:sp>
        <p:nvSpPr>
          <p:cNvPr id="124" name="Google Shape;124;p28"/>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5" name="Google Shape;125;p28"/>
          <p:cNvSpPr txBox="1"/>
          <p:nvPr>
            <p:ph idx="1" type="body"/>
          </p:nvPr>
        </p:nvSpPr>
        <p:spPr>
          <a:xfrm>
            <a:off x="483175" y="2417500"/>
            <a:ext cx="2455500" cy="23736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26" name="Google Shape;126;p28"/>
          <p:cNvSpPr txBox="1"/>
          <p:nvPr>
            <p:ph idx="2" type="body"/>
          </p:nvPr>
        </p:nvSpPr>
        <p:spPr>
          <a:xfrm>
            <a:off x="3347725" y="2417500"/>
            <a:ext cx="2455500" cy="23736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27" name="Google Shape;127;p28"/>
          <p:cNvSpPr txBox="1"/>
          <p:nvPr>
            <p:ph idx="3" type="body"/>
          </p:nvPr>
        </p:nvSpPr>
        <p:spPr>
          <a:xfrm>
            <a:off x="6212275" y="2417500"/>
            <a:ext cx="2455500" cy="23736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28" name="Google Shape;128;p28"/>
          <p:cNvSpPr txBox="1"/>
          <p:nvPr>
            <p:ph type="title"/>
          </p:nvPr>
        </p:nvSpPr>
        <p:spPr>
          <a:xfrm>
            <a:off x="483175" y="450025"/>
            <a:ext cx="8184600" cy="758100"/>
          </a:xfrm>
          <a:prstGeom prst="rect">
            <a:avLst/>
          </a:prstGeom>
        </p:spPr>
        <p:txBody>
          <a:bodyPr anchorCtr="0" anchor="ctr" bIns="91425" lIns="91425" spcFirstLastPara="1" rIns="91425" wrap="square" tIns="91425">
            <a:sp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29" name="Google Shape;129;p28"/>
          <p:cNvSpPr txBox="1"/>
          <p:nvPr>
            <p:ph idx="4" type="subTitle"/>
          </p:nvPr>
        </p:nvSpPr>
        <p:spPr>
          <a:xfrm>
            <a:off x="4831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0" name="Google Shape;130;p28"/>
          <p:cNvSpPr txBox="1"/>
          <p:nvPr>
            <p:ph idx="5" type="subTitle"/>
          </p:nvPr>
        </p:nvSpPr>
        <p:spPr>
          <a:xfrm>
            <a:off x="334772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1" name="Google Shape;131;p28"/>
          <p:cNvSpPr txBox="1"/>
          <p:nvPr>
            <p:ph idx="6" type="subTitle"/>
          </p:nvPr>
        </p:nvSpPr>
        <p:spPr>
          <a:xfrm>
            <a:off x="62122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CUSTOM_3_1">
    <p:spTree>
      <p:nvGrpSpPr>
        <p:cNvPr id="132" name="Shape 132"/>
        <p:cNvGrpSpPr/>
        <p:nvPr/>
      </p:nvGrpSpPr>
      <p:grpSpPr>
        <a:xfrm>
          <a:off x="0" y="0"/>
          <a:ext cx="0" cy="0"/>
          <a:chOff x="0" y="0"/>
          <a:chExt cx="0" cy="0"/>
        </a:xfrm>
      </p:grpSpPr>
      <p:sp>
        <p:nvSpPr>
          <p:cNvPr id="133" name="Google Shape;133;p29"/>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34" name="Google Shape;134;p29"/>
          <p:cNvSpPr txBox="1"/>
          <p:nvPr>
            <p:ph idx="1" type="body"/>
          </p:nvPr>
        </p:nvSpPr>
        <p:spPr>
          <a:xfrm>
            <a:off x="366725" y="1759093"/>
            <a:ext cx="3838500" cy="11385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35" name="Google Shape;135;p29"/>
          <p:cNvSpPr txBox="1"/>
          <p:nvPr>
            <p:ph idx="2" type="body"/>
          </p:nvPr>
        </p:nvSpPr>
        <p:spPr>
          <a:xfrm>
            <a:off x="4938725" y="1759093"/>
            <a:ext cx="3838500" cy="11385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36" name="Google Shape;136;p29"/>
          <p:cNvSpPr txBox="1"/>
          <p:nvPr>
            <p:ph idx="3" type="body"/>
          </p:nvPr>
        </p:nvSpPr>
        <p:spPr>
          <a:xfrm>
            <a:off x="366750" y="3648575"/>
            <a:ext cx="3838500" cy="11385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37" name="Google Shape;137;p29"/>
          <p:cNvSpPr txBox="1"/>
          <p:nvPr>
            <p:ph idx="4" type="body"/>
          </p:nvPr>
        </p:nvSpPr>
        <p:spPr>
          <a:xfrm>
            <a:off x="4938750" y="3648575"/>
            <a:ext cx="3838500" cy="11385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38" name="Google Shape;138;p29"/>
          <p:cNvSpPr txBox="1"/>
          <p:nvPr>
            <p:ph type="title"/>
          </p:nvPr>
        </p:nvSpPr>
        <p:spPr>
          <a:xfrm>
            <a:off x="366750" y="450025"/>
            <a:ext cx="8184600" cy="758100"/>
          </a:xfrm>
          <a:prstGeom prst="rect">
            <a:avLst/>
          </a:prstGeom>
        </p:spPr>
        <p:txBody>
          <a:bodyPr anchorCtr="0" anchor="ctr" bIns="91425" lIns="91425" spcFirstLastPara="1" rIns="91425" wrap="square" tIns="91425">
            <a:sp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39" name="Google Shape;139;p29"/>
          <p:cNvSpPr txBox="1"/>
          <p:nvPr>
            <p:ph idx="5" type="subTitle"/>
          </p:nvPr>
        </p:nvSpPr>
        <p:spPr>
          <a:xfrm>
            <a:off x="366763"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40" name="Google Shape;140;p29"/>
          <p:cNvSpPr txBox="1"/>
          <p:nvPr>
            <p:ph idx="6" type="subTitle"/>
          </p:nvPr>
        </p:nvSpPr>
        <p:spPr>
          <a:xfrm>
            <a:off x="4938738"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41" name="Google Shape;141;p29"/>
          <p:cNvSpPr txBox="1"/>
          <p:nvPr>
            <p:ph idx="7" type="subTitle"/>
          </p:nvPr>
        </p:nvSpPr>
        <p:spPr>
          <a:xfrm>
            <a:off x="4938761"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42" name="Google Shape;142;p29"/>
          <p:cNvSpPr txBox="1"/>
          <p:nvPr>
            <p:ph idx="8" type="subTitle"/>
          </p:nvPr>
        </p:nvSpPr>
        <p:spPr>
          <a:xfrm>
            <a:off x="366750"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_ONLY_1_1">
    <p:spTree>
      <p:nvGrpSpPr>
        <p:cNvPr id="143" name="Shape 143"/>
        <p:cNvGrpSpPr/>
        <p:nvPr/>
      </p:nvGrpSpPr>
      <p:grpSpPr>
        <a:xfrm>
          <a:off x="0" y="0"/>
          <a:ext cx="0" cy="0"/>
          <a:chOff x="0" y="0"/>
          <a:chExt cx="0" cy="0"/>
        </a:xfrm>
      </p:grpSpPr>
      <p:sp>
        <p:nvSpPr>
          <p:cNvPr id="144" name="Google Shape;144;p30"/>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45" name="Google Shape;145;p30"/>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46" name="Google Shape;146;p30"/>
          <p:cNvSpPr/>
          <p:nvPr>
            <p:ph idx="2" type="pic"/>
          </p:nvPr>
        </p:nvSpPr>
        <p:spPr>
          <a:xfrm>
            <a:off x="311700" y="1170425"/>
            <a:ext cx="8520600" cy="3492900"/>
          </a:xfrm>
          <a:prstGeom prst="rect">
            <a:avLst/>
          </a:prstGeom>
          <a:noFill/>
          <a:ln>
            <a:noFill/>
          </a:ln>
        </p:spPr>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4_1">
    <p:spTree>
      <p:nvGrpSpPr>
        <p:cNvPr id="147" name="Shape 147"/>
        <p:cNvGrpSpPr/>
        <p:nvPr/>
      </p:nvGrpSpPr>
      <p:grpSpPr>
        <a:xfrm>
          <a:off x="0" y="0"/>
          <a:ext cx="0" cy="0"/>
          <a:chOff x="0" y="0"/>
          <a:chExt cx="0" cy="0"/>
        </a:xfrm>
      </p:grpSpPr>
      <p:sp>
        <p:nvSpPr>
          <p:cNvPr id="148" name="Google Shape;148;p31"/>
          <p:cNvSpPr txBox="1"/>
          <p:nvPr>
            <p:ph idx="1" type="body"/>
          </p:nvPr>
        </p:nvSpPr>
        <p:spPr>
          <a:xfrm>
            <a:off x="311700" y="4080225"/>
            <a:ext cx="4027500" cy="9261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49" name="Google Shape;149;p31"/>
          <p:cNvSpPr/>
          <p:nvPr>
            <p:ph idx="2" type="pic"/>
          </p:nvPr>
        </p:nvSpPr>
        <p:spPr>
          <a:xfrm>
            <a:off x="4804825" y="1133300"/>
            <a:ext cx="4027500" cy="2392800"/>
          </a:xfrm>
          <a:prstGeom prst="rect">
            <a:avLst/>
          </a:prstGeom>
          <a:noFill/>
          <a:ln>
            <a:noFill/>
          </a:ln>
        </p:spPr>
      </p:sp>
      <p:sp>
        <p:nvSpPr>
          <p:cNvPr id="150" name="Google Shape;150;p31"/>
          <p:cNvSpPr/>
          <p:nvPr>
            <p:ph idx="3" type="pic"/>
          </p:nvPr>
        </p:nvSpPr>
        <p:spPr>
          <a:xfrm>
            <a:off x="311725" y="1133300"/>
            <a:ext cx="4027500" cy="2392800"/>
          </a:xfrm>
          <a:prstGeom prst="rect">
            <a:avLst/>
          </a:prstGeom>
          <a:noFill/>
          <a:ln>
            <a:noFill/>
          </a:ln>
        </p:spPr>
      </p:sp>
      <p:sp>
        <p:nvSpPr>
          <p:cNvPr id="151" name="Google Shape;151;p31"/>
          <p:cNvSpPr txBox="1"/>
          <p:nvPr>
            <p:ph idx="4" type="body"/>
          </p:nvPr>
        </p:nvSpPr>
        <p:spPr>
          <a:xfrm>
            <a:off x="4804825" y="4080225"/>
            <a:ext cx="4027500" cy="9261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2" name="Google Shape;152;p31"/>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53" name="Google Shape;153;p31"/>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54" name="Google Shape;154;p31"/>
          <p:cNvSpPr txBox="1"/>
          <p:nvPr>
            <p:ph idx="5" type="subTitle"/>
          </p:nvPr>
        </p:nvSpPr>
        <p:spPr>
          <a:xfrm>
            <a:off x="3117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7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55" name="Google Shape;155;p31"/>
          <p:cNvSpPr txBox="1"/>
          <p:nvPr>
            <p:ph idx="6" type="subTitle"/>
          </p:nvPr>
        </p:nvSpPr>
        <p:spPr>
          <a:xfrm>
            <a:off x="48048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7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_4_1_1">
    <p:spTree>
      <p:nvGrpSpPr>
        <p:cNvPr id="156" name="Shape 156"/>
        <p:cNvGrpSpPr/>
        <p:nvPr/>
      </p:nvGrpSpPr>
      <p:grpSpPr>
        <a:xfrm>
          <a:off x="0" y="0"/>
          <a:ext cx="0" cy="0"/>
          <a:chOff x="0" y="0"/>
          <a:chExt cx="0" cy="0"/>
        </a:xfrm>
      </p:grpSpPr>
      <p:sp>
        <p:nvSpPr>
          <p:cNvPr id="157" name="Google Shape;157;p32"/>
          <p:cNvSpPr txBox="1"/>
          <p:nvPr>
            <p:ph idx="1" type="body"/>
          </p:nvPr>
        </p:nvSpPr>
        <p:spPr>
          <a:xfrm>
            <a:off x="311700" y="3911700"/>
            <a:ext cx="2627100" cy="10185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8" name="Google Shape;158;p32"/>
          <p:cNvSpPr/>
          <p:nvPr>
            <p:ph idx="2" type="pic"/>
          </p:nvPr>
        </p:nvSpPr>
        <p:spPr>
          <a:xfrm>
            <a:off x="6205225" y="1128325"/>
            <a:ext cx="2627100" cy="2273100"/>
          </a:xfrm>
          <a:prstGeom prst="rect">
            <a:avLst/>
          </a:prstGeom>
          <a:noFill/>
          <a:ln>
            <a:noFill/>
          </a:ln>
        </p:spPr>
      </p:sp>
      <p:sp>
        <p:nvSpPr>
          <p:cNvPr id="159" name="Google Shape;159;p32"/>
          <p:cNvSpPr/>
          <p:nvPr>
            <p:ph idx="3" type="pic"/>
          </p:nvPr>
        </p:nvSpPr>
        <p:spPr>
          <a:xfrm>
            <a:off x="311725" y="1128325"/>
            <a:ext cx="2627100" cy="2273100"/>
          </a:xfrm>
          <a:prstGeom prst="rect">
            <a:avLst/>
          </a:prstGeom>
          <a:noFill/>
          <a:ln>
            <a:noFill/>
          </a:ln>
        </p:spPr>
      </p:sp>
      <p:sp>
        <p:nvSpPr>
          <p:cNvPr id="160" name="Google Shape;160;p32"/>
          <p:cNvSpPr txBox="1"/>
          <p:nvPr>
            <p:ph idx="4" type="body"/>
          </p:nvPr>
        </p:nvSpPr>
        <p:spPr>
          <a:xfrm>
            <a:off x="6205225" y="3911700"/>
            <a:ext cx="2627100" cy="10185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61" name="Google Shape;161;p32"/>
          <p:cNvSpPr/>
          <p:nvPr>
            <p:ph idx="5" type="pic"/>
          </p:nvPr>
        </p:nvSpPr>
        <p:spPr>
          <a:xfrm>
            <a:off x="3255250" y="1128325"/>
            <a:ext cx="2627100" cy="2273100"/>
          </a:xfrm>
          <a:prstGeom prst="rect">
            <a:avLst/>
          </a:prstGeom>
          <a:noFill/>
          <a:ln>
            <a:noFill/>
          </a:ln>
        </p:spPr>
      </p:sp>
      <p:sp>
        <p:nvSpPr>
          <p:cNvPr id="162" name="Google Shape;162;p32"/>
          <p:cNvSpPr txBox="1"/>
          <p:nvPr>
            <p:ph idx="6" type="body"/>
          </p:nvPr>
        </p:nvSpPr>
        <p:spPr>
          <a:xfrm>
            <a:off x="3255250" y="3911700"/>
            <a:ext cx="2627100" cy="10185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63" name="Google Shape;163;p32"/>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64" name="Google Shape;164;p32"/>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65" name="Google Shape;165;p32"/>
          <p:cNvSpPr txBox="1"/>
          <p:nvPr>
            <p:ph idx="7" type="subTitle"/>
          </p:nvPr>
        </p:nvSpPr>
        <p:spPr>
          <a:xfrm>
            <a:off x="3117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7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66" name="Google Shape;166;p32"/>
          <p:cNvSpPr txBox="1"/>
          <p:nvPr>
            <p:ph idx="8" type="subTitle"/>
          </p:nvPr>
        </p:nvSpPr>
        <p:spPr>
          <a:xfrm>
            <a:off x="62052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7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67" name="Google Shape;167;p32"/>
          <p:cNvSpPr txBox="1"/>
          <p:nvPr>
            <p:ph idx="9" type="subTitle"/>
          </p:nvPr>
        </p:nvSpPr>
        <p:spPr>
          <a:xfrm>
            <a:off x="3255250"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7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CUSTOM_5_1">
    <p:spTree>
      <p:nvGrpSpPr>
        <p:cNvPr id="168" name="Shape 168"/>
        <p:cNvGrpSpPr/>
        <p:nvPr/>
      </p:nvGrpSpPr>
      <p:grpSpPr>
        <a:xfrm>
          <a:off x="0" y="0"/>
          <a:ext cx="0" cy="0"/>
          <a:chOff x="0" y="0"/>
          <a:chExt cx="0" cy="0"/>
        </a:xfrm>
      </p:grpSpPr>
      <p:sp>
        <p:nvSpPr>
          <p:cNvPr id="169" name="Google Shape;169;p33"/>
          <p:cNvSpPr/>
          <p:nvPr>
            <p:ph idx="2" type="pic"/>
          </p:nvPr>
        </p:nvSpPr>
        <p:spPr>
          <a:xfrm>
            <a:off x="311700" y="445025"/>
            <a:ext cx="8520600" cy="4218300"/>
          </a:xfrm>
          <a:prstGeom prst="rect">
            <a:avLst/>
          </a:prstGeom>
          <a:noFill/>
          <a:ln>
            <a:noFill/>
          </a:ln>
        </p:spPr>
      </p:sp>
      <p:sp>
        <p:nvSpPr>
          <p:cNvPr id="170" name="Google Shape;170;p33"/>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CUSTOM_6_1">
    <p:spTree>
      <p:nvGrpSpPr>
        <p:cNvPr id="171" name="Shape 171"/>
        <p:cNvGrpSpPr/>
        <p:nvPr/>
      </p:nvGrpSpPr>
      <p:grpSpPr>
        <a:xfrm>
          <a:off x="0" y="0"/>
          <a:ext cx="0" cy="0"/>
          <a:chOff x="0" y="0"/>
          <a:chExt cx="0" cy="0"/>
        </a:xfrm>
      </p:grpSpPr>
      <p:sp>
        <p:nvSpPr>
          <p:cNvPr id="172" name="Google Shape;172;p34"/>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73" name="Google Shape;173;p34"/>
          <p:cNvSpPr/>
          <p:nvPr>
            <p:ph idx="2" type="pic"/>
          </p:nvPr>
        </p:nvSpPr>
        <p:spPr>
          <a:xfrm>
            <a:off x="3389600" y="118913"/>
            <a:ext cx="1643700" cy="1535100"/>
          </a:xfrm>
          <a:prstGeom prst="rect">
            <a:avLst/>
          </a:prstGeom>
          <a:noFill/>
          <a:ln>
            <a:noFill/>
          </a:ln>
        </p:spPr>
      </p:sp>
      <p:sp>
        <p:nvSpPr>
          <p:cNvPr id="174" name="Google Shape;174;p34"/>
          <p:cNvSpPr/>
          <p:nvPr>
            <p:ph idx="3" type="pic"/>
          </p:nvPr>
        </p:nvSpPr>
        <p:spPr>
          <a:xfrm>
            <a:off x="5195935" y="118913"/>
            <a:ext cx="1643700" cy="1535100"/>
          </a:xfrm>
          <a:prstGeom prst="rect">
            <a:avLst/>
          </a:prstGeom>
          <a:noFill/>
          <a:ln>
            <a:noFill/>
          </a:ln>
        </p:spPr>
      </p:sp>
      <p:sp>
        <p:nvSpPr>
          <p:cNvPr id="175" name="Google Shape;175;p34"/>
          <p:cNvSpPr/>
          <p:nvPr>
            <p:ph idx="4" type="pic"/>
          </p:nvPr>
        </p:nvSpPr>
        <p:spPr>
          <a:xfrm>
            <a:off x="7002270" y="118913"/>
            <a:ext cx="1643700" cy="1535100"/>
          </a:xfrm>
          <a:prstGeom prst="rect">
            <a:avLst/>
          </a:prstGeom>
          <a:noFill/>
          <a:ln>
            <a:noFill/>
          </a:ln>
        </p:spPr>
      </p:sp>
      <p:sp>
        <p:nvSpPr>
          <p:cNvPr id="176" name="Google Shape;176;p34"/>
          <p:cNvSpPr/>
          <p:nvPr>
            <p:ph idx="5" type="pic"/>
          </p:nvPr>
        </p:nvSpPr>
        <p:spPr>
          <a:xfrm>
            <a:off x="3389588" y="1804212"/>
            <a:ext cx="1643700" cy="1535100"/>
          </a:xfrm>
          <a:prstGeom prst="rect">
            <a:avLst/>
          </a:prstGeom>
          <a:noFill/>
          <a:ln>
            <a:noFill/>
          </a:ln>
        </p:spPr>
      </p:sp>
      <p:sp>
        <p:nvSpPr>
          <p:cNvPr id="177" name="Google Shape;177;p34"/>
          <p:cNvSpPr/>
          <p:nvPr>
            <p:ph idx="6" type="pic"/>
          </p:nvPr>
        </p:nvSpPr>
        <p:spPr>
          <a:xfrm>
            <a:off x="5195922" y="1804212"/>
            <a:ext cx="1643700" cy="1535100"/>
          </a:xfrm>
          <a:prstGeom prst="rect">
            <a:avLst/>
          </a:prstGeom>
          <a:noFill/>
          <a:ln>
            <a:noFill/>
          </a:ln>
        </p:spPr>
      </p:sp>
      <p:sp>
        <p:nvSpPr>
          <p:cNvPr id="178" name="Google Shape;178;p34"/>
          <p:cNvSpPr/>
          <p:nvPr>
            <p:ph idx="7" type="pic"/>
          </p:nvPr>
        </p:nvSpPr>
        <p:spPr>
          <a:xfrm>
            <a:off x="7002257" y="1804212"/>
            <a:ext cx="1643700" cy="1535100"/>
          </a:xfrm>
          <a:prstGeom prst="rect">
            <a:avLst/>
          </a:prstGeom>
          <a:noFill/>
          <a:ln>
            <a:noFill/>
          </a:ln>
        </p:spPr>
      </p:sp>
      <p:sp>
        <p:nvSpPr>
          <p:cNvPr id="179" name="Google Shape;179;p34"/>
          <p:cNvSpPr txBox="1"/>
          <p:nvPr>
            <p:ph type="title"/>
          </p:nvPr>
        </p:nvSpPr>
        <p:spPr>
          <a:xfrm>
            <a:off x="351550" y="445025"/>
            <a:ext cx="2596800" cy="17064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0" name="Google Shape;180;p34"/>
          <p:cNvSpPr/>
          <p:nvPr>
            <p:ph idx="8" type="pic"/>
          </p:nvPr>
        </p:nvSpPr>
        <p:spPr>
          <a:xfrm>
            <a:off x="3389588" y="3489487"/>
            <a:ext cx="1643700" cy="1535100"/>
          </a:xfrm>
          <a:prstGeom prst="rect">
            <a:avLst/>
          </a:prstGeom>
          <a:noFill/>
          <a:ln>
            <a:noFill/>
          </a:ln>
        </p:spPr>
      </p:sp>
      <p:sp>
        <p:nvSpPr>
          <p:cNvPr id="181" name="Google Shape;181;p34"/>
          <p:cNvSpPr/>
          <p:nvPr>
            <p:ph idx="9" type="pic"/>
          </p:nvPr>
        </p:nvSpPr>
        <p:spPr>
          <a:xfrm>
            <a:off x="5195922" y="3489487"/>
            <a:ext cx="1643700" cy="1535100"/>
          </a:xfrm>
          <a:prstGeom prst="rect">
            <a:avLst/>
          </a:prstGeom>
          <a:noFill/>
          <a:ln>
            <a:noFill/>
          </a:ln>
        </p:spPr>
      </p:sp>
      <p:sp>
        <p:nvSpPr>
          <p:cNvPr id="182" name="Google Shape;182;p34"/>
          <p:cNvSpPr/>
          <p:nvPr>
            <p:ph idx="13" type="pic"/>
          </p:nvPr>
        </p:nvSpPr>
        <p:spPr>
          <a:xfrm>
            <a:off x="7002257" y="3489487"/>
            <a:ext cx="1643700" cy="1535100"/>
          </a:xfrm>
          <a:prstGeom prst="rect">
            <a:avLst/>
          </a:prstGeom>
          <a:noFill/>
          <a:ln>
            <a:noFill/>
          </a:ln>
        </p:spPr>
      </p:sp>
    </p:spTree>
  </p:cSld>
  <p:clrMapOvr>
    <a:masterClrMapping/>
  </p:clrMapOvr>
  <p:extLst>
    <p:ext uri="{DCECCB84-F9BA-43D5-87BE-67443E8EF086}">
      <p15:sldGuideLst>
        <p15:guide id="1" pos="5564">
          <p15:clr>
            <a:srgbClr val="E46962"/>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type="secHead">
  <p:cSld name="SECTION_HEADER">
    <p:bg>
      <p:bgPr>
        <a:solidFill>
          <a:schemeClr val="lt1"/>
        </a:solidFill>
      </p:bgPr>
    </p:bg>
    <p:spTree>
      <p:nvGrpSpPr>
        <p:cNvPr id="183" name="Shape 183"/>
        <p:cNvGrpSpPr/>
        <p:nvPr/>
      </p:nvGrpSpPr>
      <p:grpSpPr>
        <a:xfrm>
          <a:off x="0" y="0"/>
          <a:ext cx="0" cy="0"/>
          <a:chOff x="0" y="0"/>
          <a:chExt cx="0" cy="0"/>
        </a:xfrm>
      </p:grpSpPr>
      <p:grpSp>
        <p:nvGrpSpPr>
          <p:cNvPr id="184" name="Google Shape;184;p35"/>
          <p:cNvGrpSpPr/>
          <p:nvPr/>
        </p:nvGrpSpPr>
        <p:grpSpPr>
          <a:xfrm>
            <a:off x="75" y="256675"/>
            <a:ext cx="3798141" cy="1190474"/>
            <a:chOff x="75" y="256675"/>
            <a:chExt cx="3798141" cy="1190474"/>
          </a:xfrm>
        </p:grpSpPr>
        <p:sp>
          <p:nvSpPr>
            <p:cNvPr id="185" name="Google Shape;185;p35"/>
            <p:cNvSpPr/>
            <p:nvPr/>
          </p:nvSpPr>
          <p:spPr>
            <a:xfrm flipH="1" rot="10800000">
              <a:off x="75" y="256675"/>
              <a:ext cx="3798000" cy="1190400"/>
            </a:xfrm>
            <a:prstGeom prst="snip1Rect">
              <a:avLst>
                <a:gd fmla="val 35102"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a:ea typeface="Inter Tight"/>
                <a:cs typeface="Inter Tight"/>
                <a:sym typeface="Inter Tight"/>
              </a:endParaRPr>
            </a:p>
          </p:txBody>
        </p:sp>
        <p:sp>
          <p:nvSpPr>
            <p:cNvPr id="186" name="Google Shape;186;p35"/>
            <p:cNvSpPr/>
            <p:nvPr/>
          </p:nvSpPr>
          <p:spPr>
            <a:xfrm flipH="1" rot="-10795068">
              <a:off x="3380016" y="1028349"/>
              <a:ext cx="418200" cy="418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a:ea typeface="Inter Tight"/>
                  <a:cs typeface="Inter Tight"/>
                  <a:sym typeface="Inter Tight"/>
                </a:rPr>
                <a:t> </a:t>
              </a:r>
              <a:endParaRPr>
                <a:solidFill>
                  <a:schemeClr val="lt2"/>
                </a:solidFill>
                <a:latin typeface="Inter Tight"/>
                <a:ea typeface="Inter Tight"/>
                <a:cs typeface="Inter Tight"/>
                <a:sym typeface="Inter Tight"/>
              </a:endParaRPr>
            </a:p>
          </p:txBody>
        </p:sp>
      </p:grpSp>
      <p:sp>
        <p:nvSpPr>
          <p:cNvPr id="187" name="Google Shape;187;p35"/>
          <p:cNvSpPr txBox="1"/>
          <p:nvPr>
            <p:ph type="title"/>
          </p:nvPr>
        </p:nvSpPr>
        <p:spPr>
          <a:xfrm>
            <a:off x="333925" y="544250"/>
            <a:ext cx="3039900" cy="7212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88" name="Google Shape;188;p35"/>
          <p:cNvSpPr txBox="1"/>
          <p:nvPr>
            <p:ph idx="1" type="subTitle"/>
          </p:nvPr>
        </p:nvSpPr>
        <p:spPr>
          <a:xfrm>
            <a:off x="1149126" y="2348550"/>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89" name="Google Shape;189;p35"/>
          <p:cNvSpPr txBox="1"/>
          <p:nvPr>
            <p:ph idx="2" type="subTitle"/>
          </p:nvPr>
        </p:nvSpPr>
        <p:spPr>
          <a:xfrm>
            <a:off x="1149126" y="2802869"/>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90" name="Google Shape;190;p35"/>
          <p:cNvSpPr txBox="1"/>
          <p:nvPr>
            <p:ph idx="3" type="subTitle"/>
          </p:nvPr>
        </p:nvSpPr>
        <p:spPr>
          <a:xfrm>
            <a:off x="1149126" y="3257187"/>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91" name="Google Shape;191;p35"/>
          <p:cNvSpPr txBox="1"/>
          <p:nvPr>
            <p:ph idx="4" type="subTitle"/>
          </p:nvPr>
        </p:nvSpPr>
        <p:spPr>
          <a:xfrm>
            <a:off x="1149126" y="3711506"/>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92" name="Google Shape;192;p35"/>
          <p:cNvSpPr txBox="1"/>
          <p:nvPr>
            <p:ph idx="5" type="subTitle"/>
          </p:nvPr>
        </p:nvSpPr>
        <p:spPr>
          <a:xfrm>
            <a:off x="1149126" y="4165824"/>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93" name="Google Shape;193;p35"/>
          <p:cNvSpPr txBox="1"/>
          <p:nvPr>
            <p:ph idx="6" type="subTitle"/>
          </p:nvPr>
        </p:nvSpPr>
        <p:spPr>
          <a:xfrm>
            <a:off x="5327851" y="2348550"/>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94" name="Google Shape;194;p35"/>
          <p:cNvSpPr txBox="1"/>
          <p:nvPr>
            <p:ph idx="7" type="subTitle"/>
          </p:nvPr>
        </p:nvSpPr>
        <p:spPr>
          <a:xfrm>
            <a:off x="5327851" y="2802869"/>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95" name="Google Shape;195;p35"/>
          <p:cNvSpPr txBox="1"/>
          <p:nvPr>
            <p:ph idx="8" type="subTitle"/>
          </p:nvPr>
        </p:nvSpPr>
        <p:spPr>
          <a:xfrm>
            <a:off x="5327851" y="3257187"/>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96" name="Google Shape;196;p35"/>
          <p:cNvSpPr txBox="1"/>
          <p:nvPr>
            <p:ph idx="9" type="subTitle"/>
          </p:nvPr>
        </p:nvSpPr>
        <p:spPr>
          <a:xfrm>
            <a:off x="5327851" y="3711506"/>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97" name="Google Shape;197;p35"/>
          <p:cNvSpPr txBox="1"/>
          <p:nvPr>
            <p:ph idx="13" type="subTitle"/>
          </p:nvPr>
        </p:nvSpPr>
        <p:spPr>
          <a:xfrm>
            <a:off x="5327851" y="4165824"/>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and images" type="tx">
  <p:cSld name="TITLE_AND_BODY">
    <p:bg>
      <p:bgPr>
        <a:solidFill>
          <a:schemeClr val="lt1"/>
        </a:solidFill>
      </p:bgPr>
    </p:bg>
    <p:spTree>
      <p:nvGrpSpPr>
        <p:cNvPr id="198" name="Shape 198"/>
        <p:cNvGrpSpPr/>
        <p:nvPr/>
      </p:nvGrpSpPr>
      <p:grpSpPr>
        <a:xfrm>
          <a:off x="0" y="0"/>
          <a:ext cx="0" cy="0"/>
          <a:chOff x="0" y="0"/>
          <a:chExt cx="0" cy="0"/>
        </a:xfrm>
      </p:grpSpPr>
      <p:sp>
        <p:nvSpPr>
          <p:cNvPr id="199" name="Google Shape;199;p36"/>
          <p:cNvSpPr/>
          <p:nvPr>
            <p:ph idx="2" type="pic"/>
          </p:nvPr>
        </p:nvSpPr>
        <p:spPr>
          <a:xfrm rot="299990">
            <a:off x="716131" y="2331244"/>
            <a:ext cx="3686628" cy="2455534"/>
          </a:xfrm>
          <a:prstGeom prst="snip1Rect">
            <a:avLst>
              <a:gd fmla="val 16667" name="adj"/>
            </a:avLst>
          </a:prstGeom>
          <a:noFill/>
          <a:ln>
            <a:noFill/>
          </a:ln>
        </p:spPr>
      </p:sp>
      <p:sp>
        <p:nvSpPr>
          <p:cNvPr id="200" name="Google Shape;200;p36"/>
          <p:cNvSpPr/>
          <p:nvPr>
            <p:ph idx="3" type="pic"/>
          </p:nvPr>
        </p:nvSpPr>
        <p:spPr>
          <a:xfrm rot="-300269">
            <a:off x="4741294" y="2331368"/>
            <a:ext cx="3686654" cy="2455534"/>
          </a:xfrm>
          <a:prstGeom prst="snip1Rect">
            <a:avLst>
              <a:gd fmla="val 16667" name="adj"/>
            </a:avLst>
          </a:prstGeom>
          <a:noFill/>
          <a:ln>
            <a:noFill/>
          </a:ln>
        </p:spPr>
      </p:sp>
      <p:sp>
        <p:nvSpPr>
          <p:cNvPr id="201" name="Google Shape;201;p36"/>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02" name="Google Shape;202;p36"/>
          <p:cNvSpPr txBox="1"/>
          <p:nvPr>
            <p:ph idx="1" type="body"/>
          </p:nvPr>
        </p:nvSpPr>
        <p:spPr>
          <a:xfrm>
            <a:off x="333925" y="1163150"/>
            <a:ext cx="8475600" cy="7080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203" name="Google Shape;203;p36"/>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lgn="r">
              <a:buNone/>
              <a:defRPr/>
            </a:lvl1pPr>
            <a:lvl2pPr lvl="1" rtl="0" algn="r">
              <a:buNone/>
              <a:defRPr/>
            </a:lvl2pPr>
            <a:lvl3pPr lvl="2" rtl="0" algn="r">
              <a:buNone/>
              <a:defRPr/>
            </a:lvl3pPr>
            <a:lvl4pPr lvl="3" rtl="0" algn="r">
              <a:buNone/>
              <a:defRPr/>
            </a:lvl4pPr>
            <a:lvl5pPr lvl="4" rtl="0" algn="r">
              <a:buNone/>
              <a:defRPr/>
            </a:lvl5pPr>
            <a:lvl6pPr lvl="5" rtl="0" algn="r">
              <a:buNone/>
              <a:defRPr/>
            </a:lvl6pPr>
            <a:lvl7pPr lvl="6" rtl="0" algn="r">
              <a:buNone/>
              <a:defRPr/>
            </a:lvl7pPr>
            <a:lvl8pPr lvl="7" rtl="0" algn="r">
              <a:buNone/>
              <a:defRPr/>
            </a:lvl8pPr>
            <a:lvl9pPr lvl="8" rtl="0" algn="r">
              <a:buNone/>
              <a:defRPr/>
            </a:lvl9pPr>
          </a:lstStyle>
          <a:p>
            <a:pPr indent="0" lvl="0" marL="0" rtl="0" algn="r">
              <a:spcBef>
                <a:spcPts val="0"/>
              </a:spcBef>
              <a:spcAft>
                <a:spcPts val="0"/>
              </a:spcAft>
              <a:buNone/>
            </a:pPr>
            <a:fld id="{00000000-1234-1234-1234-123412341234}" type="slidenum">
              <a:rPr lang="en"/>
              <a:t>‹#›</a:t>
            </a:fld>
            <a:endParaRPr/>
          </a:p>
        </p:txBody>
      </p:sp>
      <p:sp>
        <p:nvSpPr>
          <p:cNvPr id="204" name="Google Shape;204;p36"/>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05" name="Google Shape;205;p36"/>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p:cSld name="TITLE_AND_BODY_1">
    <p:bg>
      <p:bgPr>
        <a:solidFill>
          <a:schemeClr val="lt1"/>
        </a:solidFill>
      </p:bgPr>
    </p:bg>
    <p:spTree>
      <p:nvGrpSpPr>
        <p:cNvPr id="206" name="Shape 206"/>
        <p:cNvGrpSpPr/>
        <p:nvPr/>
      </p:nvGrpSpPr>
      <p:grpSpPr>
        <a:xfrm>
          <a:off x="0" y="0"/>
          <a:ext cx="0" cy="0"/>
          <a:chOff x="0" y="0"/>
          <a:chExt cx="0" cy="0"/>
        </a:xfrm>
      </p:grpSpPr>
      <p:sp>
        <p:nvSpPr>
          <p:cNvPr id="207" name="Google Shape;207;p37"/>
          <p:cNvSpPr/>
          <p:nvPr>
            <p:ph idx="2" type="pic"/>
          </p:nvPr>
        </p:nvSpPr>
        <p:spPr>
          <a:xfrm rot="299990">
            <a:off x="716131" y="2331244"/>
            <a:ext cx="3686628" cy="2455534"/>
          </a:xfrm>
          <a:prstGeom prst="snip1Rect">
            <a:avLst>
              <a:gd fmla="val 16667" name="adj"/>
            </a:avLst>
          </a:prstGeom>
          <a:noFill/>
          <a:ln>
            <a:noFill/>
          </a:ln>
        </p:spPr>
      </p:sp>
      <p:sp>
        <p:nvSpPr>
          <p:cNvPr id="208" name="Google Shape;208;p37"/>
          <p:cNvSpPr/>
          <p:nvPr>
            <p:ph idx="3" type="pic"/>
          </p:nvPr>
        </p:nvSpPr>
        <p:spPr>
          <a:xfrm rot="-300269">
            <a:off x="4741294" y="2331368"/>
            <a:ext cx="3686654" cy="2455534"/>
          </a:xfrm>
          <a:prstGeom prst="snip1Rect">
            <a:avLst>
              <a:gd fmla="val 16667" name="adj"/>
            </a:avLst>
          </a:prstGeom>
          <a:noFill/>
          <a:ln>
            <a:noFill/>
          </a:ln>
        </p:spPr>
      </p:sp>
      <p:sp>
        <p:nvSpPr>
          <p:cNvPr id="209" name="Google Shape;209;p37"/>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10" name="Google Shape;210;p37"/>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lgn="r">
              <a:buNone/>
              <a:defRPr/>
            </a:lvl1pPr>
            <a:lvl2pPr lvl="1" rtl="0" algn="r">
              <a:buNone/>
              <a:defRPr/>
            </a:lvl2pPr>
            <a:lvl3pPr lvl="2" rtl="0" algn="r">
              <a:buNone/>
              <a:defRPr/>
            </a:lvl3pPr>
            <a:lvl4pPr lvl="3" rtl="0" algn="r">
              <a:buNone/>
              <a:defRPr/>
            </a:lvl4pPr>
            <a:lvl5pPr lvl="4" rtl="0" algn="r">
              <a:buNone/>
              <a:defRPr/>
            </a:lvl5pPr>
            <a:lvl6pPr lvl="5" rtl="0" algn="r">
              <a:buNone/>
              <a:defRPr/>
            </a:lvl6pPr>
            <a:lvl7pPr lvl="6" rtl="0" algn="r">
              <a:buNone/>
              <a:defRPr/>
            </a:lvl7pPr>
            <a:lvl8pPr lvl="7" rtl="0" algn="r">
              <a:buNone/>
              <a:defRPr/>
            </a:lvl8pPr>
            <a:lvl9pPr lvl="8" rtl="0" algn="r">
              <a:buNone/>
              <a:defRPr/>
            </a:lvl9pPr>
          </a:lstStyle>
          <a:p>
            <a:pPr indent="0" lvl="0" marL="0" rtl="0" algn="r">
              <a:spcBef>
                <a:spcPts val="0"/>
              </a:spcBef>
              <a:spcAft>
                <a:spcPts val="0"/>
              </a:spcAft>
              <a:buNone/>
            </a:pPr>
            <a:fld id="{00000000-1234-1234-1234-123412341234}" type="slidenum">
              <a:rPr lang="en"/>
              <a:t>‹#›</a:t>
            </a:fld>
            <a:endParaRPr/>
          </a:p>
        </p:txBody>
      </p:sp>
      <p:sp>
        <p:nvSpPr>
          <p:cNvPr id="211" name="Google Shape;211;p37"/>
          <p:cNvSpPr txBox="1"/>
          <p:nvPr>
            <p:ph idx="1" type="subTitle"/>
          </p:nvPr>
        </p:nvSpPr>
        <p:spPr>
          <a:xfrm>
            <a:off x="381082" y="1182925"/>
            <a:ext cx="41490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212" name="Google Shape;212;p37"/>
          <p:cNvSpPr txBox="1"/>
          <p:nvPr>
            <p:ph idx="4" type="body"/>
          </p:nvPr>
        </p:nvSpPr>
        <p:spPr>
          <a:xfrm>
            <a:off x="381082" y="1521627"/>
            <a:ext cx="41490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SzPts val="1000"/>
              <a:buChar char="●"/>
              <a:defRPr sz="1000"/>
            </a:lvl1pPr>
            <a:lvl2pPr indent="-292100" lvl="1" marL="914400">
              <a:spcBef>
                <a:spcPts val="0"/>
              </a:spcBef>
              <a:spcAft>
                <a:spcPts val="0"/>
              </a:spcAft>
              <a:buSzPts val="1000"/>
              <a:buChar char="○"/>
              <a:defRPr sz="1000"/>
            </a:lvl2pPr>
            <a:lvl3pPr indent="-292100" lvl="2" marL="1371600">
              <a:spcBef>
                <a:spcPts val="0"/>
              </a:spcBef>
              <a:spcAft>
                <a:spcPts val="0"/>
              </a:spcAft>
              <a:buSzPts val="1000"/>
              <a:buChar char="■"/>
              <a:defRPr sz="1000"/>
            </a:lvl3pPr>
            <a:lvl4pPr indent="-292100" lvl="3" marL="1828800">
              <a:spcBef>
                <a:spcPts val="0"/>
              </a:spcBef>
              <a:spcAft>
                <a:spcPts val="0"/>
              </a:spcAft>
              <a:buSzPts val="1000"/>
              <a:buChar char="●"/>
              <a:defRPr sz="1000"/>
            </a:lvl4pPr>
            <a:lvl5pPr indent="-292100" lvl="4" marL="2286000">
              <a:spcBef>
                <a:spcPts val="0"/>
              </a:spcBef>
              <a:spcAft>
                <a:spcPts val="0"/>
              </a:spcAft>
              <a:buSzPts val="1000"/>
              <a:buChar char="○"/>
              <a:defRPr sz="1000"/>
            </a:lvl5pPr>
            <a:lvl6pPr indent="-292100" lvl="5" marL="2743200">
              <a:spcBef>
                <a:spcPts val="0"/>
              </a:spcBef>
              <a:spcAft>
                <a:spcPts val="0"/>
              </a:spcAft>
              <a:buSzPts val="1000"/>
              <a:buChar char="■"/>
              <a:defRPr sz="1000"/>
            </a:lvl6pPr>
            <a:lvl7pPr indent="-292100" lvl="6" marL="3200400">
              <a:spcBef>
                <a:spcPts val="0"/>
              </a:spcBef>
              <a:spcAft>
                <a:spcPts val="0"/>
              </a:spcAft>
              <a:buSzPts val="1000"/>
              <a:buChar char="●"/>
              <a:defRPr sz="1000"/>
            </a:lvl7pPr>
            <a:lvl8pPr indent="-292100" lvl="7" marL="3657600">
              <a:spcBef>
                <a:spcPts val="0"/>
              </a:spcBef>
              <a:spcAft>
                <a:spcPts val="0"/>
              </a:spcAft>
              <a:buSzPts val="1000"/>
              <a:buChar char="○"/>
              <a:defRPr sz="1000"/>
            </a:lvl8pPr>
            <a:lvl9pPr indent="-292100" lvl="8" marL="4114800">
              <a:spcBef>
                <a:spcPts val="0"/>
              </a:spcBef>
              <a:spcAft>
                <a:spcPts val="0"/>
              </a:spcAft>
              <a:buSzPts val="1000"/>
              <a:buChar char="■"/>
              <a:defRPr sz="1000"/>
            </a:lvl9pPr>
          </a:lstStyle>
          <a:p/>
        </p:txBody>
      </p:sp>
      <p:sp>
        <p:nvSpPr>
          <p:cNvPr id="213" name="Google Shape;213;p37"/>
          <p:cNvSpPr txBox="1"/>
          <p:nvPr>
            <p:ph idx="5" type="subTitle"/>
          </p:nvPr>
        </p:nvSpPr>
        <p:spPr>
          <a:xfrm>
            <a:off x="4566932" y="1182925"/>
            <a:ext cx="41490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214" name="Google Shape;214;p37"/>
          <p:cNvSpPr txBox="1"/>
          <p:nvPr>
            <p:ph idx="6" type="body"/>
          </p:nvPr>
        </p:nvSpPr>
        <p:spPr>
          <a:xfrm>
            <a:off x="4566932" y="1521627"/>
            <a:ext cx="41490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SzPts val="1000"/>
              <a:buChar char="●"/>
              <a:defRPr sz="1000"/>
            </a:lvl1pPr>
            <a:lvl2pPr indent="-292100" lvl="1" marL="914400">
              <a:spcBef>
                <a:spcPts val="0"/>
              </a:spcBef>
              <a:spcAft>
                <a:spcPts val="0"/>
              </a:spcAft>
              <a:buSzPts val="1000"/>
              <a:buChar char="○"/>
              <a:defRPr sz="1000"/>
            </a:lvl2pPr>
            <a:lvl3pPr indent="-292100" lvl="2" marL="1371600">
              <a:spcBef>
                <a:spcPts val="0"/>
              </a:spcBef>
              <a:spcAft>
                <a:spcPts val="0"/>
              </a:spcAft>
              <a:buSzPts val="1000"/>
              <a:buChar char="■"/>
              <a:defRPr sz="1000"/>
            </a:lvl3pPr>
            <a:lvl4pPr indent="-292100" lvl="3" marL="1828800">
              <a:spcBef>
                <a:spcPts val="0"/>
              </a:spcBef>
              <a:spcAft>
                <a:spcPts val="0"/>
              </a:spcAft>
              <a:buSzPts val="1000"/>
              <a:buChar char="●"/>
              <a:defRPr sz="1000"/>
            </a:lvl4pPr>
            <a:lvl5pPr indent="-292100" lvl="4" marL="2286000">
              <a:spcBef>
                <a:spcPts val="0"/>
              </a:spcBef>
              <a:spcAft>
                <a:spcPts val="0"/>
              </a:spcAft>
              <a:buSzPts val="1000"/>
              <a:buChar char="○"/>
              <a:defRPr sz="1000"/>
            </a:lvl5pPr>
            <a:lvl6pPr indent="-292100" lvl="5" marL="2743200">
              <a:spcBef>
                <a:spcPts val="0"/>
              </a:spcBef>
              <a:spcAft>
                <a:spcPts val="0"/>
              </a:spcAft>
              <a:buSzPts val="1000"/>
              <a:buChar char="■"/>
              <a:defRPr sz="1000"/>
            </a:lvl6pPr>
            <a:lvl7pPr indent="-292100" lvl="6" marL="3200400">
              <a:spcBef>
                <a:spcPts val="0"/>
              </a:spcBef>
              <a:spcAft>
                <a:spcPts val="0"/>
              </a:spcAft>
              <a:buSzPts val="1000"/>
              <a:buChar char="●"/>
              <a:defRPr sz="1000"/>
            </a:lvl7pPr>
            <a:lvl8pPr indent="-292100" lvl="7" marL="3657600">
              <a:spcBef>
                <a:spcPts val="0"/>
              </a:spcBef>
              <a:spcAft>
                <a:spcPts val="0"/>
              </a:spcAft>
              <a:buSzPts val="1000"/>
              <a:buChar char="○"/>
              <a:defRPr sz="1000"/>
            </a:lvl8pPr>
            <a:lvl9pPr indent="-292100" lvl="8" marL="4114800">
              <a:spcBef>
                <a:spcPts val="0"/>
              </a:spcBef>
              <a:spcAft>
                <a:spcPts val="0"/>
              </a:spcAft>
              <a:buSzPts val="1000"/>
              <a:buChar char="■"/>
              <a:defRPr sz="1000"/>
            </a:lvl9pPr>
          </a:lstStyle>
          <a:p/>
        </p:txBody>
      </p:sp>
      <p:sp>
        <p:nvSpPr>
          <p:cNvPr id="215" name="Google Shape;215;p37"/>
          <p:cNvSpPr txBox="1"/>
          <p:nvPr>
            <p:ph idx="7"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16" name="Google Shape;216;p37"/>
          <p:cNvSpPr txBox="1"/>
          <p:nvPr>
            <p:ph idx="8"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type="twoColTx">
  <p:cSld name="TITLE_AND_TWO_COLUMNS">
    <p:bg>
      <p:bgPr>
        <a:solidFill>
          <a:schemeClr val="lt1"/>
        </a:solidFill>
      </p:bgPr>
    </p:bg>
    <p:spTree>
      <p:nvGrpSpPr>
        <p:cNvPr id="217" name="Shape 217"/>
        <p:cNvGrpSpPr/>
        <p:nvPr/>
      </p:nvGrpSpPr>
      <p:grpSpPr>
        <a:xfrm>
          <a:off x="0" y="0"/>
          <a:ext cx="0" cy="0"/>
          <a:chOff x="0" y="0"/>
          <a:chExt cx="0" cy="0"/>
        </a:xfrm>
      </p:grpSpPr>
      <p:grpSp>
        <p:nvGrpSpPr>
          <p:cNvPr id="218" name="Google Shape;218;p38"/>
          <p:cNvGrpSpPr/>
          <p:nvPr/>
        </p:nvGrpSpPr>
        <p:grpSpPr>
          <a:xfrm>
            <a:off x="0" y="-444900"/>
            <a:ext cx="9144000" cy="5588500"/>
            <a:chOff x="0" y="-444900"/>
            <a:chExt cx="9144000" cy="5588500"/>
          </a:xfrm>
        </p:grpSpPr>
        <p:grpSp>
          <p:nvGrpSpPr>
            <p:cNvPr id="219" name="Google Shape;219;p38"/>
            <p:cNvGrpSpPr/>
            <p:nvPr/>
          </p:nvGrpSpPr>
          <p:grpSpPr>
            <a:xfrm>
              <a:off x="0" y="100"/>
              <a:ext cx="9144000" cy="5143500"/>
              <a:chOff x="0" y="100"/>
              <a:chExt cx="9144000" cy="5143500"/>
            </a:xfrm>
          </p:grpSpPr>
          <p:sp>
            <p:nvSpPr>
              <p:cNvPr id="220" name="Google Shape;220;p38"/>
              <p:cNvSpPr/>
              <p:nvPr/>
            </p:nvSpPr>
            <p:spPr>
              <a:xfrm>
                <a:off x="0" y="100"/>
                <a:ext cx="9144000" cy="5143500"/>
              </a:xfrm>
              <a:prstGeom prst="snip1Rect">
                <a:avLst>
                  <a:gd fmla="val 40868" name="adj"/>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sp>
            <p:nvSpPr>
              <p:cNvPr id="221" name="Google Shape;221;p38"/>
              <p:cNvSpPr/>
              <p:nvPr/>
            </p:nvSpPr>
            <p:spPr>
              <a:xfrm rot="10800000">
                <a:off x="7036475" y="1219850"/>
                <a:ext cx="2107500" cy="186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grpSp>
        <p:sp>
          <p:nvSpPr>
            <p:cNvPr id="222" name="Google Shape;222;p38"/>
            <p:cNvSpPr/>
            <p:nvPr/>
          </p:nvSpPr>
          <p:spPr>
            <a:xfrm flipH="1" rot="4500068">
              <a:off x="7230762" y="-248045"/>
              <a:ext cx="1723726" cy="1714991"/>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SemiBold"/>
                  <a:ea typeface="Inter Tight SemiBold"/>
                  <a:cs typeface="Inter Tight SemiBold"/>
                  <a:sym typeface="Inter Tight SemiBold"/>
                </a:rPr>
                <a:t> </a:t>
              </a:r>
              <a:endParaRPr>
                <a:solidFill>
                  <a:schemeClr val="lt2"/>
                </a:solidFill>
                <a:latin typeface="Inter Tight SemiBold"/>
                <a:ea typeface="Inter Tight SemiBold"/>
                <a:cs typeface="Inter Tight SemiBold"/>
                <a:sym typeface="Inter Tight SemiBold"/>
              </a:endParaRPr>
            </a:p>
          </p:txBody>
        </p:sp>
      </p:grpSp>
      <p:sp>
        <p:nvSpPr>
          <p:cNvPr id="223" name="Google Shape;223;p38"/>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24" name="Google Shape;224;p38"/>
          <p:cNvSpPr txBox="1"/>
          <p:nvPr>
            <p:ph type="title"/>
          </p:nvPr>
        </p:nvSpPr>
        <p:spPr>
          <a:xfrm>
            <a:off x="2479675" y="1637413"/>
            <a:ext cx="4184700" cy="5727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25" name="Google Shape;225;p38"/>
          <p:cNvSpPr txBox="1"/>
          <p:nvPr>
            <p:ph idx="1" type="body"/>
          </p:nvPr>
        </p:nvSpPr>
        <p:spPr>
          <a:xfrm>
            <a:off x="2479675" y="2291377"/>
            <a:ext cx="4184700" cy="22881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Clr>
                <a:schemeClr val="lt1"/>
              </a:buClr>
              <a:buSzPts val="1700"/>
              <a:buChar char="●"/>
              <a:defRPr>
                <a:solidFill>
                  <a:schemeClr val="lt1"/>
                </a:solidFill>
              </a:defRPr>
            </a:lvl1pPr>
            <a:lvl2pPr indent="-336550" lvl="1" marL="914400">
              <a:spcBef>
                <a:spcPts val="0"/>
              </a:spcBef>
              <a:spcAft>
                <a:spcPts val="0"/>
              </a:spcAft>
              <a:buClr>
                <a:schemeClr val="lt1"/>
              </a:buClr>
              <a:buSzPts val="1700"/>
              <a:buChar char="○"/>
              <a:defRPr>
                <a:solidFill>
                  <a:schemeClr val="lt1"/>
                </a:solidFill>
              </a:defRPr>
            </a:lvl2pPr>
            <a:lvl3pPr indent="-336550" lvl="2" marL="1371600">
              <a:spcBef>
                <a:spcPts val="0"/>
              </a:spcBef>
              <a:spcAft>
                <a:spcPts val="0"/>
              </a:spcAft>
              <a:buClr>
                <a:schemeClr val="lt1"/>
              </a:buClr>
              <a:buSzPts val="1700"/>
              <a:buChar char="■"/>
              <a:defRPr>
                <a:solidFill>
                  <a:schemeClr val="lt1"/>
                </a:solidFill>
              </a:defRPr>
            </a:lvl3pPr>
            <a:lvl4pPr indent="-336550" lvl="3" marL="1828800">
              <a:spcBef>
                <a:spcPts val="0"/>
              </a:spcBef>
              <a:spcAft>
                <a:spcPts val="0"/>
              </a:spcAft>
              <a:buClr>
                <a:schemeClr val="lt1"/>
              </a:buClr>
              <a:buSzPts val="1700"/>
              <a:buChar char="●"/>
              <a:defRPr>
                <a:solidFill>
                  <a:schemeClr val="lt1"/>
                </a:solidFill>
              </a:defRPr>
            </a:lvl4pPr>
            <a:lvl5pPr indent="-336550" lvl="4" marL="2286000">
              <a:spcBef>
                <a:spcPts val="0"/>
              </a:spcBef>
              <a:spcAft>
                <a:spcPts val="0"/>
              </a:spcAft>
              <a:buClr>
                <a:schemeClr val="lt1"/>
              </a:buClr>
              <a:buSzPts val="1700"/>
              <a:buChar char="○"/>
              <a:defRPr>
                <a:solidFill>
                  <a:schemeClr val="lt1"/>
                </a:solidFill>
              </a:defRPr>
            </a:lvl5pPr>
            <a:lvl6pPr indent="-336550" lvl="5" marL="2743200">
              <a:spcBef>
                <a:spcPts val="0"/>
              </a:spcBef>
              <a:spcAft>
                <a:spcPts val="0"/>
              </a:spcAft>
              <a:buClr>
                <a:schemeClr val="lt1"/>
              </a:buClr>
              <a:buSzPts val="1700"/>
              <a:buChar char="■"/>
              <a:defRPr>
                <a:solidFill>
                  <a:schemeClr val="lt1"/>
                </a:solidFill>
              </a:defRPr>
            </a:lvl6pPr>
            <a:lvl7pPr indent="-336550" lvl="6" marL="3200400">
              <a:spcBef>
                <a:spcPts val="0"/>
              </a:spcBef>
              <a:spcAft>
                <a:spcPts val="0"/>
              </a:spcAft>
              <a:buClr>
                <a:schemeClr val="lt1"/>
              </a:buClr>
              <a:buSzPts val="1700"/>
              <a:buChar char="●"/>
              <a:defRPr>
                <a:solidFill>
                  <a:schemeClr val="lt1"/>
                </a:solidFill>
              </a:defRPr>
            </a:lvl7pPr>
            <a:lvl8pPr indent="-336550" lvl="7" marL="3657600">
              <a:spcBef>
                <a:spcPts val="0"/>
              </a:spcBef>
              <a:spcAft>
                <a:spcPts val="0"/>
              </a:spcAft>
              <a:buClr>
                <a:schemeClr val="lt1"/>
              </a:buClr>
              <a:buSzPts val="1700"/>
              <a:buChar char="○"/>
              <a:defRPr>
                <a:solidFill>
                  <a:schemeClr val="lt1"/>
                </a:solidFill>
              </a:defRPr>
            </a:lvl8pPr>
            <a:lvl9pPr indent="-336550" lvl="8" marL="4114800">
              <a:spcBef>
                <a:spcPts val="0"/>
              </a:spcBef>
              <a:spcAft>
                <a:spcPts val="0"/>
              </a:spcAft>
              <a:buClr>
                <a:schemeClr val="lt1"/>
              </a:buClr>
              <a:buSzPts val="1700"/>
              <a:buChar char="■"/>
              <a:defRPr>
                <a:solidFill>
                  <a:schemeClr val="lt1"/>
                </a:solidFill>
              </a:defRPr>
            </a:lvl9pPr>
          </a:lstStyle>
          <a:p/>
        </p:txBody>
      </p:sp>
      <p:sp>
        <p:nvSpPr>
          <p:cNvPr id="226" name="Google Shape;226;p38"/>
          <p:cNvSpPr txBox="1"/>
          <p:nvPr>
            <p:ph idx="2"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227" name="Google Shape;227;p38"/>
          <p:cNvSpPr txBox="1"/>
          <p:nvPr>
            <p:ph idx="3"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type="titleOnly">
  <p:cSld name="TITLE_ONLY">
    <p:bg>
      <p:bgPr>
        <a:solidFill>
          <a:schemeClr val="lt1"/>
        </a:solidFill>
      </p:bgPr>
    </p:bg>
    <p:spTree>
      <p:nvGrpSpPr>
        <p:cNvPr id="228" name="Shape 228"/>
        <p:cNvGrpSpPr/>
        <p:nvPr/>
      </p:nvGrpSpPr>
      <p:grpSpPr>
        <a:xfrm>
          <a:off x="0" y="0"/>
          <a:ext cx="0" cy="0"/>
          <a:chOff x="0" y="0"/>
          <a:chExt cx="0" cy="0"/>
        </a:xfrm>
      </p:grpSpPr>
      <p:sp>
        <p:nvSpPr>
          <p:cNvPr id="229" name="Google Shape;229;p39"/>
          <p:cNvSpPr/>
          <p:nvPr>
            <p:ph idx="2" type="pic"/>
          </p:nvPr>
        </p:nvSpPr>
        <p:spPr>
          <a:xfrm rot="299866">
            <a:off x="764484" y="2679783"/>
            <a:ext cx="1938771" cy="1938771"/>
          </a:xfrm>
          <a:prstGeom prst="snip1Rect">
            <a:avLst>
              <a:gd fmla="val 16667" name="adj"/>
            </a:avLst>
          </a:prstGeom>
          <a:noFill/>
          <a:ln>
            <a:noFill/>
          </a:ln>
        </p:spPr>
      </p:sp>
      <p:sp>
        <p:nvSpPr>
          <p:cNvPr id="230" name="Google Shape;230;p39"/>
          <p:cNvSpPr/>
          <p:nvPr>
            <p:ph idx="3" type="pic"/>
          </p:nvPr>
        </p:nvSpPr>
        <p:spPr>
          <a:xfrm rot="-299913">
            <a:off x="3602840" y="2620826"/>
            <a:ext cx="1938472" cy="1938472"/>
          </a:xfrm>
          <a:prstGeom prst="snip1Rect">
            <a:avLst>
              <a:gd fmla="val 16667" name="adj"/>
            </a:avLst>
          </a:prstGeom>
          <a:noFill/>
          <a:ln>
            <a:noFill/>
          </a:ln>
        </p:spPr>
      </p:sp>
      <p:sp>
        <p:nvSpPr>
          <p:cNvPr id="231" name="Google Shape;231;p39"/>
          <p:cNvSpPr/>
          <p:nvPr>
            <p:ph idx="4" type="pic"/>
          </p:nvPr>
        </p:nvSpPr>
        <p:spPr>
          <a:xfrm rot="299913">
            <a:off x="6440891" y="2679947"/>
            <a:ext cx="1938472" cy="1938472"/>
          </a:xfrm>
          <a:prstGeom prst="snip1Rect">
            <a:avLst>
              <a:gd fmla="val 16667" name="adj"/>
            </a:avLst>
          </a:prstGeom>
          <a:noFill/>
          <a:ln>
            <a:noFill/>
          </a:ln>
        </p:spPr>
      </p:sp>
      <p:sp>
        <p:nvSpPr>
          <p:cNvPr id="232" name="Google Shape;232;p39"/>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33" name="Google Shape;233;p39"/>
          <p:cNvSpPr txBox="1"/>
          <p:nvPr>
            <p:ph idx="1" type="subTitle"/>
          </p:nvPr>
        </p:nvSpPr>
        <p:spPr>
          <a:xfrm>
            <a:off x="381063" y="1182922"/>
            <a:ext cx="27054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234" name="Google Shape;234;p39"/>
          <p:cNvSpPr txBox="1"/>
          <p:nvPr>
            <p:ph idx="5" type="body"/>
          </p:nvPr>
        </p:nvSpPr>
        <p:spPr>
          <a:xfrm>
            <a:off x="381063" y="1521625"/>
            <a:ext cx="27054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SzPts val="1000"/>
              <a:buChar char="●"/>
              <a:defRPr sz="1000"/>
            </a:lvl1pPr>
            <a:lvl2pPr indent="-292100" lvl="1" marL="914400">
              <a:spcBef>
                <a:spcPts val="0"/>
              </a:spcBef>
              <a:spcAft>
                <a:spcPts val="0"/>
              </a:spcAft>
              <a:buSzPts val="1000"/>
              <a:buChar char="○"/>
              <a:defRPr sz="1000"/>
            </a:lvl2pPr>
            <a:lvl3pPr indent="-292100" lvl="2" marL="1371600">
              <a:spcBef>
                <a:spcPts val="0"/>
              </a:spcBef>
              <a:spcAft>
                <a:spcPts val="0"/>
              </a:spcAft>
              <a:buSzPts val="1000"/>
              <a:buChar char="■"/>
              <a:defRPr sz="1000"/>
            </a:lvl3pPr>
            <a:lvl4pPr indent="-292100" lvl="3" marL="1828800">
              <a:spcBef>
                <a:spcPts val="0"/>
              </a:spcBef>
              <a:spcAft>
                <a:spcPts val="0"/>
              </a:spcAft>
              <a:buSzPts val="1000"/>
              <a:buChar char="●"/>
              <a:defRPr sz="1000"/>
            </a:lvl4pPr>
            <a:lvl5pPr indent="-292100" lvl="4" marL="2286000">
              <a:spcBef>
                <a:spcPts val="0"/>
              </a:spcBef>
              <a:spcAft>
                <a:spcPts val="0"/>
              </a:spcAft>
              <a:buSzPts val="1000"/>
              <a:buChar char="○"/>
              <a:defRPr sz="1000"/>
            </a:lvl5pPr>
            <a:lvl6pPr indent="-292100" lvl="5" marL="2743200">
              <a:spcBef>
                <a:spcPts val="0"/>
              </a:spcBef>
              <a:spcAft>
                <a:spcPts val="0"/>
              </a:spcAft>
              <a:buSzPts val="1000"/>
              <a:buChar char="■"/>
              <a:defRPr sz="1000"/>
            </a:lvl6pPr>
            <a:lvl7pPr indent="-292100" lvl="6" marL="3200400">
              <a:spcBef>
                <a:spcPts val="0"/>
              </a:spcBef>
              <a:spcAft>
                <a:spcPts val="0"/>
              </a:spcAft>
              <a:buSzPts val="1000"/>
              <a:buChar char="●"/>
              <a:defRPr sz="1000"/>
            </a:lvl7pPr>
            <a:lvl8pPr indent="-292100" lvl="7" marL="3657600">
              <a:spcBef>
                <a:spcPts val="0"/>
              </a:spcBef>
              <a:spcAft>
                <a:spcPts val="0"/>
              </a:spcAft>
              <a:buSzPts val="1000"/>
              <a:buChar char="○"/>
              <a:defRPr sz="1000"/>
            </a:lvl8pPr>
            <a:lvl9pPr indent="-292100" lvl="8" marL="4114800">
              <a:spcBef>
                <a:spcPts val="0"/>
              </a:spcBef>
              <a:spcAft>
                <a:spcPts val="0"/>
              </a:spcAft>
              <a:buSzPts val="1000"/>
              <a:buChar char="■"/>
              <a:defRPr sz="1000"/>
            </a:lvl9pPr>
          </a:lstStyle>
          <a:p/>
        </p:txBody>
      </p:sp>
      <p:sp>
        <p:nvSpPr>
          <p:cNvPr id="235" name="Google Shape;235;p39"/>
          <p:cNvSpPr txBox="1"/>
          <p:nvPr>
            <p:ph idx="6" type="subTitle"/>
          </p:nvPr>
        </p:nvSpPr>
        <p:spPr>
          <a:xfrm>
            <a:off x="3219300" y="1182922"/>
            <a:ext cx="27054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236" name="Google Shape;236;p39"/>
          <p:cNvSpPr txBox="1"/>
          <p:nvPr>
            <p:ph idx="7" type="body"/>
          </p:nvPr>
        </p:nvSpPr>
        <p:spPr>
          <a:xfrm>
            <a:off x="3219300" y="1521625"/>
            <a:ext cx="27054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SzPts val="1000"/>
              <a:buChar char="●"/>
              <a:defRPr sz="1000"/>
            </a:lvl1pPr>
            <a:lvl2pPr indent="-292100" lvl="1" marL="914400">
              <a:spcBef>
                <a:spcPts val="0"/>
              </a:spcBef>
              <a:spcAft>
                <a:spcPts val="0"/>
              </a:spcAft>
              <a:buSzPts val="1000"/>
              <a:buChar char="○"/>
              <a:defRPr sz="1000"/>
            </a:lvl2pPr>
            <a:lvl3pPr indent="-292100" lvl="2" marL="1371600">
              <a:spcBef>
                <a:spcPts val="0"/>
              </a:spcBef>
              <a:spcAft>
                <a:spcPts val="0"/>
              </a:spcAft>
              <a:buSzPts val="1000"/>
              <a:buChar char="■"/>
              <a:defRPr sz="1000"/>
            </a:lvl3pPr>
            <a:lvl4pPr indent="-292100" lvl="3" marL="1828800">
              <a:spcBef>
                <a:spcPts val="0"/>
              </a:spcBef>
              <a:spcAft>
                <a:spcPts val="0"/>
              </a:spcAft>
              <a:buSzPts val="1000"/>
              <a:buChar char="●"/>
              <a:defRPr sz="1000"/>
            </a:lvl4pPr>
            <a:lvl5pPr indent="-292100" lvl="4" marL="2286000">
              <a:spcBef>
                <a:spcPts val="0"/>
              </a:spcBef>
              <a:spcAft>
                <a:spcPts val="0"/>
              </a:spcAft>
              <a:buSzPts val="1000"/>
              <a:buChar char="○"/>
              <a:defRPr sz="1000"/>
            </a:lvl5pPr>
            <a:lvl6pPr indent="-292100" lvl="5" marL="2743200">
              <a:spcBef>
                <a:spcPts val="0"/>
              </a:spcBef>
              <a:spcAft>
                <a:spcPts val="0"/>
              </a:spcAft>
              <a:buSzPts val="1000"/>
              <a:buChar char="■"/>
              <a:defRPr sz="1000"/>
            </a:lvl6pPr>
            <a:lvl7pPr indent="-292100" lvl="6" marL="3200400">
              <a:spcBef>
                <a:spcPts val="0"/>
              </a:spcBef>
              <a:spcAft>
                <a:spcPts val="0"/>
              </a:spcAft>
              <a:buSzPts val="1000"/>
              <a:buChar char="●"/>
              <a:defRPr sz="1000"/>
            </a:lvl7pPr>
            <a:lvl8pPr indent="-292100" lvl="7" marL="3657600">
              <a:spcBef>
                <a:spcPts val="0"/>
              </a:spcBef>
              <a:spcAft>
                <a:spcPts val="0"/>
              </a:spcAft>
              <a:buSzPts val="1000"/>
              <a:buChar char="○"/>
              <a:defRPr sz="1000"/>
            </a:lvl8pPr>
            <a:lvl9pPr indent="-292100" lvl="8" marL="4114800">
              <a:spcBef>
                <a:spcPts val="0"/>
              </a:spcBef>
              <a:spcAft>
                <a:spcPts val="0"/>
              </a:spcAft>
              <a:buSzPts val="1000"/>
              <a:buChar char="■"/>
              <a:defRPr sz="1000"/>
            </a:lvl9pPr>
          </a:lstStyle>
          <a:p/>
        </p:txBody>
      </p:sp>
      <p:sp>
        <p:nvSpPr>
          <p:cNvPr id="237" name="Google Shape;237;p39"/>
          <p:cNvSpPr txBox="1"/>
          <p:nvPr>
            <p:ph idx="8" type="subTitle"/>
          </p:nvPr>
        </p:nvSpPr>
        <p:spPr>
          <a:xfrm>
            <a:off x="6057538" y="1182922"/>
            <a:ext cx="27054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238" name="Google Shape;238;p39"/>
          <p:cNvSpPr txBox="1"/>
          <p:nvPr>
            <p:ph idx="9" type="body"/>
          </p:nvPr>
        </p:nvSpPr>
        <p:spPr>
          <a:xfrm>
            <a:off x="6057538" y="1521625"/>
            <a:ext cx="27054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SzPts val="1000"/>
              <a:buChar char="●"/>
              <a:defRPr sz="1000"/>
            </a:lvl1pPr>
            <a:lvl2pPr indent="-292100" lvl="1" marL="914400">
              <a:spcBef>
                <a:spcPts val="0"/>
              </a:spcBef>
              <a:spcAft>
                <a:spcPts val="0"/>
              </a:spcAft>
              <a:buSzPts val="1000"/>
              <a:buChar char="○"/>
              <a:defRPr sz="1000"/>
            </a:lvl2pPr>
            <a:lvl3pPr indent="-292100" lvl="2" marL="1371600">
              <a:spcBef>
                <a:spcPts val="0"/>
              </a:spcBef>
              <a:spcAft>
                <a:spcPts val="0"/>
              </a:spcAft>
              <a:buSzPts val="1000"/>
              <a:buChar char="■"/>
              <a:defRPr sz="1000"/>
            </a:lvl3pPr>
            <a:lvl4pPr indent="-292100" lvl="3" marL="1828800">
              <a:spcBef>
                <a:spcPts val="0"/>
              </a:spcBef>
              <a:spcAft>
                <a:spcPts val="0"/>
              </a:spcAft>
              <a:buSzPts val="1000"/>
              <a:buChar char="●"/>
              <a:defRPr sz="1000"/>
            </a:lvl4pPr>
            <a:lvl5pPr indent="-292100" lvl="4" marL="2286000">
              <a:spcBef>
                <a:spcPts val="0"/>
              </a:spcBef>
              <a:spcAft>
                <a:spcPts val="0"/>
              </a:spcAft>
              <a:buSzPts val="1000"/>
              <a:buChar char="○"/>
              <a:defRPr sz="1000"/>
            </a:lvl5pPr>
            <a:lvl6pPr indent="-292100" lvl="5" marL="2743200">
              <a:spcBef>
                <a:spcPts val="0"/>
              </a:spcBef>
              <a:spcAft>
                <a:spcPts val="0"/>
              </a:spcAft>
              <a:buSzPts val="1000"/>
              <a:buChar char="■"/>
              <a:defRPr sz="1000"/>
            </a:lvl6pPr>
            <a:lvl7pPr indent="-292100" lvl="6" marL="3200400">
              <a:spcBef>
                <a:spcPts val="0"/>
              </a:spcBef>
              <a:spcAft>
                <a:spcPts val="0"/>
              </a:spcAft>
              <a:buSzPts val="1000"/>
              <a:buChar char="●"/>
              <a:defRPr sz="1000"/>
            </a:lvl7pPr>
            <a:lvl8pPr indent="-292100" lvl="7" marL="3657600">
              <a:spcBef>
                <a:spcPts val="0"/>
              </a:spcBef>
              <a:spcAft>
                <a:spcPts val="0"/>
              </a:spcAft>
              <a:buSzPts val="1000"/>
              <a:buChar char="○"/>
              <a:defRPr sz="1000"/>
            </a:lvl8pPr>
            <a:lvl9pPr indent="-292100" lvl="8" marL="4114800">
              <a:spcBef>
                <a:spcPts val="0"/>
              </a:spcBef>
              <a:spcAft>
                <a:spcPts val="0"/>
              </a:spcAft>
              <a:buSzPts val="1000"/>
              <a:buChar char="■"/>
              <a:defRPr sz="1000"/>
            </a:lvl9pPr>
          </a:lstStyle>
          <a:p/>
        </p:txBody>
      </p:sp>
      <p:sp>
        <p:nvSpPr>
          <p:cNvPr id="239" name="Google Shape;239;p39"/>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40" name="Google Shape;240;p39"/>
          <p:cNvSpPr txBox="1"/>
          <p:nvPr>
            <p:ph idx="13"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41" name="Google Shape;241;p39"/>
          <p:cNvSpPr txBox="1"/>
          <p:nvPr>
            <p:ph idx="14"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and image 1">
  <p:cSld name="ONE_COLUMN_TEXT">
    <p:bg>
      <p:bgPr>
        <a:solidFill>
          <a:schemeClr val="lt1"/>
        </a:solidFill>
      </p:bgPr>
    </p:bg>
    <p:spTree>
      <p:nvGrpSpPr>
        <p:cNvPr id="242" name="Shape 242"/>
        <p:cNvGrpSpPr/>
        <p:nvPr/>
      </p:nvGrpSpPr>
      <p:grpSpPr>
        <a:xfrm>
          <a:off x="0" y="0"/>
          <a:ext cx="0" cy="0"/>
          <a:chOff x="0" y="0"/>
          <a:chExt cx="0" cy="0"/>
        </a:xfrm>
      </p:grpSpPr>
      <p:sp>
        <p:nvSpPr>
          <p:cNvPr id="243" name="Google Shape;243;p40"/>
          <p:cNvSpPr/>
          <p:nvPr>
            <p:ph idx="2" type="pic"/>
          </p:nvPr>
        </p:nvSpPr>
        <p:spPr>
          <a:xfrm>
            <a:off x="434125" y="2147825"/>
            <a:ext cx="8275200" cy="2679300"/>
          </a:xfrm>
          <a:prstGeom prst="snip1Rect">
            <a:avLst>
              <a:gd fmla="val 29467" name="adj"/>
            </a:avLst>
          </a:prstGeom>
          <a:noFill/>
          <a:ln>
            <a:noFill/>
          </a:ln>
        </p:spPr>
      </p:sp>
      <p:sp>
        <p:nvSpPr>
          <p:cNvPr id="244" name="Google Shape;244;p40"/>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45" name="Google Shape;245;p40"/>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46" name="Google Shape;246;p40"/>
          <p:cNvSpPr txBox="1"/>
          <p:nvPr>
            <p:ph idx="1" type="body"/>
          </p:nvPr>
        </p:nvSpPr>
        <p:spPr>
          <a:xfrm>
            <a:off x="333925" y="1163150"/>
            <a:ext cx="8475600" cy="7080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247" name="Google Shape;247;p40"/>
          <p:cNvSpPr txBox="1"/>
          <p:nvPr>
            <p:ph idx="3"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48" name="Google Shape;248;p40"/>
          <p:cNvSpPr txBox="1"/>
          <p:nvPr>
            <p:ph idx="4"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extLst>
    <p:ext uri="{DCECCB84-F9BA-43D5-87BE-67443E8EF086}">
      <p15:sldGuideLst>
        <p15:guide id="1" pos="273">
          <p15:clr>
            <a:srgbClr val="E46962"/>
          </p15:clr>
        </p15:guide>
      </p15:sldGuideLst>
    </p:ext>
  </p:extLst>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ractive pop-up left">
  <p:cSld name="ONE_COLUMN_TEXT_1">
    <p:bg>
      <p:bgPr>
        <a:solidFill>
          <a:schemeClr val="lt1"/>
        </a:solidFill>
      </p:bgPr>
    </p:bg>
    <p:spTree>
      <p:nvGrpSpPr>
        <p:cNvPr id="249" name="Shape 249"/>
        <p:cNvGrpSpPr/>
        <p:nvPr/>
      </p:nvGrpSpPr>
      <p:grpSpPr>
        <a:xfrm>
          <a:off x="0" y="0"/>
          <a:ext cx="0" cy="0"/>
          <a:chOff x="0" y="0"/>
          <a:chExt cx="0" cy="0"/>
        </a:xfrm>
      </p:grpSpPr>
      <p:grpSp>
        <p:nvGrpSpPr>
          <p:cNvPr id="250" name="Google Shape;250;p41"/>
          <p:cNvGrpSpPr/>
          <p:nvPr/>
        </p:nvGrpSpPr>
        <p:grpSpPr>
          <a:xfrm>
            <a:off x="433788" y="1202208"/>
            <a:ext cx="2632899" cy="904617"/>
            <a:chOff x="433788" y="1202208"/>
            <a:chExt cx="2632899" cy="904617"/>
          </a:xfrm>
        </p:grpSpPr>
        <p:sp>
          <p:nvSpPr>
            <p:cNvPr id="251" name="Google Shape;251;p41"/>
            <p:cNvSpPr/>
            <p:nvPr/>
          </p:nvSpPr>
          <p:spPr>
            <a:xfrm>
              <a:off x="433788" y="1202325"/>
              <a:ext cx="2632800" cy="904500"/>
            </a:xfrm>
            <a:prstGeom prst="snip1Rect">
              <a:avLst>
                <a:gd fmla="val 35102"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a:ea typeface="Inter Tight"/>
                <a:cs typeface="Inter Tight"/>
                <a:sym typeface="Inter Tight"/>
              </a:endParaRPr>
            </a:p>
          </p:txBody>
        </p:sp>
        <p:sp>
          <p:nvSpPr>
            <p:cNvPr id="252" name="Google Shape;252;p41"/>
            <p:cNvSpPr/>
            <p:nvPr/>
          </p:nvSpPr>
          <p:spPr>
            <a:xfrm rot="-6523">
              <a:off x="2750486" y="1202508"/>
              <a:ext cx="316201" cy="318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a:ea typeface="Inter Tight"/>
                  <a:cs typeface="Inter Tight"/>
                  <a:sym typeface="Inter Tight"/>
                </a:rPr>
                <a:t> </a:t>
              </a:r>
              <a:endParaRPr>
                <a:solidFill>
                  <a:schemeClr val="lt2"/>
                </a:solidFill>
                <a:latin typeface="Inter Tight"/>
                <a:ea typeface="Inter Tight"/>
                <a:cs typeface="Inter Tight"/>
                <a:sym typeface="Inter Tight"/>
              </a:endParaRPr>
            </a:p>
          </p:txBody>
        </p:sp>
      </p:grpSp>
      <p:sp>
        <p:nvSpPr>
          <p:cNvPr id="253" name="Google Shape;253;p41"/>
          <p:cNvSpPr txBox="1"/>
          <p:nvPr>
            <p:ph idx="1" type="subTitle"/>
          </p:nvPr>
        </p:nvSpPr>
        <p:spPr>
          <a:xfrm>
            <a:off x="437000" y="1202200"/>
            <a:ext cx="2322900" cy="3540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1pPr>
            <a:lvl2pPr lvl="1">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2pPr>
            <a:lvl3pPr lvl="2">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3pPr>
            <a:lvl4pPr lvl="3">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4pPr>
            <a:lvl5pPr lvl="4">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5pPr>
            <a:lvl6pPr lvl="5">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6pPr>
            <a:lvl7pPr lvl="6">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7pPr>
            <a:lvl8pPr lvl="7">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8pPr>
            <a:lvl9pPr lvl="8">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9pPr>
          </a:lstStyle>
          <a:p/>
        </p:txBody>
      </p:sp>
      <p:sp>
        <p:nvSpPr>
          <p:cNvPr id="254" name="Google Shape;254;p41"/>
          <p:cNvSpPr txBox="1"/>
          <p:nvPr>
            <p:ph idx="2" type="body"/>
          </p:nvPr>
        </p:nvSpPr>
        <p:spPr>
          <a:xfrm>
            <a:off x="437000" y="1460325"/>
            <a:ext cx="26328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Clr>
                <a:schemeClr val="lt1"/>
              </a:buClr>
              <a:buSzPts val="1000"/>
              <a:buChar char="●"/>
              <a:defRPr sz="1000">
                <a:solidFill>
                  <a:schemeClr val="lt1"/>
                </a:solidFill>
              </a:defRPr>
            </a:lvl1pPr>
            <a:lvl2pPr indent="-292100" lvl="1" marL="914400">
              <a:spcBef>
                <a:spcPts val="0"/>
              </a:spcBef>
              <a:spcAft>
                <a:spcPts val="0"/>
              </a:spcAft>
              <a:buClr>
                <a:schemeClr val="lt1"/>
              </a:buClr>
              <a:buSzPts val="1000"/>
              <a:buChar char="○"/>
              <a:defRPr sz="1000">
                <a:solidFill>
                  <a:schemeClr val="lt1"/>
                </a:solidFill>
              </a:defRPr>
            </a:lvl2pPr>
            <a:lvl3pPr indent="-292100" lvl="2" marL="1371600">
              <a:spcBef>
                <a:spcPts val="0"/>
              </a:spcBef>
              <a:spcAft>
                <a:spcPts val="0"/>
              </a:spcAft>
              <a:buClr>
                <a:schemeClr val="lt1"/>
              </a:buClr>
              <a:buSzPts val="1000"/>
              <a:buChar char="■"/>
              <a:defRPr sz="1000">
                <a:solidFill>
                  <a:schemeClr val="lt1"/>
                </a:solidFill>
              </a:defRPr>
            </a:lvl3pPr>
            <a:lvl4pPr indent="-292100" lvl="3" marL="1828800">
              <a:spcBef>
                <a:spcPts val="0"/>
              </a:spcBef>
              <a:spcAft>
                <a:spcPts val="0"/>
              </a:spcAft>
              <a:buClr>
                <a:schemeClr val="lt1"/>
              </a:buClr>
              <a:buSzPts val="1000"/>
              <a:buChar char="●"/>
              <a:defRPr sz="1000">
                <a:solidFill>
                  <a:schemeClr val="lt1"/>
                </a:solidFill>
              </a:defRPr>
            </a:lvl4pPr>
            <a:lvl5pPr indent="-292100" lvl="4" marL="2286000">
              <a:spcBef>
                <a:spcPts val="0"/>
              </a:spcBef>
              <a:spcAft>
                <a:spcPts val="0"/>
              </a:spcAft>
              <a:buClr>
                <a:schemeClr val="lt1"/>
              </a:buClr>
              <a:buSzPts val="1000"/>
              <a:buChar char="○"/>
              <a:defRPr sz="1000">
                <a:solidFill>
                  <a:schemeClr val="lt1"/>
                </a:solidFill>
              </a:defRPr>
            </a:lvl5pPr>
            <a:lvl6pPr indent="-292100" lvl="5" marL="2743200">
              <a:spcBef>
                <a:spcPts val="0"/>
              </a:spcBef>
              <a:spcAft>
                <a:spcPts val="0"/>
              </a:spcAft>
              <a:buClr>
                <a:schemeClr val="lt1"/>
              </a:buClr>
              <a:buSzPts val="1000"/>
              <a:buChar char="■"/>
              <a:defRPr sz="1000">
                <a:solidFill>
                  <a:schemeClr val="lt1"/>
                </a:solidFill>
              </a:defRPr>
            </a:lvl6pPr>
            <a:lvl7pPr indent="-292100" lvl="6" marL="3200400">
              <a:spcBef>
                <a:spcPts val="0"/>
              </a:spcBef>
              <a:spcAft>
                <a:spcPts val="0"/>
              </a:spcAft>
              <a:buClr>
                <a:schemeClr val="lt1"/>
              </a:buClr>
              <a:buSzPts val="1000"/>
              <a:buChar char="●"/>
              <a:defRPr sz="1000">
                <a:solidFill>
                  <a:schemeClr val="lt1"/>
                </a:solidFill>
              </a:defRPr>
            </a:lvl7pPr>
            <a:lvl8pPr indent="-292100" lvl="7" marL="3657600">
              <a:spcBef>
                <a:spcPts val="0"/>
              </a:spcBef>
              <a:spcAft>
                <a:spcPts val="0"/>
              </a:spcAft>
              <a:buClr>
                <a:schemeClr val="lt1"/>
              </a:buClr>
              <a:buSzPts val="1000"/>
              <a:buChar char="○"/>
              <a:defRPr sz="1000">
                <a:solidFill>
                  <a:schemeClr val="lt1"/>
                </a:solidFill>
              </a:defRPr>
            </a:lvl8pPr>
            <a:lvl9pPr indent="-292100" lvl="8" marL="4114800">
              <a:spcBef>
                <a:spcPts val="0"/>
              </a:spcBef>
              <a:spcAft>
                <a:spcPts val="0"/>
              </a:spcAft>
              <a:buClr>
                <a:schemeClr val="lt1"/>
              </a:buClr>
              <a:buSzPts val="1000"/>
              <a:buChar char="■"/>
              <a:defRPr sz="1000">
                <a:solidFill>
                  <a:schemeClr val="lt1"/>
                </a:solidFill>
              </a:defRPr>
            </a:lvl9pPr>
          </a:lstStyle>
          <a:p/>
        </p:txBody>
      </p:sp>
      <p:sp>
        <p:nvSpPr>
          <p:cNvPr id="255" name="Google Shape;255;p41"/>
          <p:cNvSpPr/>
          <p:nvPr>
            <p:ph idx="3" type="pic"/>
          </p:nvPr>
        </p:nvSpPr>
        <p:spPr>
          <a:xfrm>
            <a:off x="434125" y="2147825"/>
            <a:ext cx="8275200" cy="2679300"/>
          </a:xfrm>
          <a:prstGeom prst="snip1Rect">
            <a:avLst>
              <a:gd fmla="val 29467" name="adj"/>
            </a:avLst>
          </a:prstGeom>
          <a:noFill/>
          <a:ln>
            <a:noFill/>
          </a:ln>
        </p:spPr>
      </p:sp>
      <p:sp>
        <p:nvSpPr>
          <p:cNvPr id="256" name="Google Shape;256;p41"/>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57" name="Google Shape;257;p41"/>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8" name="Google Shape;258;p41"/>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59" name="Google Shape;259;p41"/>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extLst>
    <p:ext uri="{DCECCB84-F9BA-43D5-87BE-67443E8EF086}">
      <p15:sldGuideLst>
        <p15:guide id="1" pos="273">
          <p15:clr>
            <a:srgbClr val="E46962"/>
          </p15:clr>
        </p15:guide>
        <p15:guide id="2" orient="horz" pos="1353">
          <p15:clr>
            <a:srgbClr val="E46962"/>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ractive pop-up middle">
  <p:cSld name="ONE_COLUMN_TEXT_1_2">
    <p:bg>
      <p:bgPr>
        <a:solidFill>
          <a:schemeClr val="lt1"/>
        </a:solidFill>
      </p:bgPr>
    </p:bg>
    <p:spTree>
      <p:nvGrpSpPr>
        <p:cNvPr id="260" name="Shape 260"/>
        <p:cNvGrpSpPr/>
        <p:nvPr/>
      </p:nvGrpSpPr>
      <p:grpSpPr>
        <a:xfrm>
          <a:off x="0" y="0"/>
          <a:ext cx="0" cy="0"/>
          <a:chOff x="0" y="0"/>
          <a:chExt cx="0" cy="0"/>
        </a:xfrm>
      </p:grpSpPr>
      <p:grpSp>
        <p:nvGrpSpPr>
          <p:cNvPr id="261" name="Google Shape;261;p42"/>
          <p:cNvGrpSpPr/>
          <p:nvPr/>
        </p:nvGrpSpPr>
        <p:grpSpPr>
          <a:xfrm>
            <a:off x="3253950" y="1202208"/>
            <a:ext cx="2632899" cy="904617"/>
            <a:chOff x="3253950" y="1202208"/>
            <a:chExt cx="2632899" cy="904617"/>
          </a:xfrm>
        </p:grpSpPr>
        <p:sp>
          <p:nvSpPr>
            <p:cNvPr id="262" name="Google Shape;262;p42"/>
            <p:cNvSpPr/>
            <p:nvPr/>
          </p:nvSpPr>
          <p:spPr>
            <a:xfrm>
              <a:off x="3253950" y="1202325"/>
              <a:ext cx="2632800" cy="904500"/>
            </a:xfrm>
            <a:prstGeom prst="snip1Rect">
              <a:avLst>
                <a:gd fmla="val 35102" name="adj"/>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sp>
          <p:nvSpPr>
            <p:cNvPr id="263" name="Google Shape;263;p42"/>
            <p:cNvSpPr/>
            <p:nvPr/>
          </p:nvSpPr>
          <p:spPr>
            <a:xfrm rot="-6523">
              <a:off x="5570649" y="1202508"/>
              <a:ext cx="316201" cy="318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a:ea typeface="Inter Tight"/>
                  <a:cs typeface="Inter Tight"/>
                  <a:sym typeface="Inter Tight"/>
                </a:rPr>
                <a:t> </a:t>
              </a:r>
              <a:endParaRPr>
                <a:solidFill>
                  <a:schemeClr val="lt2"/>
                </a:solidFill>
                <a:latin typeface="Inter Tight"/>
                <a:ea typeface="Inter Tight"/>
                <a:cs typeface="Inter Tight"/>
                <a:sym typeface="Inter Tight"/>
              </a:endParaRPr>
            </a:p>
          </p:txBody>
        </p:sp>
      </p:grpSp>
      <p:sp>
        <p:nvSpPr>
          <p:cNvPr id="264" name="Google Shape;264;p42"/>
          <p:cNvSpPr txBox="1"/>
          <p:nvPr>
            <p:ph idx="1" type="subTitle"/>
          </p:nvPr>
        </p:nvSpPr>
        <p:spPr>
          <a:xfrm>
            <a:off x="3257163" y="1202200"/>
            <a:ext cx="2322900" cy="3540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1pPr>
            <a:lvl2pPr lvl="1">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2pPr>
            <a:lvl3pPr lvl="2">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3pPr>
            <a:lvl4pPr lvl="3">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4pPr>
            <a:lvl5pPr lvl="4">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5pPr>
            <a:lvl6pPr lvl="5">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6pPr>
            <a:lvl7pPr lvl="6">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7pPr>
            <a:lvl8pPr lvl="7">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8pPr>
            <a:lvl9pPr lvl="8">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9pPr>
          </a:lstStyle>
          <a:p/>
        </p:txBody>
      </p:sp>
      <p:sp>
        <p:nvSpPr>
          <p:cNvPr id="265" name="Google Shape;265;p42"/>
          <p:cNvSpPr txBox="1"/>
          <p:nvPr>
            <p:ph idx="2" type="body"/>
          </p:nvPr>
        </p:nvSpPr>
        <p:spPr>
          <a:xfrm>
            <a:off x="3257163" y="1460325"/>
            <a:ext cx="26328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Clr>
                <a:schemeClr val="lt1"/>
              </a:buClr>
              <a:buSzPts val="1000"/>
              <a:buChar char="●"/>
              <a:defRPr sz="1000">
                <a:solidFill>
                  <a:schemeClr val="lt1"/>
                </a:solidFill>
              </a:defRPr>
            </a:lvl1pPr>
            <a:lvl2pPr indent="-292100" lvl="1" marL="914400">
              <a:spcBef>
                <a:spcPts val="0"/>
              </a:spcBef>
              <a:spcAft>
                <a:spcPts val="0"/>
              </a:spcAft>
              <a:buClr>
                <a:schemeClr val="lt1"/>
              </a:buClr>
              <a:buSzPts val="1000"/>
              <a:buChar char="○"/>
              <a:defRPr sz="1000">
                <a:solidFill>
                  <a:schemeClr val="lt1"/>
                </a:solidFill>
              </a:defRPr>
            </a:lvl2pPr>
            <a:lvl3pPr indent="-292100" lvl="2" marL="1371600">
              <a:spcBef>
                <a:spcPts val="0"/>
              </a:spcBef>
              <a:spcAft>
                <a:spcPts val="0"/>
              </a:spcAft>
              <a:buClr>
                <a:schemeClr val="lt1"/>
              </a:buClr>
              <a:buSzPts val="1000"/>
              <a:buChar char="■"/>
              <a:defRPr sz="1000">
                <a:solidFill>
                  <a:schemeClr val="lt1"/>
                </a:solidFill>
              </a:defRPr>
            </a:lvl3pPr>
            <a:lvl4pPr indent="-292100" lvl="3" marL="1828800">
              <a:spcBef>
                <a:spcPts val="0"/>
              </a:spcBef>
              <a:spcAft>
                <a:spcPts val="0"/>
              </a:spcAft>
              <a:buClr>
                <a:schemeClr val="lt1"/>
              </a:buClr>
              <a:buSzPts val="1000"/>
              <a:buChar char="●"/>
              <a:defRPr sz="1000">
                <a:solidFill>
                  <a:schemeClr val="lt1"/>
                </a:solidFill>
              </a:defRPr>
            </a:lvl4pPr>
            <a:lvl5pPr indent="-292100" lvl="4" marL="2286000">
              <a:spcBef>
                <a:spcPts val="0"/>
              </a:spcBef>
              <a:spcAft>
                <a:spcPts val="0"/>
              </a:spcAft>
              <a:buClr>
                <a:schemeClr val="lt1"/>
              </a:buClr>
              <a:buSzPts val="1000"/>
              <a:buChar char="○"/>
              <a:defRPr sz="1000">
                <a:solidFill>
                  <a:schemeClr val="lt1"/>
                </a:solidFill>
              </a:defRPr>
            </a:lvl5pPr>
            <a:lvl6pPr indent="-292100" lvl="5" marL="2743200">
              <a:spcBef>
                <a:spcPts val="0"/>
              </a:spcBef>
              <a:spcAft>
                <a:spcPts val="0"/>
              </a:spcAft>
              <a:buClr>
                <a:schemeClr val="lt1"/>
              </a:buClr>
              <a:buSzPts val="1000"/>
              <a:buChar char="■"/>
              <a:defRPr sz="1000">
                <a:solidFill>
                  <a:schemeClr val="lt1"/>
                </a:solidFill>
              </a:defRPr>
            </a:lvl6pPr>
            <a:lvl7pPr indent="-292100" lvl="6" marL="3200400">
              <a:spcBef>
                <a:spcPts val="0"/>
              </a:spcBef>
              <a:spcAft>
                <a:spcPts val="0"/>
              </a:spcAft>
              <a:buClr>
                <a:schemeClr val="lt1"/>
              </a:buClr>
              <a:buSzPts val="1000"/>
              <a:buChar char="●"/>
              <a:defRPr sz="1000">
                <a:solidFill>
                  <a:schemeClr val="lt1"/>
                </a:solidFill>
              </a:defRPr>
            </a:lvl7pPr>
            <a:lvl8pPr indent="-292100" lvl="7" marL="3657600">
              <a:spcBef>
                <a:spcPts val="0"/>
              </a:spcBef>
              <a:spcAft>
                <a:spcPts val="0"/>
              </a:spcAft>
              <a:buClr>
                <a:schemeClr val="lt1"/>
              </a:buClr>
              <a:buSzPts val="1000"/>
              <a:buChar char="○"/>
              <a:defRPr sz="1000">
                <a:solidFill>
                  <a:schemeClr val="lt1"/>
                </a:solidFill>
              </a:defRPr>
            </a:lvl8pPr>
            <a:lvl9pPr indent="-292100" lvl="8" marL="4114800">
              <a:spcBef>
                <a:spcPts val="0"/>
              </a:spcBef>
              <a:spcAft>
                <a:spcPts val="0"/>
              </a:spcAft>
              <a:buClr>
                <a:schemeClr val="lt1"/>
              </a:buClr>
              <a:buSzPts val="1000"/>
              <a:buChar char="■"/>
              <a:defRPr sz="1000">
                <a:solidFill>
                  <a:schemeClr val="lt1"/>
                </a:solidFill>
              </a:defRPr>
            </a:lvl9pPr>
          </a:lstStyle>
          <a:p/>
        </p:txBody>
      </p:sp>
      <p:sp>
        <p:nvSpPr>
          <p:cNvPr id="266" name="Google Shape;266;p42"/>
          <p:cNvSpPr/>
          <p:nvPr>
            <p:ph idx="3" type="pic"/>
          </p:nvPr>
        </p:nvSpPr>
        <p:spPr>
          <a:xfrm>
            <a:off x="434125" y="2147825"/>
            <a:ext cx="8275200" cy="2679300"/>
          </a:xfrm>
          <a:prstGeom prst="snip1Rect">
            <a:avLst>
              <a:gd fmla="val 29467" name="adj"/>
            </a:avLst>
          </a:prstGeom>
          <a:noFill/>
          <a:ln>
            <a:noFill/>
          </a:ln>
        </p:spPr>
      </p:sp>
      <p:sp>
        <p:nvSpPr>
          <p:cNvPr id="267" name="Google Shape;267;p42"/>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68" name="Google Shape;268;p42"/>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69" name="Google Shape;269;p42"/>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70" name="Google Shape;270;p42"/>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ractive pop-up right, long text">
  <p:cSld name="ONE_COLUMN_TEXT_1_1">
    <p:bg>
      <p:bgPr>
        <a:solidFill>
          <a:schemeClr val="lt1"/>
        </a:solidFill>
      </p:bgPr>
    </p:bg>
    <p:spTree>
      <p:nvGrpSpPr>
        <p:cNvPr id="271" name="Shape 271"/>
        <p:cNvGrpSpPr/>
        <p:nvPr/>
      </p:nvGrpSpPr>
      <p:grpSpPr>
        <a:xfrm>
          <a:off x="0" y="0"/>
          <a:ext cx="0" cy="0"/>
          <a:chOff x="0" y="0"/>
          <a:chExt cx="0" cy="0"/>
        </a:xfrm>
      </p:grpSpPr>
      <p:sp>
        <p:nvSpPr>
          <p:cNvPr id="272" name="Google Shape;272;p43"/>
          <p:cNvSpPr/>
          <p:nvPr/>
        </p:nvSpPr>
        <p:spPr>
          <a:xfrm>
            <a:off x="3253825" y="1202325"/>
            <a:ext cx="5453100" cy="904500"/>
          </a:xfrm>
          <a:prstGeom prst="snip1Rect">
            <a:avLst>
              <a:gd fmla="val 35019"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a:ea typeface="Inter Tight"/>
              <a:cs typeface="Inter Tight"/>
              <a:sym typeface="Inter Tight"/>
            </a:endParaRPr>
          </a:p>
        </p:txBody>
      </p:sp>
      <p:sp>
        <p:nvSpPr>
          <p:cNvPr id="273" name="Google Shape;273;p43"/>
          <p:cNvSpPr txBox="1"/>
          <p:nvPr>
            <p:ph idx="1" type="subTitle"/>
          </p:nvPr>
        </p:nvSpPr>
        <p:spPr>
          <a:xfrm>
            <a:off x="3253950" y="1202200"/>
            <a:ext cx="5136900" cy="3540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1pPr>
            <a:lvl2pPr lvl="1">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2pPr>
            <a:lvl3pPr lvl="2">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3pPr>
            <a:lvl4pPr lvl="3">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4pPr>
            <a:lvl5pPr lvl="4">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5pPr>
            <a:lvl6pPr lvl="5">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6pPr>
            <a:lvl7pPr lvl="6">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7pPr>
            <a:lvl8pPr lvl="7">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8pPr>
            <a:lvl9pPr lvl="8">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9pPr>
          </a:lstStyle>
          <a:p/>
        </p:txBody>
      </p:sp>
      <p:sp>
        <p:nvSpPr>
          <p:cNvPr id="274" name="Google Shape;274;p43"/>
          <p:cNvSpPr/>
          <p:nvPr>
            <p:ph idx="2" type="pic"/>
          </p:nvPr>
        </p:nvSpPr>
        <p:spPr>
          <a:xfrm>
            <a:off x="434125" y="2147825"/>
            <a:ext cx="8275200" cy="2679300"/>
          </a:xfrm>
          <a:prstGeom prst="snip1Rect">
            <a:avLst>
              <a:gd fmla="val 29467" name="adj"/>
            </a:avLst>
          </a:prstGeom>
          <a:noFill/>
          <a:ln>
            <a:noFill/>
          </a:ln>
        </p:spPr>
      </p:sp>
      <p:sp>
        <p:nvSpPr>
          <p:cNvPr id="275" name="Google Shape;275;p43"/>
          <p:cNvSpPr txBox="1"/>
          <p:nvPr>
            <p:ph idx="3" type="body"/>
          </p:nvPr>
        </p:nvSpPr>
        <p:spPr>
          <a:xfrm>
            <a:off x="3253950" y="1460325"/>
            <a:ext cx="54531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Clr>
                <a:schemeClr val="lt1"/>
              </a:buClr>
              <a:buSzPts val="1000"/>
              <a:buChar char="●"/>
              <a:defRPr sz="1000">
                <a:solidFill>
                  <a:schemeClr val="lt1"/>
                </a:solidFill>
              </a:defRPr>
            </a:lvl1pPr>
            <a:lvl2pPr indent="-292100" lvl="1" marL="914400">
              <a:spcBef>
                <a:spcPts val="0"/>
              </a:spcBef>
              <a:spcAft>
                <a:spcPts val="0"/>
              </a:spcAft>
              <a:buClr>
                <a:schemeClr val="lt1"/>
              </a:buClr>
              <a:buSzPts val="1000"/>
              <a:buChar char="○"/>
              <a:defRPr sz="1000">
                <a:solidFill>
                  <a:schemeClr val="lt1"/>
                </a:solidFill>
              </a:defRPr>
            </a:lvl2pPr>
            <a:lvl3pPr indent="-292100" lvl="2" marL="1371600">
              <a:spcBef>
                <a:spcPts val="0"/>
              </a:spcBef>
              <a:spcAft>
                <a:spcPts val="0"/>
              </a:spcAft>
              <a:buClr>
                <a:schemeClr val="lt1"/>
              </a:buClr>
              <a:buSzPts val="1000"/>
              <a:buChar char="■"/>
              <a:defRPr sz="1000">
                <a:solidFill>
                  <a:schemeClr val="lt1"/>
                </a:solidFill>
              </a:defRPr>
            </a:lvl3pPr>
            <a:lvl4pPr indent="-292100" lvl="3" marL="1828800">
              <a:spcBef>
                <a:spcPts val="0"/>
              </a:spcBef>
              <a:spcAft>
                <a:spcPts val="0"/>
              </a:spcAft>
              <a:buClr>
                <a:schemeClr val="lt1"/>
              </a:buClr>
              <a:buSzPts val="1000"/>
              <a:buChar char="●"/>
              <a:defRPr sz="1000">
                <a:solidFill>
                  <a:schemeClr val="lt1"/>
                </a:solidFill>
              </a:defRPr>
            </a:lvl4pPr>
            <a:lvl5pPr indent="-292100" lvl="4" marL="2286000">
              <a:spcBef>
                <a:spcPts val="0"/>
              </a:spcBef>
              <a:spcAft>
                <a:spcPts val="0"/>
              </a:spcAft>
              <a:buClr>
                <a:schemeClr val="lt1"/>
              </a:buClr>
              <a:buSzPts val="1000"/>
              <a:buChar char="○"/>
              <a:defRPr sz="1000">
                <a:solidFill>
                  <a:schemeClr val="lt1"/>
                </a:solidFill>
              </a:defRPr>
            </a:lvl5pPr>
            <a:lvl6pPr indent="-292100" lvl="5" marL="2743200">
              <a:spcBef>
                <a:spcPts val="0"/>
              </a:spcBef>
              <a:spcAft>
                <a:spcPts val="0"/>
              </a:spcAft>
              <a:buClr>
                <a:schemeClr val="lt1"/>
              </a:buClr>
              <a:buSzPts val="1000"/>
              <a:buChar char="■"/>
              <a:defRPr sz="1000">
                <a:solidFill>
                  <a:schemeClr val="lt1"/>
                </a:solidFill>
              </a:defRPr>
            </a:lvl6pPr>
            <a:lvl7pPr indent="-292100" lvl="6" marL="3200400">
              <a:spcBef>
                <a:spcPts val="0"/>
              </a:spcBef>
              <a:spcAft>
                <a:spcPts val="0"/>
              </a:spcAft>
              <a:buClr>
                <a:schemeClr val="lt1"/>
              </a:buClr>
              <a:buSzPts val="1000"/>
              <a:buChar char="●"/>
              <a:defRPr sz="1000">
                <a:solidFill>
                  <a:schemeClr val="lt1"/>
                </a:solidFill>
              </a:defRPr>
            </a:lvl7pPr>
            <a:lvl8pPr indent="-292100" lvl="7" marL="3657600">
              <a:spcBef>
                <a:spcPts val="0"/>
              </a:spcBef>
              <a:spcAft>
                <a:spcPts val="0"/>
              </a:spcAft>
              <a:buClr>
                <a:schemeClr val="lt1"/>
              </a:buClr>
              <a:buSzPts val="1000"/>
              <a:buChar char="○"/>
              <a:defRPr sz="1000">
                <a:solidFill>
                  <a:schemeClr val="lt1"/>
                </a:solidFill>
              </a:defRPr>
            </a:lvl8pPr>
            <a:lvl9pPr indent="-292100" lvl="8" marL="4114800">
              <a:spcBef>
                <a:spcPts val="0"/>
              </a:spcBef>
              <a:spcAft>
                <a:spcPts val="0"/>
              </a:spcAft>
              <a:buClr>
                <a:schemeClr val="lt1"/>
              </a:buClr>
              <a:buSzPts val="1000"/>
              <a:buChar char="■"/>
              <a:defRPr sz="1000">
                <a:solidFill>
                  <a:schemeClr val="lt1"/>
                </a:solidFill>
              </a:defRPr>
            </a:lvl9pPr>
          </a:lstStyle>
          <a:p/>
        </p:txBody>
      </p:sp>
      <p:sp>
        <p:nvSpPr>
          <p:cNvPr id="276" name="Google Shape;276;p43"/>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77" name="Google Shape;277;p43"/>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8" name="Google Shape;278;p43"/>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79" name="Google Shape;279;p43"/>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80" name="Google Shape;280;p43"/>
          <p:cNvSpPr/>
          <p:nvPr/>
        </p:nvSpPr>
        <p:spPr>
          <a:xfrm rot="-6523">
            <a:off x="8390811" y="1202508"/>
            <a:ext cx="316201" cy="318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Inter Tight"/>
                <a:ea typeface="Inter Tight"/>
                <a:cs typeface="Inter Tight"/>
                <a:sym typeface="Inter Tight"/>
              </a:rPr>
              <a:t> </a:t>
            </a:r>
            <a:endParaRPr>
              <a:solidFill>
                <a:schemeClr val="dk1"/>
              </a:solidFill>
              <a:latin typeface="Inter Tight"/>
              <a:ea typeface="Inter Tight"/>
              <a:cs typeface="Inter Tight"/>
              <a:sym typeface="Inter Tight"/>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2">
  <p:cSld name="CUSTOM">
    <p:bg>
      <p:bgPr>
        <a:solidFill>
          <a:schemeClr val="lt1"/>
        </a:solidFill>
      </p:bgPr>
    </p:bg>
    <p:spTree>
      <p:nvGrpSpPr>
        <p:cNvPr id="281" name="Shape 281"/>
        <p:cNvGrpSpPr/>
        <p:nvPr/>
      </p:nvGrpSpPr>
      <p:grpSpPr>
        <a:xfrm>
          <a:off x="0" y="0"/>
          <a:ext cx="0" cy="0"/>
          <a:chOff x="0" y="0"/>
          <a:chExt cx="0" cy="0"/>
        </a:xfrm>
      </p:grpSpPr>
      <p:grpSp>
        <p:nvGrpSpPr>
          <p:cNvPr id="282" name="Google Shape;282;p44"/>
          <p:cNvGrpSpPr/>
          <p:nvPr/>
        </p:nvGrpSpPr>
        <p:grpSpPr>
          <a:xfrm>
            <a:off x="0" y="-444900"/>
            <a:ext cx="9144000" cy="5588500"/>
            <a:chOff x="0" y="-444900"/>
            <a:chExt cx="9144000" cy="5588500"/>
          </a:xfrm>
        </p:grpSpPr>
        <p:grpSp>
          <p:nvGrpSpPr>
            <p:cNvPr id="283" name="Google Shape;283;p44"/>
            <p:cNvGrpSpPr/>
            <p:nvPr/>
          </p:nvGrpSpPr>
          <p:grpSpPr>
            <a:xfrm>
              <a:off x="0" y="100"/>
              <a:ext cx="9144000" cy="5143500"/>
              <a:chOff x="0" y="100"/>
              <a:chExt cx="9144000" cy="5143500"/>
            </a:xfrm>
          </p:grpSpPr>
          <p:sp>
            <p:nvSpPr>
              <p:cNvPr id="284" name="Google Shape;284;p44"/>
              <p:cNvSpPr/>
              <p:nvPr/>
            </p:nvSpPr>
            <p:spPr>
              <a:xfrm>
                <a:off x="0" y="100"/>
                <a:ext cx="9144000" cy="5143500"/>
              </a:xfrm>
              <a:prstGeom prst="snip1Rect">
                <a:avLst>
                  <a:gd fmla="val 40868"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a:ea typeface="Inter Tight"/>
                  <a:cs typeface="Inter Tight"/>
                  <a:sym typeface="Inter Tight"/>
                </a:endParaRPr>
              </a:p>
            </p:txBody>
          </p:sp>
          <p:sp>
            <p:nvSpPr>
              <p:cNvPr id="285" name="Google Shape;285;p44"/>
              <p:cNvSpPr/>
              <p:nvPr/>
            </p:nvSpPr>
            <p:spPr>
              <a:xfrm rot="10800000">
                <a:off x="7036475" y="1219850"/>
                <a:ext cx="2107500" cy="18615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a:ea typeface="Inter Tight"/>
                  <a:cs typeface="Inter Tight"/>
                  <a:sym typeface="Inter Tight"/>
                </a:endParaRPr>
              </a:p>
            </p:txBody>
          </p:sp>
        </p:grpSp>
        <p:sp>
          <p:nvSpPr>
            <p:cNvPr id="286" name="Google Shape;286;p44"/>
            <p:cNvSpPr/>
            <p:nvPr/>
          </p:nvSpPr>
          <p:spPr>
            <a:xfrm flipH="1" rot="4500068">
              <a:off x="7230762" y="-248045"/>
              <a:ext cx="1723726" cy="1714991"/>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SemiBold"/>
                  <a:ea typeface="Inter Tight SemiBold"/>
                  <a:cs typeface="Inter Tight SemiBold"/>
                  <a:sym typeface="Inter Tight SemiBold"/>
                </a:rPr>
                <a:t> </a:t>
              </a:r>
              <a:endParaRPr>
                <a:solidFill>
                  <a:schemeClr val="lt2"/>
                </a:solidFill>
                <a:latin typeface="Inter Tight SemiBold"/>
                <a:ea typeface="Inter Tight SemiBold"/>
                <a:cs typeface="Inter Tight SemiBold"/>
                <a:sym typeface="Inter Tight SemiBold"/>
              </a:endParaRPr>
            </a:p>
          </p:txBody>
        </p:sp>
      </p:grpSp>
      <p:sp>
        <p:nvSpPr>
          <p:cNvPr id="287" name="Google Shape;287;p44"/>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88" name="Google Shape;288;p44"/>
          <p:cNvSpPr txBox="1"/>
          <p:nvPr>
            <p:ph type="title"/>
          </p:nvPr>
        </p:nvSpPr>
        <p:spPr>
          <a:xfrm>
            <a:off x="2479675" y="1637413"/>
            <a:ext cx="4184700" cy="5727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89" name="Google Shape;289;p44"/>
          <p:cNvSpPr txBox="1"/>
          <p:nvPr>
            <p:ph idx="1" type="body"/>
          </p:nvPr>
        </p:nvSpPr>
        <p:spPr>
          <a:xfrm>
            <a:off x="2479675" y="2291377"/>
            <a:ext cx="4184700" cy="22881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Clr>
                <a:schemeClr val="lt1"/>
              </a:buClr>
              <a:buSzPts val="1700"/>
              <a:buChar char="●"/>
              <a:defRPr>
                <a:solidFill>
                  <a:schemeClr val="lt1"/>
                </a:solidFill>
              </a:defRPr>
            </a:lvl1pPr>
            <a:lvl2pPr indent="-336550" lvl="1" marL="914400">
              <a:spcBef>
                <a:spcPts val="0"/>
              </a:spcBef>
              <a:spcAft>
                <a:spcPts val="0"/>
              </a:spcAft>
              <a:buClr>
                <a:schemeClr val="lt1"/>
              </a:buClr>
              <a:buSzPts val="1700"/>
              <a:buChar char="○"/>
              <a:defRPr>
                <a:solidFill>
                  <a:schemeClr val="lt1"/>
                </a:solidFill>
              </a:defRPr>
            </a:lvl2pPr>
            <a:lvl3pPr indent="-336550" lvl="2" marL="1371600">
              <a:spcBef>
                <a:spcPts val="0"/>
              </a:spcBef>
              <a:spcAft>
                <a:spcPts val="0"/>
              </a:spcAft>
              <a:buClr>
                <a:schemeClr val="lt1"/>
              </a:buClr>
              <a:buSzPts val="1700"/>
              <a:buChar char="■"/>
              <a:defRPr>
                <a:solidFill>
                  <a:schemeClr val="lt1"/>
                </a:solidFill>
              </a:defRPr>
            </a:lvl3pPr>
            <a:lvl4pPr indent="-336550" lvl="3" marL="1828800">
              <a:spcBef>
                <a:spcPts val="0"/>
              </a:spcBef>
              <a:spcAft>
                <a:spcPts val="0"/>
              </a:spcAft>
              <a:buClr>
                <a:schemeClr val="lt1"/>
              </a:buClr>
              <a:buSzPts val="1700"/>
              <a:buChar char="●"/>
              <a:defRPr>
                <a:solidFill>
                  <a:schemeClr val="lt1"/>
                </a:solidFill>
              </a:defRPr>
            </a:lvl4pPr>
            <a:lvl5pPr indent="-336550" lvl="4" marL="2286000">
              <a:spcBef>
                <a:spcPts val="0"/>
              </a:spcBef>
              <a:spcAft>
                <a:spcPts val="0"/>
              </a:spcAft>
              <a:buClr>
                <a:schemeClr val="lt1"/>
              </a:buClr>
              <a:buSzPts val="1700"/>
              <a:buChar char="○"/>
              <a:defRPr>
                <a:solidFill>
                  <a:schemeClr val="lt1"/>
                </a:solidFill>
              </a:defRPr>
            </a:lvl5pPr>
            <a:lvl6pPr indent="-336550" lvl="5" marL="2743200">
              <a:spcBef>
                <a:spcPts val="0"/>
              </a:spcBef>
              <a:spcAft>
                <a:spcPts val="0"/>
              </a:spcAft>
              <a:buClr>
                <a:schemeClr val="lt1"/>
              </a:buClr>
              <a:buSzPts val="1700"/>
              <a:buChar char="■"/>
              <a:defRPr>
                <a:solidFill>
                  <a:schemeClr val="lt1"/>
                </a:solidFill>
              </a:defRPr>
            </a:lvl6pPr>
            <a:lvl7pPr indent="-336550" lvl="6" marL="3200400">
              <a:spcBef>
                <a:spcPts val="0"/>
              </a:spcBef>
              <a:spcAft>
                <a:spcPts val="0"/>
              </a:spcAft>
              <a:buClr>
                <a:schemeClr val="lt1"/>
              </a:buClr>
              <a:buSzPts val="1700"/>
              <a:buChar char="●"/>
              <a:defRPr>
                <a:solidFill>
                  <a:schemeClr val="lt1"/>
                </a:solidFill>
              </a:defRPr>
            </a:lvl7pPr>
            <a:lvl8pPr indent="-336550" lvl="7" marL="3657600">
              <a:spcBef>
                <a:spcPts val="0"/>
              </a:spcBef>
              <a:spcAft>
                <a:spcPts val="0"/>
              </a:spcAft>
              <a:buClr>
                <a:schemeClr val="lt1"/>
              </a:buClr>
              <a:buSzPts val="1700"/>
              <a:buChar char="○"/>
              <a:defRPr>
                <a:solidFill>
                  <a:schemeClr val="lt1"/>
                </a:solidFill>
              </a:defRPr>
            </a:lvl8pPr>
            <a:lvl9pPr indent="-336550" lvl="8" marL="4114800">
              <a:spcBef>
                <a:spcPts val="0"/>
              </a:spcBef>
              <a:spcAft>
                <a:spcPts val="0"/>
              </a:spcAft>
              <a:buClr>
                <a:schemeClr val="lt1"/>
              </a:buClr>
              <a:buSzPts val="1700"/>
              <a:buChar char="■"/>
              <a:defRPr>
                <a:solidFill>
                  <a:schemeClr val="lt1"/>
                </a:solidFill>
              </a:defRPr>
            </a:lvl9pPr>
          </a:lstStyle>
          <a:p/>
        </p:txBody>
      </p:sp>
      <p:sp>
        <p:nvSpPr>
          <p:cNvPr id="290" name="Google Shape;290;p44"/>
          <p:cNvSpPr txBox="1"/>
          <p:nvPr>
            <p:ph idx="2"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291" name="Google Shape;291;p44"/>
          <p:cNvSpPr txBox="1"/>
          <p:nvPr>
            <p:ph idx="3"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and image 2">
  <p:cSld name="MAIN_POINT">
    <p:bg>
      <p:bgPr>
        <a:solidFill>
          <a:schemeClr val="lt1"/>
        </a:solidFill>
      </p:bgPr>
    </p:bg>
    <p:spTree>
      <p:nvGrpSpPr>
        <p:cNvPr id="292" name="Shape 292"/>
        <p:cNvGrpSpPr/>
        <p:nvPr/>
      </p:nvGrpSpPr>
      <p:grpSpPr>
        <a:xfrm>
          <a:off x="0" y="0"/>
          <a:ext cx="0" cy="0"/>
          <a:chOff x="0" y="0"/>
          <a:chExt cx="0" cy="0"/>
        </a:xfrm>
      </p:grpSpPr>
      <p:sp>
        <p:nvSpPr>
          <p:cNvPr id="293" name="Google Shape;293;p45"/>
          <p:cNvSpPr/>
          <p:nvPr>
            <p:ph idx="2" type="pic"/>
          </p:nvPr>
        </p:nvSpPr>
        <p:spPr>
          <a:xfrm rot="300107">
            <a:off x="4903200" y="846465"/>
            <a:ext cx="3950142" cy="3456249"/>
          </a:xfrm>
          <a:prstGeom prst="snip1Rect">
            <a:avLst>
              <a:gd fmla="val 16667" name="adj"/>
            </a:avLst>
          </a:prstGeom>
          <a:noFill/>
          <a:ln>
            <a:noFill/>
          </a:ln>
        </p:spPr>
      </p:sp>
      <p:sp>
        <p:nvSpPr>
          <p:cNvPr id="294" name="Google Shape;294;p45"/>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95" name="Google Shape;295;p45"/>
          <p:cNvSpPr txBox="1"/>
          <p:nvPr>
            <p:ph type="title"/>
          </p:nvPr>
        </p:nvSpPr>
        <p:spPr>
          <a:xfrm>
            <a:off x="333925" y="1249533"/>
            <a:ext cx="3662100" cy="960600"/>
          </a:xfrm>
          <a:prstGeom prst="rect">
            <a:avLst/>
          </a:prstGeom>
        </p:spPr>
        <p:txBody>
          <a:bodyPr anchorCtr="0" anchor="b"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96" name="Google Shape;296;p45"/>
          <p:cNvSpPr txBox="1"/>
          <p:nvPr>
            <p:ph idx="1" type="body"/>
          </p:nvPr>
        </p:nvSpPr>
        <p:spPr>
          <a:xfrm>
            <a:off x="333925" y="2291390"/>
            <a:ext cx="3662100" cy="14931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297" name="Google Shape;297;p45"/>
          <p:cNvSpPr txBox="1"/>
          <p:nvPr>
            <p:ph idx="3"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98" name="Google Shape;298;p45"/>
          <p:cNvSpPr txBox="1"/>
          <p:nvPr>
            <p:ph idx="4"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and image 3">
  <p:cSld name="MAIN_POINT_1">
    <p:bg>
      <p:bgPr>
        <a:solidFill>
          <a:schemeClr val="lt1"/>
        </a:solidFill>
      </p:bgPr>
    </p:bg>
    <p:spTree>
      <p:nvGrpSpPr>
        <p:cNvPr id="299" name="Shape 299"/>
        <p:cNvGrpSpPr/>
        <p:nvPr/>
      </p:nvGrpSpPr>
      <p:grpSpPr>
        <a:xfrm>
          <a:off x="0" y="0"/>
          <a:ext cx="0" cy="0"/>
          <a:chOff x="0" y="0"/>
          <a:chExt cx="0" cy="0"/>
        </a:xfrm>
      </p:grpSpPr>
      <p:sp>
        <p:nvSpPr>
          <p:cNvPr id="300" name="Google Shape;300;p46"/>
          <p:cNvSpPr/>
          <p:nvPr>
            <p:ph idx="2" type="pic"/>
          </p:nvPr>
        </p:nvSpPr>
        <p:spPr>
          <a:xfrm rot="-300067">
            <a:off x="550589" y="883785"/>
            <a:ext cx="3630622" cy="3658027"/>
          </a:xfrm>
          <a:prstGeom prst="snip1Rect">
            <a:avLst>
              <a:gd fmla="val 16667" name="adj"/>
            </a:avLst>
          </a:prstGeom>
          <a:noFill/>
          <a:ln>
            <a:noFill/>
          </a:ln>
        </p:spPr>
      </p:sp>
      <p:sp>
        <p:nvSpPr>
          <p:cNvPr id="301" name="Google Shape;301;p46"/>
          <p:cNvSpPr txBox="1"/>
          <p:nvPr>
            <p:ph idx="12" type="sldNum"/>
          </p:nvPr>
        </p:nvSpPr>
        <p:spPr>
          <a:xfrm>
            <a:off x="8318025" y="205550"/>
            <a:ext cx="548700" cy="3936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02" name="Google Shape;302;p46"/>
          <p:cNvSpPr txBox="1"/>
          <p:nvPr>
            <p:ph type="title"/>
          </p:nvPr>
        </p:nvSpPr>
        <p:spPr>
          <a:xfrm>
            <a:off x="5204625" y="1249533"/>
            <a:ext cx="3662100" cy="960600"/>
          </a:xfrm>
          <a:prstGeom prst="rect">
            <a:avLst/>
          </a:prstGeom>
        </p:spPr>
        <p:txBody>
          <a:bodyPr anchorCtr="0" anchor="b"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03" name="Google Shape;303;p46"/>
          <p:cNvSpPr txBox="1"/>
          <p:nvPr>
            <p:ph idx="1" type="body"/>
          </p:nvPr>
        </p:nvSpPr>
        <p:spPr>
          <a:xfrm>
            <a:off x="5204625" y="2291390"/>
            <a:ext cx="3662100" cy="14931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304" name="Google Shape;304;p46"/>
          <p:cNvSpPr txBox="1"/>
          <p:nvPr>
            <p:ph idx="3"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305" name="Google Shape;305;p46"/>
          <p:cNvSpPr txBox="1"/>
          <p:nvPr>
            <p:ph idx="4"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s and descriptions">
  <p:cSld name="SECTION_TITLE_AND_DESCRIPTION">
    <p:bg>
      <p:bgPr>
        <a:solidFill>
          <a:schemeClr val="lt1"/>
        </a:solidFill>
      </p:bgPr>
    </p:bg>
    <p:spTree>
      <p:nvGrpSpPr>
        <p:cNvPr id="306" name="Shape 306"/>
        <p:cNvGrpSpPr/>
        <p:nvPr/>
      </p:nvGrpSpPr>
      <p:grpSpPr>
        <a:xfrm>
          <a:off x="0" y="0"/>
          <a:ext cx="0" cy="0"/>
          <a:chOff x="0" y="0"/>
          <a:chExt cx="0" cy="0"/>
        </a:xfrm>
      </p:grpSpPr>
      <p:sp>
        <p:nvSpPr>
          <p:cNvPr id="307" name="Google Shape;307;p47"/>
          <p:cNvSpPr/>
          <p:nvPr>
            <p:ph idx="2" type="pic"/>
          </p:nvPr>
        </p:nvSpPr>
        <p:spPr>
          <a:xfrm>
            <a:off x="3544863" y="1543050"/>
            <a:ext cx="2057400" cy="2057400"/>
          </a:xfrm>
          <a:prstGeom prst="snip1Rect">
            <a:avLst>
              <a:gd fmla="val 24426" name="adj"/>
            </a:avLst>
          </a:prstGeom>
          <a:noFill/>
          <a:ln>
            <a:noFill/>
          </a:ln>
        </p:spPr>
      </p:sp>
      <p:sp>
        <p:nvSpPr>
          <p:cNvPr id="308" name="Google Shape;308;p47"/>
          <p:cNvSpPr/>
          <p:nvPr>
            <p:ph idx="3" type="pic"/>
          </p:nvPr>
        </p:nvSpPr>
        <p:spPr>
          <a:xfrm>
            <a:off x="6658538" y="1543050"/>
            <a:ext cx="2057400" cy="2057400"/>
          </a:xfrm>
          <a:prstGeom prst="snip1Rect">
            <a:avLst>
              <a:gd fmla="val 24426" name="adj"/>
            </a:avLst>
          </a:prstGeom>
          <a:noFill/>
          <a:ln>
            <a:noFill/>
          </a:ln>
        </p:spPr>
      </p:sp>
      <p:sp>
        <p:nvSpPr>
          <p:cNvPr id="309" name="Google Shape;309;p47"/>
          <p:cNvSpPr/>
          <p:nvPr>
            <p:ph idx="4" type="pic"/>
          </p:nvPr>
        </p:nvSpPr>
        <p:spPr>
          <a:xfrm>
            <a:off x="431200" y="1543050"/>
            <a:ext cx="2057400" cy="2057400"/>
          </a:xfrm>
          <a:prstGeom prst="snip1Rect">
            <a:avLst>
              <a:gd fmla="val 24426" name="adj"/>
            </a:avLst>
          </a:prstGeom>
          <a:noFill/>
          <a:ln>
            <a:noFill/>
          </a:ln>
        </p:spPr>
      </p:sp>
      <p:sp>
        <p:nvSpPr>
          <p:cNvPr id="310" name="Google Shape;310;p47"/>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11" name="Google Shape;311;p47"/>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2" name="Google Shape;312;p47"/>
          <p:cNvSpPr txBox="1"/>
          <p:nvPr>
            <p:ph idx="1" type="subTitle"/>
          </p:nvPr>
        </p:nvSpPr>
        <p:spPr>
          <a:xfrm>
            <a:off x="381100" y="3676650"/>
            <a:ext cx="21075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313" name="Google Shape;313;p47"/>
          <p:cNvSpPr txBox="1"/>
          <p:nvPr>
            <p:ph idx="5" type="subTitle"/>
          </p:nvPr>
        </p:nvSpPr>
        <p:spPr>
          <a:xfrm>
            <a:off x="3494775" y="3676650"/>
            <a:ext cx="21075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314" name="Google Shape;314;p47"/>
          <p:cNvSpPr txBox="1"/>
          <p:nvPr>
            <p:ph idx="6" type="subTitle"/>
          </p:nvPr>
        </p:nvSpPr>
        <p:spPr>
          <a:xfrm>
            <a:off x="6608438" y="3676650"/>
            <a:ext cx="21075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315" name="Google Shape;315;p47"/>
          <p:cNvSpPr txBox="1"/>
          <p:nvPr>
            <p:ph idx="7"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316" name="Google Shape;316;p47"/>
          <p:cNvSpPr txBox="1"/>
          <p:nvPr>
            <p:ph idx="8"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wo column bullet points">
  <p:cSld name="CAPTION_ONLY">
    <p:bg>
      <p:bgPr>
        <a:solidFill>
          <a:schemeClr val="lt1"/>
        </a:solidFill>
      </p:bgPr>
    </p:bg>
    <p:spTree>
      <p:nvGrpSpPr>
        <p:cNvPr id="317" name="Shape 317"/>
        <p:cNvGrpSpPr/>
        <p:nvPr/>
      </p:nvGrpSpPr>
      <p:grpSpPr>
        <a:xfrm>
          <a:off x="0" y="0"/>
          <a:ext cx="0" cy="0"/>
          <a:chOff x="0" y="0"/>
          <a:chExt cx="0" cy="0"/>
        </a:xfrm>
      </p:grpSpPr>
      <p:grpSp>
        <p:nvGrpSpPr>
          <p:cNvPr id="318" name="Google Shape;318;p48"/>
          <p:cNvGrpSpPr/>
          <p:nvPr/>
        </p:nvGrpSpPr>
        <p:grpSpPr>
          <a:xfrm>
            <a:off x="0" y="-444900"/>
            <a:ext cx="9144000" cy="5588500"/>
            <a:chOff x="0" y="-444900"/>
            <a:chExt cx="9144000" cy="5588500"/>
          </a:xfrm>
        </p:grpSpPr>
        <p:grpSp>
          <p:nvGrpSpPr>
            <p:cNvPr id="319" name="Google Shape;319;p48"/>
            <p:cNvGrpSpPr/>
            <p:nvPr/>
          </p:nvGrpSpPr>
          <p:grpSpPr>
            <a:xfrm>
              <a:off x="0" y="100"/>
              <a:ext cx="9144000" cy="5143500"/>
              <a:chOff x="0" y="100"/>
              <a:chExt cx="9144000" cy="5143500"/>
            </a:xfrm>
          </p:grpSpPr>
          <p:sp>
            <p:nvSpPr>
              <p:cNvPr id="320" name="Google Shape;320;p48"/>
              <p:cNvSpPr/>
              <p:nvPr/>
            </p:nvSpPr>
            <p:spPr>
              <a:xfrm>
                <a:off x="0" y="100"/>
                <a:ext cx="9144000" cy="5143500"/>
              </a:xfrm>
              <a:prstGeom prst="snip1Rect">
                <a:avLst>
                  <a:gd fmla="val 40868" name="adj"/>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sp>
            <p:nvSpPr>
              <p:cNvPr id="321" name="Google Shape;321;p48"/>
              <p:cNvSpPr/>
              <p:nvPr/>
            </p:nvSpPr>
            <p:spPr>
              <a:xfrm rot="10800000">
                <a:off x="7036475" y="1219850"/>
                <a:ext cx="2107500" cy="186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grpSp>
        <p:sp>
          <p:nvSpPr>
            <p:cNvPr id="322" name="Google Shape;322;p48"/>
            <p:cNvSpPr/>
            <p:nvPr/>
          </p:nvSpPr>
          <p:spPr>
            <a:xfrm flipH="1" rot="4500068">
              <a:off x="7230762" y="-248045"/>
              <a:ext cx="1723726" cy="1714991"/>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SemiBold"/>
                  <a:ea typeface="Inter Tight SemiBold"/>
                  <a:cs typeface="Inter Tight SemiBold"/>
                  <a:sym typeface="Inter Tight SemiBold"/>
                </a:rPr>
                <a:t> </a:t>
              </a:r>
              <a:endParaRPr>
                <a:solidFill>
                  <a:schemeClr val="lt2"/>
                </a:solidFill>
                <a:latin typeface="Inter Tight SemiBold"/>
                <a:ea typeface="Inter Tight SemiBold"/>
                <a:cs typeface="Inter Tight SemiBold"/>
                <a:sym typeface="Inter Tight SemiBold"/>
              </a:endParaRPr>
            </a:p>
          </p:txBody>
        </p:sp>
      </p:grpSp>
      <p:sp>
        <p:nvSpPr>
          <p:cNvPr id="323" name="Google Shape;323;p48"/>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24" name="Google Shape;324;p48"/>
          <p:cNvSpPr txBox="1"/>
          <p:nvPr>
            <p:ph type="title"/>
          </p:nvPr>
        </p:nvSpPr>
        <p:spPr>
          <a:xfrm>
            <a:off x="333925" y="1249513"/>
            <a:ext cx="3662100" cy="9606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25" name="Google Shape;325;p48"/>
          <p:cNvSpPr txBox="1"/>
          <p:nvPr>
            <p:ph idx="1" type="body"/>
          </p:nvPr>
        </p:nvSpPr>
        <p:spPr>
          <a:xfrm>
            <a:off x="333925" y="2291377"/>
            <a:ext cx="3662100" cy="20283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
        <p:nvSpPr>
          <p:cNvPr id="326" name="Google Shape;326;p48"/>
          <p:cNvSpPr txBox="1"/>
          <p:nvPr>
            <p:ph idx="2" type="body"/>
          </p:nvPr>
        </p:nvSpPr>
        <p:spPr>
          <a:xfrm>
            <a:off x="4595076" y="2291377"/>
            <a:ext cx="3662100" cy="20283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
        <p:nvSpPr>
          <p:cNvPr id="327" name="Google Shape;327;p48"/>
          <p:cNvSpPr txBox="1"/>
          <p:nvPr>
            <p:ph idx="3"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328" name="Google Shape;328;p48"/>
          <p:cNvSpPr txBox="1"/>
          <p:nvPr>
            <p:ph idx="4"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eck for understanding">
  <p:cSld name="CAPTION_ONLY_1">
    <p:bg>
      <p:bgPr>
        <a:solidFill>
          <a:schemeClr val="lt1"/>
        </a:solidFill>
      </p:bgPr>
    </p:bg>
    <p:spTree>
      <p:nvGrpSpPr>
        <p:cNvPr id="329" name="Shape 329"/>
        <p:cNvGrpSpPr/>
        <p:nvPr/>
      </p:nvGrpSpPr>
      <p:grpSpPr>
        <a:xfrm>
          <a:off x="0" y="0"/>
          <a:ext cx="0" cy="0"/>
          <a:chOff x="0" y="0"/>
          <a:chExt cx="0" cy="0"/>
        </a:xfrm>
      </p:grpSpPr>
      <p:grpSp>
        <p:nvGrpSpPr>
          <p:cNvPr id="330" name="Google Shape;330;p49"/>
          <p:cNvGrpSpPr/>
          <p:nvPr/>
        </p:nvGrpSpPr>
        <p:grpSpPr>
          <a:xfrm>
            <a:off x="0" y="-444900"/>
            <a:ext cx="9144000" cy="5588500"/>
            <a:chOff x="0" y="-444900"/>
            <a:chExt cx="9144000" cy="5588500"/>
          </a:xfrm>
        </p:grpSpPr>
        <p:sp>
          <p:nvSpPr>
            <p:cNvPr id="331" name="Google Shape;331;p49"/>
            <p:cNvSpPr/>
            <p:nvPr/>
          </p:nvSpPr>
          <p:spPr>
            <a:xfrm>
              <a:off x="0" y="100"/>
              <a:ext cx="9144000" cy="5143500"/>
            </a:xfrm>
            <a:prstGeom prst="snip1Rect">
              <a:avLst>
                <a:gd fmla="val 40868"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sp>
          <p:nvSpPr>
            <p:cNvPr id="332" name="Google Shape;332;p49"/>
            <p:cNvSpPr/>
            <p:nvPr/>
          </p:nvSpPr>
          <p:spPr>
            <a:xfrm rot="10800000">
              <a:off x="7036475" y="1219850"/>
              <a:ext cx="2107500" cy="18615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sp>
          <p:nvSpPr>
            <p:cNvPr id="333" name="Google Shape;333;p49"/>
            <p:cNvSpPr/>
            <p:nvPr/>
          </p:nvSpPr>
          <p:spPr>
            <a:xfrm flipH="1" rot="4500068">
              <a:off x="7230762" y="-248045"/>
              <a:ext cx="1723726" cy="1714991"/>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SemiBold"/>
                  <a:ea typeface="Inter Tight SemiBold"/>
                  <a:cs typeface="Inter Tight SemiBold"/>
                  <a:sym typeface="Inter Tight SemiBold"/>
                </a:rPr>
                <a:t> </a:t>
              </a:r>
              <a:endParaRPr>
                <a:solidFill>
                  <a:schemeClr val="lt2"/>
                </a:solidFill>
                <a:latin typeface="Inter Tight SemiBold"/>
                <a:ea typeface="Inter Tight SemiBold"/>
                <a:cs typeface="Inter Tight SemiBold"/>
                <a:sym typeface="Inter Tight SemiBold"/>
              </a:endParaRPr>
            </a:p>
          </p:txBody>
        </p:sp>
      </p:grpSp>
      <p:sp>
        <p:nvSpPr>
          <p:cNvPr id="334" name="Google Shape;334;p49"/>
          <p:cNvSpPr txBox="1"/>
          <p:nvPr>
            <p:ph idx="1" type="body"/>
          </p:nvPr>
        </p:nvSpPr>
        <p:spPr>
          <a:xfrm>
            <a:off x="333925" y="3630575"/>
            <a:ext cx="6790800" cy="4464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
        <p:nvSpPr>
          <p:cNvPr id="335" name="Google Shape;335;p49"/>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36" name="Google Shape;336;p49"/>
          <p:cNvSpPr txBox="1"/>
          <p:nvPr>
            <p:ph type="title"/>
          </p:nvPr>
        </p:nvSpPr>
        <p:spPr>
          <a:xfrm>
            <a:off x="333925" y="1249513"/>
            <a:ext cx="3662100" cy="9606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37" name="Google Shape;337;p49"/>
          <p:cNvSpPr txBox="1"/>
          <p:nvPr>
            <p:ph idx="2"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338" name="Google Shape;338;p49"/>
          <p:cNvSpPr txBox="1"/>
          <p:nvPr>
            <p:ph idx="3"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339" name="Google Shape;339;p49"/>
          <p:cNvSpPr txBox="1"/>
          <p:nvPr>
            <p:ph idx="4" type="body"/>
          </p:nvPr>
        </p:nvSpPr>
        <p:spPr>
          <a:xfrm>
            <a:off x="333925" y="3184176"/>
            <a:ext cx="6790800" cy="4464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
        <p:nvSpPr>
          <p:cNvPr id="340" name="Google Shape;340;p49"/>
          <p:cNvSpPr txBox="1"/>
          <p:nvPr>
            <p:ph idx="5" type="body"/>
          </p:nvPr>
        </p:nvSpPr>
        <p:spPr>
          <a:xfrm>
            <a:off x="333925" y="2737776"/>
            <a:ext cx="6790800" cy="4464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
        <p:nvSpPr>
          <p:cNvPr id="341" name="Google Shape;341;p49"/>
          <p:cNvSpPr txBox="1"/>
          <p:nvPr>
            <p:ph idx="6" type="body"/>
          </p:nvPr>
        </p:nvSpPr>
        <p:spPr>
          <a:xfrm>
            <a:off x="333925" y="2291377"/>
            <a:ext cx="6790800" cy="4464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ype">
  <p:cSld name="BIG_NUMBER">
    <p:bg>
      <p:bgPr>
        <a:solidFill>
          <a:schemeClr val="lt2"/>
        </a:solidFill>
      </p:bgPr>
    </p:bg>
    <p:spTree>
      <p:nvGrpSpPr>
        <p:cNvPr id="342" name="Shape 342"/>
        <p:cNvGrpSpPr/>
        <p:nvPr/>
      </p:nvGrpSpPr>
      <p:grpSpPr>
        <a:xfrm>
          <a:off x="0" y="0"/>
          <a:ext cx="0" cy="0"/>
          <a:chOff x="0" y="0"/>
          <a:chExt cx="0" cy="0"/>
        </a:xfrm>
      </p:grpSpPr>
      <p:sp>
        <p:nvSpPr>
          <p:cNvPr id="343" name="Google Shape;343;p50"/>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344" name="Google Shape;344;p50"/>
          <p:cNvSpPr txBox="1"/>
          <p:nvPr/>
        </p:nvSpPr>
        <p:spPr>
          <a:xfrm>
            <a:off x="2479675" y="2285400"/>
            <a:ext cx="4184700" cy="572700"/>
          </a:xfrm>
          <a:prstGeom prst="rect">
            <a:avLst/>
          </a:prstGeom>
          <a:noFill/>
          <a:ln>
            <a:noFill/>
          </a:ln>
        </p:spPr>
        <p:txBody>
          <a:bodyPr anchorCtr="0" anchor="b" bIns="91425" lIns="91425" spcFirstLastPara="1" rIns="91425" wrap="square" tIns="91425">
            <a:noAutofit/>
          </a:bodyPr>
          <a:lstStyle/>
          <a:p>
            <a:pPr indent="0" lvl="0" marL="0" rtl="0" algn="l">
              <a:lnSpc>
                <a:spcPct val="90000"/>
              </a:lnSpc>
              <a:spcBef>
                <a:spcPts val="0"/>
              </a:spcBef>
              <a:spcAft>
                <a:spcPts val="0"/>
              </a:spcAft>
              <a:buNone/>
            </a:pPr>
            <a:r>
              <a:rPr lang="en" sz="2800">
                <a:solidFill>
                  <a:schemeClr val="lt1"/>
                </a:solidFill>
                <a:latin typeface="Inter Tight SemiBold"/>
                <a:ea typeface="Inter Tight SemiBold"/>
                <a:cs typeface="Inter Tight SemiBold"/>
                <a:sym typeface="Inter Tight SemiBold"/>
              </a:rPr>
              <a:t>Questions?</a:t>
            </a:r>
            <a:endParaRPr sz="2800">
              <a:solidFill>
                <a:schemeClr val="lt1"/>
              </a:solidFill>
              <a:latin typeface="Inter Tight SemiBold"/>
              <a:ea typeface="Inter Tight SemiBold"/>
              <a:cs typeface="Inter Tight SemiBold"/>
              <a:sym typeface="Inter Tight SemiBold"/>
            </a:endParaRPr>
          </a:p>
        </p:txBody>
      </p:sp>
      <p:grpSp>
        <p:nvGrpSpPr>
          <p:cNvPr id="345" name="Google Shape;345;p50"/>
          <p:cNvGrpSpPr/>
          <p:nvPr/>
        </p:nvGrpSpPr>
        <p:grpSpPr>
          <a:xfrm rot="300150">
            <a:off x="1277165" y="536719"/>
            <a:ext cx="6594752" cy="4068617"/>
            <a:chOff x="1277284" y="536521"/>
            <a:chExt cx="6594691" cy="4068580"/>
          </a:xfrm>
        </p:grpSpPr>
        <p:grpSp>
          <p:nvGrpSpPr>
            <p:cNvPr id="346" name="Google Shape;346;p50"/>
            <p:cNvGrpSpPr/>
            <p:nvPr/>
          </p:nvGrpSpPr>
          <p:grpSpPr>
            <a:xfrm>
              <a:off x="1277284" y="891662"/>
              <a:ext cx="6594077" cy="3357715"/>
              <a:chOff x="1277284" y="891662"/>
              <a:chExt cx="6594077" cy="3357715"/>
            </a:xfrm>
          </p:grpSpPr>
          <p:sp>
            <p:nvSpPr>
              <p:cNvPr id="347" name="Google Shape;347;p50"/>
              <p:cNvSpPr/>
              <p:nvPr/>
            </p:nvSpPr>
            <p:spPr>
              <a:xfrm rot="-2190">
                <a:off x="6458566" y="1876325"/>
                <a:ext cx="1412700" cy="13902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a:ea typeface="Inter Tight"/>
                  <a:cs typeface="Inter Tight"/>
                  <a:sym typeface="Inter Tight"/>
                </a:endParaRPr>
              </a:p>
            </p:txBody>
          </p:sp>
          <p:sp>
            <p:nvSpPr>
              <p:cNvPr id="348" name="Google Shape;348;p50"/>
              <p:cNvSpPr/>
              <p:nvPr/>
            </p:nvSpPr>
            <p:spPr>
              <a:xfrm flipH="1" rot="-2453">
                <a:off x="1277283" y="893727"/>
                <a:ext cx="4625401" cy="3354000"/>
              </a:xfrm>
              <a:prstGeom prst="snip1Rect">
                <a:avLst>
                  <a:gd fmla="val 49693"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SemiBold"/>
                  <a:ea typeface="Inter Tight SemiBold"/>
                  <a:cs typeface="Inter Tight SemiBold"/>
                  <a:sym typeface="Inter Tight SemiBold"/>
                </a:endParaRPr>
              </a:p>
            </p:txBody>
          </p:sp>
          <p:sp>
            <p:nvSpPr>
              <p:cNvPr id="349" name="Google Shape;349;p50"/>
              <p:cNvSpPr/>
              <p:nvPr/>
            </p:nvSpPr>
            <p:spPr>
              <a:xfrm flipH="1" rot="10797547">
                <a:off x="3245660" y="893312"/>
                <a:ext cx="4625701" cy="3354000"/>
              </a:xfrm>
              <a:prstGeom prst="snip1Rect">
                <a:avLst>
                  <a:gd fmla="val 49663"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SemiBold"/>
                  <a:ea typeface="Inter Tight SemiBold"/>
                  <a:cs typeface="Inter Tight SemiBold"/>
                  <a:sym typeface="Inter Tight SemiBold"/>
                </a:endParaRPr>
              </a:p>
            </p:txBody>
          </p:sp>
          <p:sp>
            <p:nvSpPr>
              <p:cNvPr id="350" name="Google Shape;350;p50"/>
              <p:cNvSpPr/>
              <p:nvPr/>
            </p:nvSpPr>
            <p:spPr>
              <a:xfrm rot="-2190">
                <a:off x="1277395" y="1877958"/>
                <a:ext cx="1412700" cy="13902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a:ea typeface="Inter Tight"/>
                  <a:cs typeface="Inter Tight"/>
                  <a:sym typeface="Inter Tight"/>
                </a:endParaRPr>
              </a:p>
            </p:txBody>
          </p:sp>
        </p:grpSp>
        <p:sp>
          <p:nvSpPr>
            <p:cNvPr id="351" name="Google Shape;351;p50"/>
            <p:cNvSpPr/>
            <p:nvPr/>
          </p:nvSpPr>
          <p:spPr>
            <a:xfrm rot="-4517241">
              <a:off x="1416960" y="705331"/>
              <a:ext cx="1386770" cy="136158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SemiBold"/>
                <a:ea typeface="Inter Tight SemiBold"/>
                <a:cs typeface="Inter Tight SemiBold"/>
                <a:sym typeface="Inter Tight SemiBold"/>
              </a:endParaRPr>
            </a:p>
          </p:txBody>
        </p:sp>
        <p:sp>
          <p:nvSpPr>
            <p:cNvPr id="352" name="Google Shape;352;p50"/>
            <p:cNvSpPr/>
            <p:nvPr/>
          </p:nvSpPr>
          <p:spPr>
            <a:xfrm rot="6281922">
              <a:off x="6346470" y="3074659"/>
              <a:ext cx="1384510" cy="1363185"/>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SemiBold"/>
                <a:ea typeface="Inter Tight SemiBold"/>
                <a:cs typeface="Inter Tight SemiBold"/>
                <a:sym typeface="Inter Tight SemiBold"/>
              </a:endParaRPr>
            </a:p>
          </p:txBody>
        </p:sp>
      </p:grpSp>
      <p:sp>
        <p:nvSpPr>
          <p:cNvPr id="353" name="Google Shape;353;p50"/>
          <p:cNvSpPr txBox="1"/>
          <p:nvPr>
            <p:ph type="title"/>
          </p:nvPr>
        </p:nvSpPr>
        <p:spPr>
          <a:xfrm>
            <a:off x="2479675" y="2285400"/>
            <a:ext cx="41847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54" name="Google Shape;354;p50"/>
          <p:cNvSpPr txBox="1"/>
          <p:nvPr>
            <p:ph idx="1"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355" name="Google Shape;355;p50"/>
          <p:cNvSpPr txBox="1"/>
          <p:nvPr>
            <p:ph idx="2"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blank" type="blank">
  <p:cSld name="BLANK">
    <p:bg>
      <p:bgPr>
        <a:solidFill>
          <a:schemeClr val="lt1"/>
        </a:solidFill>
      </p:bgPr>
    </p:bg>
    <p:spTree>
      <p:nvGrpSpPr>
        <p:cNvPr id="356" name="Shape 356"/>
        <p:cNvGrpSpPr/>
        <p:nvPr/>
      </p:nvGrpSpPr>
      <p:grpSpPr>
        <a:xfrm>
          <a:off x="0" y="0"/>
          <a:ext cx="0" cy="0"/>
          <a:chOff x="0" y="0"/>
          <a:chExt cx="0" cy="0"/>
        </a:xfrm>
      </p:grpSpPr>
      <p:sp>
        <p:nvSpPr>
          <p:cNvPr id="357" name="Google Shape;357;p51"/>
          <p:cNvSpPr txBox="1"/>
          <p:nvPr>
            <p:ph idx="12" type="sldNum"/>
          </p:nvPr>
        </p:nvSpPr>
        <p:spPr>
          <a:xfrm>
            <a:off x="8318025" y="205550"/>
            <a:ext cx="548700" cy="3936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58" name="Google Shape;358;p51"/>
          <p:cNvSpPr txBox="1"/>
          <p:nvPr>
            <p:ph idx="1"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359" name="Google Shape;359;p51"/>
          <p:cNvSpPr txBox="1"/>
          <p:nvPr>
            <p:ph idx="2"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slideLayout" Target="../slideLayouts/slideLayout4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33" Type="http://schemas.openxmlformats.org/officeDocument/2006/relationships/slideLayout" Target="../slideLayouts/slideLayout44.xml"/><Relationship Id="rId10" Type="http://schemas.openxmlformats.org/officeDocument/2006/relationships/slideLayout" Target="../slideLayouts/slideLayout21.xml"/><Relationship Id="rId32" Type="http://schemas.openxmlformats.org/officeDocument/2006/relationships/slideLayout" Target="../slideLayouts/slideLayout43.xml"/><Relationship Id="rId13" Type="http://schemas.openxmlformats.org/officeDocument/2006/relationships/slideLayout" Target="../slideLayouts/slideLayout24.xml"/><Relationship Id="rId35" Type="http://schemas.openxmlformats.org/officeDocument/2006/relationships/slideLayout" Target="../slideLayouts/slideLayout46.xml"/><Relationship Id="rId12" Type="http://schemas.openxmlformats.org/officeDocument/2006/relationships/slideLayout" Target="../slideLayouts/slideLayout23.xml"/><Relationship Id="rId34" Type="http://schemas.openxmlformats.org/officeDocument/2006/relationships/slideLayout" Target="../slideLayouts/slideLayout45.xml"/><Relationship Id="rId15" Type="http://schemas.openxmlformats.org/officeDocument/2006/relationships/slideLayout" Target="../slideLayouts/slideLayout26.xml"/><Relationship Id="rId37" Type="http://schemas.openxmlformats.org/officeDocument/2006/relationships/slideLayout" Target="../slideLayouts/slideLayout48.xml"/><Relationship Id="rId14" Type="http://schemas.openxmlformats.org/officeDocument/2006/relationships/slideLayout" Target="../slideLayouts/slideLayout25.xml"/><Relationship Id="rId36" Type="http://schemas.openxmlformats.org/officeDocument/2006/relationships/slideLayout" Target="../slideLayouts/slideLayout47.xml"/><Relationship Id="rId17" Type="http://schemas.openxmlformats.org/officeDocument/2006/relationships/slideLayout" Target="../slideLayouts/slideLayout28.xml"/><Relationship Id="rId39" Type="http://schemas.openxmlformats.org/officeDocument/2006/relationships/theme" Target="../theme/theme2.xml"/><Relationship Id="rId16" Type="http://schemas.openxmlformats.org/officeDocument/2006/relationships/slideLayout" Target="../slideLayouts/slideLayout27.xml"/><Relationship Id="rId38" Type="http://schemas.openxmlformats.org/officeDocument/2006/relationships/slideLayout" Target="../slideLayouts/slideLayout49.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475600" cy="572700"/>
          </a:xfrm>
          <a:prstGeom prst="rect">
            <a:avLst/>
          </a:prstGeom>
          <a:noFill/>
          <a:ln>
            <a:noFill/>
          </a:ln>
        </p:spPr>
        <p:txBody>
          <a:bodyPr anchorCtr="0" anchor="t" bIns="91425" lIns="91425" spcFirstLastPara="1" rIns="91425" wrap="square" tIns="91425">
            <a:spAutoFit/>
          </a:bodyPr>
          <a:lstStyle>
            <a:lvl1pPr lvl="0">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1pPr>
            <a:lvl2pPr lvl="1">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2pPr>
            <a:lvl3pPr lvl="2">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3pPr>
            <a:lvl4pPr lvl="3">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4pPr>
            <a:lvl5pPr lvl="4">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5pPr>
            <a:lvl6pPr lvl="5">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6pPr>
            <a:lvl7pPr lvl="6">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7pPr>
            <a:lvl8pPr lvl="7">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8pPr>
            <a:lvl9pPr lvl="8">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9pPr>
          </a:lstStyle>
          <a:p/>
        </p:txBody>
      </p:sp>
      <p:sp>
        <p:nvSpPr>
          <p:cNvPr id="52" name="Google Shape;52;p13"/>
          <p:cNvSpPr txBox="1"/>
          <p:nvPr>
            <p:ph idx="1" type="body"/>
          </p:nvPr>
        </p:nvSpPr>
        <p:spPr>
          <a:xfrm>
            <a:off x="311700" y="1152475"/>
            <a:ext cx="8475600" cy="3416400"/>
          </a:xfrm>
          <a:prstGeom prst="rect">
            <a:avLst/>
          </a:prstGeom>
          <a:noFill/>
          <a:ln>
            <a:noFill/>
          </a:ln>
        </p:spPr>
        <p:txBody>
          <a:bodyPr anchorCtr="0" anchor="t" bIns="91425" lIns="91425" spcFirstLastPara="1" rIns="91425" wrap="square" tIns="91425">
            <a:spAutoFit/>
          </a:bodyPr>
          <a:lstStyle>
            <a:lvl1pPr indent="-336550" lvl="0" marL="4572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1pPr>
            <a:lvl2pPr indent="-336550" lvl="1" marL="9144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2pPr>
            <a:lvl3pPr indent="-336550" lvl="2" marL="13716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3pPr>
            <a:lvl4pPr indent="-336550" lvl="3" marL="18288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4pPr>
            <a:lvl5pPr indent="-336550" lvl="4" marL="22860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5pPr>
            <a:lvl6pPr indent="-336550" lvl="5" marL="27432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6pPr>
            <a:lvl7pPr indent="-336550" lvl="6" marL="32004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7pPr>
            <a:lvl8pPr indent="-336550" lvl="7" marL="36576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8pPr>
            <a:lvl9pPr indent="-336550" lvl="8" marL="41148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9pPr>
          </a:lstStyle>
          <a:p/>
        </p:txBody>
      </p:sp>
      <p:sp>
        <p:nvSpPr>
          <p:cNvPr id="53" name="Google Shape;53;p13"/>
          <p:cNvSpPr txBox="1"/>
          <p:nvPr>
            <p:ph idx="12" type="sldNum"/>
          </p:nvPr>
        </p:nvSpPr>
        <p:spPr>
          <a:xfrm>
            <a:off x="8260675" y="205550"/>
            <a:ext cx="548700" cy="292500"/>
          </a:xfrm>
          <a:prstGeom prst="rect">
            <a:avLst/>
          </a:prstGeom>
          <a:noFill/>
          <a:ln>
            <a:noFill/>
          </a:ln>
        </p:spPr>
        <p:txBody>
          <a:bodyPr anchorCtr="0" anchor="t" bIns="91425" lIns="91425" spcFirstLastPara="1" rIns="91425" wrap="square" tIns="91425">
            <a:normAutofit/>
          </a:bodyPr>
          <a:lstStyle>
            <a:lvl1pPr lvl="0" algn="r">
              <a:buNone/>
              <a:defRPr sz="700">
                <a:solidFill>
                  <a:schemeClr val="dk1"/>
                </a:solidFill>
                <a:latin typeface="Inter Tight SemiBold"/>
                <a:ea typeface="Inter Tight SemiBold"/>
                <a:cs typeface="Inter Tight SemiBold"/>
                <a:sym typeface="Inter Tight SemiBold"/>
              </a:defRPr>
            </a:lvl1pPr>
            <a:lvl2pPr lvl="1" algn="r">
              <a:buNone/>
              <a:defRPr sz="700">
                <a:solidFill>
                  <a:schemeClr val="dk1"/>
                </a:solidFill>
                <a:latin typeface="Inter Tight SemiBold"/>
                <a:ea typeface="Inter Tight SemiBold"/>
                <a:cs typeface="Inter Tight SemiBold"/>
                <a:sym typeface="Inter Tight SemiBold"/>
              </a:defRPr>
            </a:lvl2pPr>
            <a:lvl3pPr lvl="2" algn="r">
              <a:buNone/>
              <a:defRPr sz="700">
                <a:solidFill>
                  <a:schemeClr val="dk1"/>
                </a:solidFill>
                <a:latin typeface="Inter Tight SemiBold"/>
                <a:ea typeface="Inter Tight SemiBold"/>
                <a:cs typeface="Inter Tight SemiBold"/>
                <a:sym typeface="Inter Tight SemiBold"/>
              </a:defRPr>
            </a:lvl3pPr>
            <a:lvl4pPr lvl="3" algn="r">
              <a:buNone/>
              <a:defRPr sz="700">
                <a:solidFill>
                  <a:schemeClr val="dk1"/>
                </a:solidFill>
                <a:latin typeface="Inter Tight SemiBold"/>
                <a:ea typeface="Inter Tight SemiBold"/>
                <a:cs typeface="Inter Tight SemiBold"/>
                <a:sym typeface="Inter Tight SemiBold"/>
              </a:defRPr>
            </a:lvl4pPr>
            <a:lvl5pPr lvl="4" algn="r">
              <a:buNone/>
              <a:defRPr sz="700">
                <a:solidFill>
                  <a:schemeClr val="dk1"/>
                </a:solidFill>
                <a:latin typeface="Inter Tight SemiBold"/>
                <a:ea typeface="Inter Tight SemiBold"/>
                <a:cs typeface="Inter Tight SemiBold"/>
                <a:sym typeface="Inter Tight SemiBold"/>
              </a:defRPr>
            </a:lvl5pPr>
            <a:lvl6pPr lvl="5" algn="r">
              <a:buNone/>
              <a:defRPr sz="700">
                <a:solidFill>
                  <a:schemeClr val="dk1"/>
                </a:solidFill>
                <a:latin typeface="Inter Tight SemiBold"/>
                <a:ea typeface="Inter Tight SemiBold"/>
                <a:cs typeface="Inter Tight SemiBold"/>
                <a:sym typeface="Inter Tight SemiBold"/>
              </a:defRPr>
            </a:lvl6pPr>
            <a:lvl7pPr lvl="6" algn="r">
              <a:buNone/>
              <a:defRPr sz="700">
                <a:solidFill>
                  <a:schemeClr val="dk1"/>
                </a:solidFill>
                <a:latin typeface="Inter Tight SemiBold"/>
                <a:ea typeface="Inter Tight SemiBold"/>
                <a:cs typeface="Inter Tight SemiBold"/>
                <a:sym typeface="Inter Tight SemiBold"/>
              </a:defRPr>
            </a:lvl7pPr>
            <a:lvl8pPr lvl="7" algn="r">
              <a:buNone/>
              <a:defRPr sz="700">
                <a:solidFill>
                  <a:schemeClr val="dk1"/>
                </a:solidFill>
                <a:latin typeface="Inter Tight SemiBold"/>
                <a:ea typeface="Inter Tight SemiBold"/>
                <a:cs typeface="Inter Tight SemiBold"/>
                <a:sym typeface="Inter Tight SemiBold"/>
              </a:defRPr>
            </a:lvl8pPr>
            <a:lvl9pPr lvl="8" algn="r">
              <a:buNone/>
              <a:defRPr sz="700">
                <a:solidFill>
                  <a:schemeClr val="dk1"/>
                </a:solidFill>
                <a:latin typeface="Inter Tight SemiBold"/>
                <a:ea typeface="Inter Tight SemiBold"/>
                <a:cs typeface="Inter Tight SemiBold"/>
                <a:sym typeface="Inter Tight SemiBold"/>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4.png"/><Relationship Id="rId9" Type="http://schemas.openxmlformats.org/officeDocument/2006/relationships/image" Target="../media/image14.jpg"/><Relationship Id="rId5" Type="http://schemas.openxmlformats.org/officeDocument/2006/relationships/image" Target="../media/image15.png"/><Relationship Id="rId6" Type="http://schemas.openxmlformats.org/officeDocument/2006/relationships/image" Target="../media/image11.png"/><Relationship Id="rId7" Type="http://schemas.openxmlformats.org/officeDocument/2006/relationships/image" Target="../media/image2.png"/><Relationship Id="rId8"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3.png"/><Relationship Id="rId5"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2.xml"/><Relationship Id="rId3"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8.xml"/><Relationship Id="rId3" Type="http://schemas.openxmlformats.org/officeDocument/2006/relationships/image" Target="../media/image17.png"/><Relationship Id="rId4" Type="http://schemas.openxmlformats.org/officeDocument/2006/relationships/image" Target="../media/image24.png"/><Relationship Id="rId5"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9.xml"/><Relationship Id="rId3"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1.xml"/><Relationship Id="rId3" Type="http://schemas.openxmlformats.org/officeDocument/2006/relationships/hyperlink" Target="https://github.com/aarushpatil/Capstone"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5.xml"/><Relationship Id="rId3" Type="http://schemas.openxmlformats.org/officeDocument/2006/relationships/image" Target="../media/image20.jpg"/><Relationship Id="rId4" Type="http://schemas.openxmlformats.org/officeDocument/2006/relationships/image" Target="../media/image23.jpg"/><Relationship Id="rId5" Type="http://schemas.openxmlformats.org/officeDocument/2006/relationships/image" Target="../media/image18.jpg"/><Relationship Id="rId6" Type="http://schemas.openxmlformats.org/officeDocument/2006/relationships/image" Target="../media/image19.jpg"/><Relationship Id="rId7" Type="http://schemas.openxmlformats.org/officeDocument/2006/relationships/image" Target="../media/image26.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6.xml"/><Relationship Id="rId3" Type="http://schemas.openxmlformats.org/officeDocument/2006/relationships/image" Target="../media/image2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7.xml"/><Relationship Id="rId3" Type="http://schemas.openxmlformats.org/officeDocument/2006/relationships/hyperlink" Target="https://nam04.safelinks.protection.outlook.com/?url=https%3A%2F%2Fcolab.research.google.com%2Fdrive%2F1Zs70RvMVBnn4VFUfS-Rst4dG0fojnEaT&amp;data=05%7C02%7Cethanmdo%40vt.edu%7Ce303a06e30b5407bfd2808dd4f968e85%7C6095688410ad40fa863d4f32c1e3a37a%7C0%7C0%7C638754230417909423%7CUnknown%7CTWFpbGZsb3d8eyJFbXB0eU1hcGkiOnRydWUsIlYiOiIwLjAuMDAwMCIsIlAiOiJXaW4zMiIsIkFOIjoiTWFpbCIsIldUIjoyfQ%3D%3D%7C0%7C%7C%7C&amp;sdata=iTqXwJ1wyynjip6vsBQKd6NRZy2vmzPw5iljdsavJ0c%3D&amp;reserved=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52"/>
          <p:cNvSpPr txBox="1"/>
          <p:nvPr>
            <p:ph type="ctrTitle"/>
          </p:nvPr>
        </p:nvSpPr>
        <p:spPr>
          <a:xfrm>
            <a:off x="2014225" y="1263725"/>
            <a:ext cx="7467000" cy="1569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Intelligent QA/Chatbot for Transportation</a:t>
            </a:r>
            <a:endParaRPr/>
          </a:p>
        </p:txBody>
      </p:sp>
      <p:sp>
        <p:nvSpPr>
          <p:cNvPr id="365" name="Google Shape;365;p52"/>
          <p:cNvSpPr txBox="1"/>
          <p:nvPr>
            <p:ph idx="1" type="subTitle"/>
          </p:nvPr>
        </p:nvSpPr>
        <p:spPr>
          <a:xfrm>
            <a:off x="2014225" y="2665700"/>
            <a:ext cx="5494800" cy="1923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sz="1300"/>
              <a:t>Ethan Do, Aneesh Sunkarapalli, Rami Ghaleb, Neil Akalwadi, Aarush Patil</a:t>
            </a:r>
            <a:endParaRPr sz="1300"/>
          </a:p>
          <a:p>
            <a:pPr indent="0" lvl="0" marL="0" rtl="0" algn="l">
              <a:spcBef>
                <a:spcPts val="0"/>
              </a:spcBef>
              <a:spcAft>
                <a:spcPts val="0"/>
              </a:spcAft>
              <a:buNone/>
            </a:pPr>
            <a:r>
              <a:t/>
            </a:r>
            <a:endParaRPr/>
          </a:p>
          <a:p>
            <a:pPr indent="0" lvl="0" marL="0" rtl="0" algn="l">
              <a:spcBef>
                <a:spcPts val="0"/>
              </a:spcBef>
              <a:spcAft>
                <a:spcPts val="0"/>
              </a:spcAft>
              <a:buNone/>
            </a:pPr>
            <a:r>
              <a:rPr lang="en" sz="1500"/>
              <a:t>Group: 11</a:t>
            </a:r>
            <a:endParaRPr sz="1500"/>
          </a:p>
          <a:p>
            <a:pPr indent="0" lvl="0" marL="0" rtl="0" algn="l">
              <a:spcBef>
                <a:spcPts val="0"/>
              </a:spcBef>
              <a:spcAft>
                <a:spcPts val="0"/>
              </a:spcAft>
              <a:buNone/>
            </a:pPr>
            <a:r>
              <a:rPr lang="en" sz="1500"/>
              <a:t>CS4624</a:t>
            </a:r>
            <a:endParaRPr sz="1500"/>
          </a:p>
          <a:p>
            <a:pPr indent="0" lvl="0" marL="0" rtl="0" algn="l">
              <a:spcBef>
                <a:spcPts val="0"/>
              </a:spcBef>
              <a:spcAft>
                <a:spcPts val="0"/>
              </a:spcAft>
              <a:buNone/>
            </a:pPr>
            <a:r>
              <a:rPr lang="en" sz="1500"/>
              <a:t>Mohammed Farag</a:t>
            </a:r>
            <a:endParaRPr sz="1500"/>
          </a:p>
          <a:p>
            <a:pPr indent="0" lvl="0" marL="0" rtl="0" algn="l">
              <a:spcBef>
                <a:spcPts val="0"/>
              </a:spcBef>
              <a:spcAft>
                <a:spcPts val="0"/>
              </a:spcAft>
              <a:buNone/>
            </a:pPr>
            <a:r>
              <a:rPr lang="en" sz="1500"/>
              <a:t>Virginia Tech, Blacksburg VA 24061</a:t>
            </a:r>
            <a:endParaRPr sz="1500"/>
          </a:p>
          <a:p>
            <a:pPr indent="0" lvl="0" marL="0" rtl="0" algn="l">
              <a:spcBef>
                <a:spcPts val="0"/>
              </a:spcBef>
              <a:spcAft>
                <a:spcPts val="0"/>
              </a:spcAft>
              <a:buNone/>
            </a:pPr>
            <a:r>
              <a:rPr lang="en" sz="1500"/>
              <a:t>4/1/2025</a:t>
            </a:r>
            <a:endParaRPr sz="15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p61"/>
          <p:cNvSpPr txBox="1"/>
          <p:nvPr>
            <p:ph type="title"/>
          </p:nvPr>
        </p:nvSpPr>
        <p:spPr>
          <a:xfrm>
            <a:off x="333925" y="254775"/>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Technologies and Frameworks</a:t>
            </a:r>
            <a:endParaRPr/>
          </a:p>
        </p:txBody>
      </p:sp>
      <p:sp>
        <p:nvSpPr>
          <p:cNvPr id="442" name="Google Shape;442;p61"/>
          <p:cNvSpPr txBox="1"/>
          <p:nvPr/>
        </p:nvSpPr>
        <p:spPr>
          <a:xfrm>
            <a:off x="255025" y="1302025"/>
            <a:ext cx="5168700" cy="3315600"/>
          </a:xfrm>
          <a:prstGeom prst="rect">
            <a:avLst/>
          </a:prstGeom>
          <a:noFill/>
          <a:ln>
            <a:noFill/>
          </a:ln>
        </p:spPr>
        <p:txBody>
          <a:bodyPr anchorCtr="0" anchor="t" bIns="91425" lIns="91425" spcFirstLastPara="1" rIns="91425" wrap="square" tIns="91425">
            <a:noAutofit/>
          </a:bodyPr>
          <a:lstStyle/>
          <a:p>
            <a:pPr indent="-336550" lvl="0" marL="457200" rtl="0" algn="l">
              <a:spcBef>
                <a:spcPts val="0"/>
              </a:spcBef>
              <a:spcAft>
                <a:spcPts val="0"/>
              </a:spcAft>
              <a:buClr>
                <a:schemeClr val="dk1"/>
              </a:buClr>
              <a:buSzPts val="1700"/>
              <a:buFont typeface="Inter Tight"/>
              <a:buChar char="-"/>
            </a:pPr>
            <a:r>
              <a:rPr b="1" lang="en" sz="1500">
                <a:solidFill>
                  <a:schemeClr val="dk1"/>
                </a:solidFill>
                <a:latin typeface="Inter Tight"/>
                <a:ea typeface="Inter Tight"/>
                <a:cs typeface="Inter Tight"/>
                <a:sym typeface="Inter Tight"/>
              </a:rPr>
              <a:t>Frontend</a:t>
            </a:r>
            <a:r>
              <a:rPr lang="en" sz="1700">
                <a:solidFill>
                  <a:schemeClr val="dk1"/>
                </a:solidFill>
                <a:latin typeface="Inter Tight"/>
                <a:ea typeface="Inter Tight"/>
                <a:cs typeface="Inter Tight"/>
                <a:sym typeface="Inter Tight"/>
              </a:rPr>
              <a:t>: </a:t>
            </a:r>
            <a:r>
              <a:rPr lang="en" sz="1200">
                <a:solidFill>
                  <a:schemeClr val="dk1"/>
                </a:solidFill>
                <a:latin typeface="Inter Tight"/>
                <a:ea typeface="Inter Tight"/>
                <a:cs typeface="Inter Tight"/>
                <a:sym typeface="Inter Tight"/>
              </a:rPr>
              <a:t>React, Tailwind CSS</a:t>
            </a:r>
            <a:endParaRPr b="1" sz="1200">
              <a:solidFill>
                <a:schemeClr val="dk1"/>
              </a:solidFill>
              <a:latin typeface="Inter Tight"/>
              <a:ea typeface="Inter Tight"/>
              <a:cs typeface="Inter Tight"/>
              <a:sym typeface="Inter Tight"/>
            </a:endParaRPr>
          </a:p>
          <a:p>
            <a:pPr indent="-336550" lvl="0" marL="457200" rtl="0" algn="l">
              <a:spcBef>
                <a:spcPts val="0"/>
              </a:spcBef>
              <a:spcAft>
                <a:spcPts val="0"/>
              </a:spcAft>
              <a:buClr>
                <a:schemeClr val="dk1"/>
              </a:buClr>
              <a:buSzPts val="1700"/>
              <a:buFont typeface="Inter Tight"/>
              <a:buChar char="-"/>
            </a:pPr>
            <a:r>
              <a:rPr b="1" lang="en" sz="1500">
                <a:solidFill>
                  <a:schemeClr val="dk1"/>
                </a:solidFill>
                <a:latin typeface="Inter Tight"/>
                <a:ea typeface="Inter Tight"/>
                <a:cs typeface="Inter Tight"/>
                <a:sym typeface="Inter Tight"/>
              </a:rPr>
              <a:t>Backend</a:t>
            </a:r>
            <a:r>
              <a:rPr lang="en" sz="1700">
                <a:solidFill>
                  <a:schemeClr val="dk1"/>
                </a:solidFill>
                <a:latin typeface="Inter Tight"/>
                <a:ea typeface="Inter Tight"/>
                <a:cs typeface="Inter Tight"/>
                <a:sym typeface="Inter Tight"/>
              </a:rPr>
              <a:t>: </a:t>
            </a:r>
            <a:endParaRPr sz="1700">
              <a:solidFill>
                <a:schemeClr val="dk1"/>
              </a:solidFill>
              <a:latin typeface="Inter Tight"/>
              <a:ea typeface="Inter Tight"/>
              <a:cs typeface="Inter Tight"/>
              <a:sym typeface="Inter Tight"/>
            </a:endParaRPr>
          </a:p>
          <a:p>
            <a:pPr indent="-304800" lvl="1" marL="914400" rtl="0" algn="l">
              <a:spcBef>
                <a:spcPts val="0"/>
              </a:spcBef>
              <a:spcAft>
                <a:spcPts val="0"/>
              </a:spcAft>
              <a:buClr>
                <a:schemeClr val="dk1"/>
              </a:buClr>
              <a:buSzPts val="1200"/>
              <a:buChar char="-"/>
            </a:pPr>
            <a:r>
              <a:rPr b="1" lang="en" sz="1200">
                <a:solidFill>
                  <a:schemeClr val="dk1"/>
                </a:solidFill>
              </a:rPr>
              <a:t>Flask</a:t>
            </a:r>
            <a:r>
              <a:rPr lang="en" sz="1200">
                <a:solidFill>
                  <a:schemeClr val="dk1"/>
                </a:solidFill>
              </a:rPr>
              <a:t>: For API and managing communication between frontend, database and LLM</a:t>
            </a:r>
            <a:endParaRPr sz="1200">
              <a:solidFill>
                <a:schemeClr val="dk1"/>
              </a:solidFill>
            </a:endParaRPr>
          </a:p>
          <a:p>
            <a:pPr indent="-304800" lvl="1" marL="914400" rtl="0" algn="l">
              <a:spcBef>
                <a:spcPts val="0"/>
              </a:spcBef>
              <a:spcAft>
                <a:spcPts val="0"/>
              </a:spcAft>
              <a:buClr>
                <a:schemeClr val="dk1"/>
              </a:buClr>
              <a:buSzPts val="1200"/>
              <a:buChar char="-"/>
            </a:pPr>
            <a:r>
              <a:rPr b="1" lang="en" sz="1200">
                <a:solidFill>
                  <a:schemeClr val="dk1"/>
                </a:solidFill>
              </a:rPr>
              <a:t>ChromaDB</a:t>
            </a:r>
            <a:r>
              <a:rPr lang="en" sz="1200">
                <a:solidFill>
                  <a:schemeClr val="dk1"/>
                </a:solidFill>
              </a:rPr>
              <a:t>: Store the manuals into chunks, and retrieve relevant chunks efficiently.</a:t>
            </a:r>
            <a:endParaRPr sz="1200">
              <a:solidFill>
                <a:schemeClr val="dk1"/>
              </a:solidFill>
            </a:endParaRPr>
          </a:p>
          <a:p>
            <a:pPr indent="-304800" lvl="1" marL="914400" rtl="0" algn="l">
              <a:spcBef>
                <a:spcPts val="0"/>
              </a:spcBef>
              <a:spcAft>
                <a:spcPts val="0"/>
              </a:spcAft>
              <a:buClr>
                <a:schemeClr val="dk1"/>
              </a:buClr>
              <a:buSzPts val="1200"/>
              <a:buChar char="-"/>
            </a:pPr>
            <a:r>
              <a:rPr b="1" lang="en" sz="1200">
                <a:solidFill>
                  <a:schemeClr val="dk1"/>
                </a:solidFill>
              </a:rPr>
              <a:t>SQLite</a:t>
            </a:r>
            <a:r>
              <a:rPr lang="en" sz="1200">
                <a:solidFill>
                  <a:schemeClr val="dk1"/>
                </a:solidFill>
              </a:rPr>
              <a:t>: Store user credentials and past conversation context.</a:t>
            </a:r>
            <a:endParaRPr sz="1200">
              <a:solidFill>
                <a:schemeClr val="dk1"/>
              </a:solidFill>
            </a:endParaRPr>
          </a:p>
          <a:p>
            <a:pPr indent="-311150" lvl="1" marL="914400" rtl="0" algn="l">
              <a:spcBef>
                <a:spcPts val="0"/>
              </a:spcBef>
              <a:spcAft>
                <a:spcPts val="0"/>
              </a:spcAft>
              <a:buClr>
                <a:schemeClr val="dk1"/>
              </a:buClr>
              <a:buSzPts val="1300"/>
              <a:buChar char="-"/>
            </a:pPr>
            <a:r>
              <a:rPr b="1" lang="en" sz="1200">
                <a:solidFill>
                  <a:schemeClr val="dk1"/>
                </a:solidFill>
              </a:rPr>
              <a:t>LangChain</a:t>
            </a:r>
            <a:r>
              <a:rPr lang="en" sz="1200">
                <a:solidFill>
                  <a:schemeClr val="dk1"/>
                </a:solidFill>
              </a:rPr>
              <a:t>: Integrates ChromaDB’s relevant manual chunks, past conversation context from MongoDB with the LLM.</a:t>
            </a:r>
            <a:endParaRPr sz="1200">
              <a:solidFill>
                <a:schemeClr val="dk1"/>
              </a:solidFill>
            </a:endParaRPr>
          </a:p>
          <a:p>
            <a:pPr indent="-311150" lvl="1" marL="914400" rtl="0" algn="l">
              <a:spcBef>
                <a:spcPts val="0"/>
              </a:spcBef>
              <a:spcAft>
                <a:spcPts val="0"/>
              </a:spcAft>
              <a:buClr>
                <a:schemeClr val="dk1"/>
              </a:buClr>
              <a:buSzPts val="1300"/>
              <a:buChar char="-"/>
            </a:pPr>
            <a:r>
              <a:rPr b="1" lang="en" sz="1200">
                <a:solidFill>
                  <a:schemeClr val="dk1"/>
                </a:solidFill>
              </a:rPr>
              <a:t>Hugging Face</a:t>
            </a:r>
            <a:r>
              <a:rPr lang="en" sz="1200">
                <a:solidFill>
                  <a:schemeClr val="dk1"/>
                </a:solidFill>
              </a:rPr>
              <a:t> </a:t>
            </a:r>
            <a:r>
              <a:rPr b="1" lang="en" sz="1200">
                <a:solidFill>
                  <a:schemeClr val="dk1"/>
                </a:solidFill>
              </a:rPr>
              <a:t>Models</a:t>
            </a:r>
            <a:r>
              <a:rPr lang="en" sz="1200">
                <a:solidFill>
                  <a:schemeClr val="dk1"/>
                </a:solidFill>
              </a:rPr>
              <a:t>: Find a good model from hugging face to answer user questions.</a:t>
            </a:r>
            <a:endParaRPr sz="1800">
              <a:solidFill>
                <a:schemeClr val="dk1"/>
              </a:solidFill>
            </a:endParaRPr>
          </a:p>
          <a:p>
            <a:pPr indent="-323850" lvl="0" marL="457200" rtl="0" algn="l">
              <a:spcBef>
                <a:spcPts val="0"/>
              </a:spcBef>
              <a:spcAft>
                <a:spcPts val="0"/>
              </a:spcAft>
              <a:buClr>
                <a:schemeClr val="dk1"/>
              </a:buClr>
              <a:buSzPts val="1500"/>
              <a:buFont typeface="Inter Tight"/>
              <a:buChar char="-"/>
            </a:pPr>
            <a:r>
              <a:rPr b="1" lang="en" sz="1500">
                <a:solidFill>
                  <a:schemeClr val="dk1"/>
                </a:solidFill>
                <a:latin typeface="Inter Tight"/>
                <a:ea typeface="Inter Tight"/>
                <a:cs typeface="Inter Tight"/>
                <a:sym typeface="Inter Tight"/>
              </a:rPr>
              <a:t>Development &amp; Testing Tools:</a:t>
            </a:r>
            <a:endParaRPr b="1" sz="1500">
              <a:solidFill>
                <a:schemeClr val="dk1"/>
              </a:solidFill>
              <a:latin typeface="Inter Tight"/>
              <a:ea typeface="Inter Tight"/>
              <a:cs typeface="Inter Tight"/>
              <a:sym typeface="Inter Tight"/>
            </a:endParaRPr>
          </a:p>
          <a:p>
            <a:pPr indent="-304800" lvl="1" marL="914400" rtl="0" algn="l">
              <a:spcBef>
                <a:spcPts val="0"/>
              </a:spcBef>
              <a:spcAft>
                <a:spcPts val="0"/>
              </a:spcAft>
              <a:buClr>
                <a:schemeClr val="dk1"/>
              </a:buClr>
              <a:buSzPts val="1200"/>
              <a:buChar char="-"/>
            </a:pPr>
            <a:r>
              <a:rPr b="1" lang="en" sz="1200">
                <a:solidFill>
                  <a:schemeClr val="dk1"/>
                </a:solidFill>
              </a:rPr>
              <a:t>Google Colab</a:t>
            </a:r>
            <a:r>
              <a:rPr lang="en" sz="1200">
                <a:solidFill>
                  <a:schemeClr val="dk1"/>
                </a:solidFill>
              </a:rPr>
              <a:t>: Test different LLMs</a:t>
            </a:r>
            <a:endParaRPr sz="1200">
              <a:solidFill>
                <a:schemeClr val="dk1"/>
              </a:solidFill>
            </a:endParaRPr>
          </a:p>
          <a:p>
            <a:pPr indent="-304800" lvl="1" marL="914400" rtl="0" algn="l">
              <a:spcBef>
                <a:spcPts val="0"/>
              </a:spcBef>
              <a:spcAft>
                <a:spcPts val="0"/>
              </a:spcAft>
              <a:buClr>
                <a:schemeClr val="dk1"/>
              </a:buClr>
              <a:buSzPts val="1200"/>
              <a:buChar char="-"/>
            </a:pPr>
            <a:r>
              <a:rPr b="1" lang="en" sz="1200">
                <a:solidFill>
                  <a:schemeClr val="dk1"/>
                </a:solidFill>
              </a:rPr>
              <a:t>Postman</a:t>
            </a:r>
            <a:r>
              <a:rPr lang="en" sz="1200">
                <a:solidFill>
                  <a:schemeClr val="dk1"/>
                </a:solidFill>
              </a:rPr>
              <a:t>: Testing backend APIs</a:t>
            </a:r>
            <a:endParaRPr sz="1200">
              <a:solidFill>
                <a:schemeClr val="dk1"/>
              </a:solidFill>
            </a:endParaRPr>
          </a:p>
          <a:p>
            <a:pPr indent="-304800" lvl="1" marL="914400" rtl="0" algn="l">
              <a:spcBef>
                <a:spcPts val="0"/>
              </a:spcBef>
              <a:spcAft>
                <a:spcPts val="0"/>
              </a:spcAft>
              <a:buClr>
                <a:schemeClr val="dk1"/>
              </a:buClr>
              <a:buSzPts val="1200"/>
              <a:buChar char="-"/>
            </a:pPr>
            <a:r>
              <a:rPr b="1" lang="en" sz="1200">
                <a:solidFill>
                  <a:schemeClr val="dk1"/>
                </a:solidFill>
              </a:rPr>
              <a:t>Docker</a:t>
            </a:r>
            <a:r>
              <a:rPr lang="en" sz="1200">
                <a:solidFill>
                  <a:schemeClr val="dk1"/>
                </a:solidFill>
              </a:rPr>
              <a:t>: Containerize the application for easier deployment</a:t>
            </a:r>
            <a:endParaRPr sz="1800">
              <a:solidFill>
                <a:schemeClr val="dk1"/>
              </a:solidFill>
            </a:endParaRPr>
          </a:p>
        </p:txBody>
      </p:sp>
      <p:cxnSp>
        <p:nvCxnSpPr>
          <p:cNvPr id="443" name="Google Shape;443;p61"/>
          <p:cNvCxnSpPr/>
          <p:nvPr/>
        </p:nvCxnSpPr>
        <p:spPr>
          <a:xfrm>
            <a:off x="5550450" y="1370275"/>
            <a:ext cx="0" cy="3179100"/>
          </a:xfrm>
          <a:prstGeom prst="straightConnector1">
            <a:avLst/>
          </a:prstGeom>
          <a:noFill/>
          <a:ln cap="flat" cmpd="sng" w="28575">
            <a:solidFill>
              <a:srgbClr val="3D85C6"/>
            </a:solidFill>
            <a:prstDash val="solid"/>
            <a:round/>
            <a:headEnd len="med" w="med" type="none"/>
            <a:tailEnd len="med" w="med" type="none"/>
          </a:ln>
        </p:spPr>
      </p:cxnSp>
      <p:pic>
        <p:nvPicPr>
          <p:cNvPr id="444" name="Google Shape;444;p61"/>
          <p:cNvPicPr preferRelativeResize="0"/>
          <p:nvPr/>
        </p:nvPicPr>
        <p:blipFill>
          <a:blip r:embed="rId3">
            <a:alphaModFix/>
          </a:blip>
          <a:stretch>
            <a:fillRect/>
          </a:stretch>
        </p:blipFill>
        <p:spPr>
          <a:xfrm>
            <a:off x="5931949" y="1168375"/>
            <a:ext cx="940200" cy="940200"/>
          </a:xfrm>
          <a:prstGeom prst="rect">
            <a:avLst/>
          </a:prstGeom>
          <a:noFill/>
          <a:ln>
            <a:noFill/>
          </a:ln>
        </p:spPr>
      </p:pic>
      <p:pic>
        <p:nvPicPr>
          <p:cNvPr id="445" name="Google Shape;445;p61"/>
          <p:cNvPicPr preferRelativeResize="0"/>
          <p:nvPr/>
        </p:nvPicPr>
        <p:blipFill>
          <a:blip r:embed="rId4">
            <a:alphaModFix/>
          </a:blip>
          <a:stretch>
            <a:fillRect/>
          </a:stretch>
        </p:blipFill>
        <p:spPr>
          <a:xfrm>
            <a:off x="7882575" y="2979150"/>
            <a:ext cx="1180824" cy="885625"/>
          </a:xfrm>
          <a:prstGeom prst="rect">
            <a:avLst/>
          </a:prstGeom>
          <a:noFill/>
          <a:ln>
            <a:noFill/>
          </a:ln>
        </p:spPr>
      </p:pic>
      <p:pic>
        <p:nvPicPr>
          <p:cNvPr id="446" name="Google Shape;446;p61"/>
          <p:cNvPicPr preferRelativeResize="0"/>
          <p:nvPr/>
        </p:nvPicPr>
        <p:blipFill>
          <a:blip r:embed="rId5">
            <a:alphaModFix/>
          </a:blip>
          <a:stretch>
            <a:fillRect/>
          </a:stretch>
        </p:blipFill>
        <p:spPr>
          <a:xfrm>
            <a:off x="5360651" y="2472625"/>
            <a:ext cx="2977656" cy="1046700"/>
          </a:xfrm>
          <a:prstGeom prst="rect">
            <a:avLst/>
          </a:prstGeom>
          <a:noFill/>
          <a:ln>
            <a:noFill/>
          </a:ln>
        </p:spPr>
      </p:pic>
      <p:pic>
        <p:nvPicPr>
          <p:cNvPr id="447" name="Google Shape;447;p61"/>
          <p:cNvPicPr preferRelativeResize="0"/>
          <p:nvPr/>
        </p:nvPicPr>
        <p:blipFill>
          <a:blip r:embed="rId6">
            <a:alphaModFix/>
          </a:blip>
          <a:stretch>
            <a:fillRect/>
          </a:stretch>
        </p:blipFill>
        <p:spPr>
          <a:xfrm>
            <a:off x="6086581" y="3424743"/>
            <a:ext cx="1133135" cy="754050"/>
          </a:xfrm>
          <a:prstGeom prst="rect">
            <a:avLst/>
          </a:prstGeom>
          <a:noFill/>
          <a:ln>
            <a:noFill/>
          </a:ln>
        </p:spPr>
      </p:pic>
      <p:pic>
        <p:nvPicPr>
          <p:cNvPr id="448" name="Google Shape;448;p61"/>
          <p:cNvPicPr preferRelativeResize="0"/>
          <p:nvPr/>
        </p:nvPicPr>
        <p:blipFill>
          <a:blip r:embed="rId7">
            <a:alphaModFix/>
          </a:blip>
          <a:stretch>
            <a:fillRect/>
          </a:stretch>
        </p:blipFill>
        <p:spPr>
          <a:xfrm>
            <a:off x="7410325" y="4393000"/>
            <a:ext cx="522500" cy="522500"/>
          </a:xfrm>
          <a:prstGeom prst="rect">
            <a:avLst/>
          </a:prstGeom>
          <a:noFill/>
          <a:ln>
            <a:noFill/>
          </a:ln>
        </p:spPr>
      </p:pic>
      <p:pic>
        <p:nvPicPr>
          <p:cNvPr id="449" name="Google Shape;449;p61"/>
          <p:cNvPicPr preferRelativeResize="0"/>
          <p:nvPr/>
        </p:nvPicPr>
        <p:blipFill>
          <a:blip r:embed="rId8">
            <a:alphaModFix/>
          </a:blip>
          <a:stretch>
            <a:fillRect/>
          </a:stretch>
        </p:blipFill>
        <p:spPr>
          <a:xfrm>
            <a:off x="8208126" y="4178800"/>
            <a:ext cx="522501" cy="438824"/>
          </a:xfrm>
          <a:prstGeom prst="rect">
            <a:avLst/>
          </a:prstGeom>
          <a:noFill/>
          <a:ln>
            <a:noFill/>
          </a:ln>
        </p:spPr>
      </p:pic>
      <p:pic>
        <p:nvPicPr>
          <p:cNvPr descr="File:SQLite370.svg - Wikipedia" id="450" name="Google Shape;450;p61"/>
          <p:cNvPicPr preferRelativeResize="0"/>
          <p:nvPr/>
        </p:nvPicPr>
        <p:blipFill>
          <a:blip r:embed="rId9">
            <a:alphaModFix/>
          </a:blip>
          <a:stretch>
            <a:fillRect/>
          </a:stretch>
        </p:blipFill>
        <p:spPr>
          <a:xfrm>
            <a:off x="7323317" y="1768675"/>
            <a:ext cx="1307151" cy="615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62"/>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Backend(LLM)</a:t>
            </a:r>
            <a:endParaRPr/>
          </a:p>
        </p:txBody>
      </p:sp>
      <p:sp>
        <p:nvSpPr>
          <p:cNvPr id="456" name="Google Shape;456;p62"/>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457" name="Google Shape;457;p62"/>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pic>
        <p:nvPicPr>
          <p:cNvPr id="458" name="Google Shape;458;p62" title="Screenshot 2025-03-25 at 2.04.24 PM.png"/>
          <p:cNvPicPr preferRelativeResize="0"/>
          <p:nvPr/>
        </p:nvPicPr>
        <p:blipFill>
          <a:blip r:embed="rId3">
            <a:alphaModFix/>
          </a:blip>
          <a:stretch>
            <a:fillRect/>
          </a:stretch>
        </p:blipFill>
        <p:spPr>
          <a:xfrm>
            <a:off x="253775" y="1876975"/>
            <a:ext cx="5845375" cy="2283250"/>
          </a:xfrm>
          <a:prstGeom prst="rect">
            <a:avLst/>
          </a:prstGeom>
          <a:noFill/>
          <a:ln>
            <a:noFill/>
          </a:ln>
        </p:spPr>
      </p:pic>
      <p:pic>
        <p:nvPicPr>
          <p:cNvPr id="459" name="Google Shape;459;p62" title="Screenshot 2025-03-25 at 2.11.34 PM.png"/>
          <p:cNvPicPr preferRelativeResize="0"/>
          <p:nvPr/>
        </p:nvPicPr>
        <p:blipFill>
          <a:blip r:embed="rId4">
            <a:alphaModFix/>
          </a:blip>
          <a:stretch>
            <a:fillRect/>
          </a:stretch>
        </p:blipFill>
        <p:spPr>
          <a:xfrm>
            <a:off x="6416012" y="844311"/>
            <a:ext cx="2607626" cy="1470275"/>
          </a:xfrm>
          <a:prstGeom prst="rect">
            <a:avLst/>
          </a:prstGeom>
          <a:noFill/>
          <a:ln>
            <a:noFill/>
          </a:ln>
        </p:spPr>
      </p:pic>
      <p:pic>
        <p:nvPicPr>
          <p:cNvPr id="460" name="Google Shape;460;p62" title="Screenshot 2025-03-25 at 2.12.17 PM.png"/>
          <p:cNvPicPr preferRelativeResize="0"/>
          <p:nvPr/>
        </p:nvPicPr>
        <p:blipFill>
          <a:blip r:embed="rId5">
            <a:alphaModFix/>
          </a:blip>
          <a:stretch>
            <a:fillRect/>
          </a:stretch>
        </p:blipFill>
        <p:spPr>
          <a:xfrm>
            <a:off x="6987318" y="2983606"/>
            <a:ext cx="2036325" cy="2079025"/>
          </a:xfrm>
          <a:prstGeom prst="rect">
            <a:avLst/>
          </a:prstGeom>
          <a:noFill/>
          <a:ln>
            <a:noFill/>
          </a:ln>
        </p:spPr>
      </p:pic>
      <p:sp>
        <p:nvSpPr>
          <p:cNvPr id="461" name="Google Shape;461;p62"/>
          <p:cNvSpPr txBox="1"/>
          <p:nvPr/>
        </p:nvSpPr>
        <p:spPr>
          <a:xfrm>
            <a:off x="253775" y="1506175"/>
            <a:ext cx="2790600" cy="3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API Endpoint to query a response</a:t>
            </a:r>
            <a:endParaRPr sz="1200">
              <a:solidFill>
                <a:schemeClr val="dk1"/>
              </a:solidFill>
              <a:latin typeface="Inter Tight"/>
              <a:ea typeface="Inter Tight"/>
              <a:cs typeface="Inter Tight"/>
              <a:sym typeface="Inter Tight"/>
            </a:endParaRPr>
          </a:p>
        </p:txBody>
      </p:sp>
      <p:sp>
        <p:nvSpPr>
          <p:cNvPr id="462" name="Google Shape;462;p62"/>
          <p:cNvSpPr txBox="1"/>
          <p:nvPr/>
        </p:nvSpPr>
        <p:spPr>
          <a:xfrm>
            <a:off x="5672925" y="216350"/>
            <a:ext cx="2790600" cy="3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Inter Tight"/>
              <a:ea typeface="Inter Tight"/>
              <a:cs typeface="Inter Tight"/>
              <a:sym typeface="Inter Tight"/>
            </a:endParaRPr>
          </a:p>
        </p:txBody>
      </p:sp>
      <p:sp>
        <p:nvSpPr>
          <p:cNvPr id="463" name="Google Shape;463;p62"/>
          <p:cNvSpPr txBox="1"/>
          <p:nvPr/>
        </p:nvSpPr>
        <p:spPr>
          <a:xfrm>
            <a:off x="6324525" y="2463675"/>
            <a:ext cx="2790600" cy="3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Send user query into ChromaDB vector storage to get relevant information</a:t>
            </a:r>
            <a:endParaRPr sz="1200">
              <a:solidFill>
                <a:schemeClr val="dk1"/>
              </a:solidFill>
              <a:latin typeface="Inter Tight"/>
              <a:ea typeface="Inter Tight"/>
              <a:cs typeface="Inter Tight"/>
              <a:sym typeface="Inter Tight"/>
            </a:endParaRPr>
          </a:p>
        </p:txBody>
      </p:sp>
      <p:sp>
        <p:nvSpPr>
          <p:cNvPr id="464" name="Google Shape;464;p62"/>
          <p:cNvSpPr txBox="1"/>
          <p:nvPr/>
        </p:nvSpPr>
        <p:spPr>
          <a:xfrm>
            <a:off x="6324525" y="367675"/>
            <a:ext cx="2790600" cy="3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Take query and information from ChromaDB and get response from LLM</a:t>
            </a:r>
            <a:endParaRPr sz="1200">
              <a:solidFill>
                <a:schemeClr val="dk1"/>
              </a:solidFill>
              <a:latin typeface="Inter Tight"/>
              <a:ea typeface="Inter Tight"/>
              <a:cs typeface="Inter Tight"/>
              <a:sym typeface="Inter T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p63"/>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Backend(Chapter Chunking)</a:t>
            </a:r>
            <a:endParaRPr/>
          </a:p>
        </p:txBody>
      </p:sp>
      <p:sp>
        <p:nvSpPr>
          <p:cNvPr id="470" name="Google Shape;470;p63"/>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471" name="Google Shape;471;p63"/>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472" name="Google Shape;472;p63"/>
          <p:cNvSpPr txBox="1"/>
          <p:nvPr/>
        </p:nvSpPr>
        <p:spPr>
          <a:xfrm>
            <a:off x="149150" y="1483113"/>
            <a:ext cx="2790600" cy="3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Chunking The Manuals By Chapter</a:t>
            </a:r>
            <a:endParaRPr sz="1200">
              <a:solidFill>
                <a:schemeClr val="dk1"/>
              </a:solidFill>
              <a:latin typeface="Inter Tight"/>
              <a:ea typeface="Inter Tight"/>
              <a:cs typeface="Inter Tight"/>
              <a:sym typeface="Inter Tight"/>
            </a:endParaRPr>
          </a:p>
        </p:txBody>
      </p:sp>
      <p:sp>
        <p:nvSpPr>
          <p:cNvPr id="473" name="Google Shape;473;p63"/>
          <p:cNvSpPr txBox="1"/>
          <p:nvPr/>
        </p:nvSpPr>
        <p:spPr>
          <a:xfrm>
            <a:off x="5672925" y="216350"/>
            <a:ext cx="2790600" cy="3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Inter Tight"/>
              <a:ea typeface="Inter Tight"/>
              <a:cs typeface="Inter Tight"/>
              <a:sym typeface="Inter Tight"/>
            </a:endParaRPr>
          </a:p>
        </p:txBody>
      </p:sp>
      <p:pic>
        <p:nvPicPr>
          <p:cNvPr id="474" name="Google Shape;474;p63" title="Screenshot 2025-04-17 at 9.56.45 AM.png"/>
          <p:cNvPicPr preferRelativeResize="0"/>
          <p:nvPr/>
        </p:nvPicPr>
        <p:blipFill>
          <a:blip r:embed="rId3">
            <a:alphaModFix/>
          </a:blip>
          <a:stretch>
            <a:fillRect/>
          </a:stretch>
        </p:blipFill>
        <p:spPr>
          <a:xfrm>
            <a:off x="149149" y="1853922"/>
            <a:ext cx="4509801" cy="2068525"/>
          </a:xfrm>
          <a:prstGeom prst="rect">
            <a:avLst/>
          </a:prstGeom>
          <a:noFill/>
          <a:ln>
            <a:noFill/>
          </a:ln>
        </p:spPr>
      </p:pic>
      <p:pic>
        <p:nvPicPr>
          <p:cNvPr id="475" name="Google Shape;475;p63" title="Screenshot 2025-04-17 at 9.57.37 AM.png"/>
          <p:cNvPicPr preferRelativeResize="0"/>
          <p:nvPr/>
        </p:nvPicPr>
        <p:blipFill>
          <a:blip r:embed="rId4">
            <a:alphaModFix/>
          </a:blip>
          <a:stretch>
            <a:fillRect/>
          </a:stretch>
        </p:blipFill>
        <p:spPr>
          <a:xfrm>
            <a:off x="5068249" y="1521825"/>
            <a:ext cx="3848076" cy="2400624"/>
          </a:xfrm>
          <a:prstGeom prst="rect">
            <a:avLst/>
          </a:prstGeom>
          <a:noFill/>
          <a:ln>
            <a:noFill/>
          </a:ln>
        </p:spPr>
      </p:pic>
      <p:sp>
        <p:nvSpPr>
          <p:cNvPr id="476" name="Google Shape;476;p63"/>
          <p:cNvSpPr txBox="1"/>
          <p:nvPr/>
        </p:nvSpPr>
        <p:spPr>
          <a:xfrm>
            <a:off x="5068250" y="1151013"/>
            <a:ext cx="2790600" cy="3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Further Chunking Within Chapters</a:t>
            </a:r>
            <a:endParaRPr sz="1200">
              <a:solidFill>
                <a:schemeClr val="dk1"/>
              </a:solidFill>
              <a:latin typeface="Inter Tight"/>
              <a:ea typeface="Inter Tight"/>
              <a:cs typeface="Inter Tight"/>
              <a:sym typeface="Inter T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64"/>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Frontend</a:t>
            </a:r>
            <a:endParaRPr/>
          </a:p>
        </p:txBody>
      </p:sp>
      <p:sp>
        <p:nvSpPr>
          <p:cNvPr id="482" name="Google Shape;482;p64"/>
          <p:cNvSpPr txBox="1"/>
          <p:nvPr>
            <p:ph idx="1" type="body"/>
          </p:nvPr>
        </p:nvSpPr>
        <p:spPr>
          <a:xfrm>
            <a:off x="333925" y="1163150"/>
            <a:ext cx="8475600" cy="4464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483" name="Google Shape;483;p64"/>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484" name="Google Shape;484;p64"/>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pic>
        <p:nvPicPr>
          <p:cNvPr id="485" name="Google Shape;485;p64" title="Screenshot 2025-04-17 at 9.54.57 AM.png"/>
          <p:cNvPicPr preferRelativeResize="0"/>
          <p:nvPr/>
        </p:nvPicPr>
        <p:blipFill>
          <a:blip r:embed="rId3">
            <a:alphaModFix/>
          </a:blip>
          <a:stretch>
            <a:fillRect/>
          </a:stretch>
        </p:blipFill>
        <p:spPr>
          <a:xfrm>
            <a:off x="1977062" y="1152800"/>
            <a:ext cx="5189325" cy="28379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 name="Shape 489"/>
        <p:cNvGrpSpPr/>
        <p:nvPr/>
      </p:nvGrpSpPr>
      <p:grpSpPr>
        <a:xfrm>
          <a:off x="0" y="0"/>
          <a:ext cx="0" cy="0"/>
          <a:chOff x="0" y="0"/>
          <a:chExt cx="0" cy="0"/>
        </a:xfrm>
      </p:grpSpPr>
      <p:sp>
        <p:nvSpPr>
          <p:cNvPr id="490" name="Google Shape;490;p65"/>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Frontend</a:t>
            </a:r>
            <a:endParaRPr/>
          </a:p>
        </p:txBody>
      </p:sp>
      <p:sp>
        <p:nvSpPr>
          <p:cNvPr id="491" name="Google Shape;491;p65"/>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492" name="Google Shape;492;p65"/>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pic>
        <p:nvPicPr>
          <p:cNvPr id="493" name="Google Shape;493;p65" title="Screenshot 2025-04-17 at 10.00.20 AM.png"/>
          <p:cNvPicPr preferRelativeResize="0"/>
          <p:nvPr/>
        </p:nvPicPr>
        <p:blipFill>
          <a:blip r:embed="rId3">
            <a:alphaModFix/>
          </a:blip>
          <a:stretch>
            <a:fillRect/>
          </a:stretch>
        </p:blipFill>
        <p:spPr>
          <a:xfrm>
            <a:off x="1044625" y="1454798"/>
            <a:ext cx="7054198" cy="2573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66"/>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Frontend</a:t>
            </a:r>
            <a:endParaRPr/>
          </a:p>
        </p:txBody>
      </p:sp>
      <p:sp>
        <p:nvSpPr>
          <p:cNvPr id="499" name="Google Shape;499;p66"/>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00" name="Google Shape;500;p66"/>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pic>
        <p:nvPicPr>
          <p:cNvPr id="501" name="Google Shape;501;p66" title="Screenshot 2025-04-17 at 10.00.20 AM.png"/>
          <p:cNvPicPr preferRelativeResize="0"/>
          <p:nvPr/>
        </p:nvPicPr>
        <p:blipFill>
          <a:blip r:embed="rId3">
            <a:alphaModFix/>
          </a:blip>
          <a:stretch>
            <a:fillRect/>
          </a:stretch>
        </p:blipFill>
        <p:spPr>
          <a:xfrm>
            <a:off x="1044625" y="1454798"/>
            <a:ext cx="7054198" cy="2573000"/>
          </a:xfrm>
          <a:prstGeom prst="rect">
            <a:avLst/>
          </a:prstGeom>
          <a:noFill/>
          <a:ln>
            <a:noFill/>
          </a:ln>
        </p:spPr>
      </p:pic>
      <p:sp>
        <p:nvSpPr>
          <p:cNvPr id="502" name="Google Shape;502;p66"/>
          <p:cNvSpPr/>
          <p:nvPr/>
        </p:nvSpPr>
        <p:spPr>
          <a:xfrm>
            <a:off x="6655175" y="1454800"/>
            <a:ext cx="938700" cy="292500"/>
          </a:xfrm>
          <a:prstGeom prst="rect">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5000">
              <a:latin typeface="Inter Tight"/>
              <a:ea typeface="Inter Tight"/>
              <a:cs typeface="Inter Tight"/>
              <a:sym typeface="Inter Tight"/>
            </a:endParaRPr>
          </a:p>
        </p:txBody>
      </p:sp>
      <p:sp>
        <p:nvSpPr>
          <p:cNvPr id="503" name="Google Shape;503;p66"/>
          <p:cNvSpPr/>
          <p:nvPr/>
        </p:nvSpPr>
        <p:spPr>
          <a:xfrm>
            <a:off x="7593875" y="1454800"/>
            <a:ext cx="504900" cy="292500"/>
          </a:xfrm>
          <a:prstGeom prst="rect">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5000">
              <a:latin typeface="Inter Tight"/>
              <a:ea typeface="Inter Tight"/>
              <a:cs typeface="Inter Tight"/>
              <a:sym typeface="Inter Tight"/>
            </a:endParaRPr>
          </a:p>
        </p:txBody>
      </p:sp>
      <p:sp>
        <p:nvSpPr>
          <p:cNvPr id="504" name="Google Shape;504;p66"/>
          <p:cNvSpPr/>
          <p:nvPr/>
        </p:nvSpPr>
        <p:spPr>
          <a:xfrm>
            <a:off x="1044575" y="2102400"/>
            <a:ext cx="7054200" cy="615600"/>
          </a:xfrm>
          <a:prstGeom prst="rect">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5000">
              <a:latin typeface="Inter Tight"/>
              <a:ea typeface="Inter Tight"/>
              <a:cs typeface="Inter Tight"/>
              <a:sym typeface="Inter Tight"/>
            </a:endParaRPr>
          </a:p>
        </p:txBody>
      </p:sp>
      <p:sp>
        <p:nvSpPr>
          <p:cNvPr id="505" name="Google Shape;505;p66"/>
          <p:cNvSpPr/>
          <p:nvPr/>
        </p:nvSpPr>
        <p:spPr>
          <a:xfrm>
            <a:off x="1044900" y="2718000"/>
            <a:ext cx="7054200" cy="1226700"/>
          </a:xfrm>
          <a:prstGeom prst="rect">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5000">
              <a:latin typeface="Inter Tight"/>
              <a:ea typeface="Inter Tight"/>
              <a:cs typeface="Inter Tight"/>
              <a:sym typeface="Inter Tight"/>
            </a:endParaRPr>
          </a:p>
        </p:txBody>
      </p:sp>
      <p:sp>
        <p:nvSpPr>
          <p:cNvPr id="506" name="Google Shape;506;p66"/>
          <p:cNvSpPr txBox="1"/>
          <p:nvPr/>
        </p:nvSpPr>
        <p:spPr>
          <a:xfrm>
            <a:off x="6170300" y="1175500"/>
            <a:ext cx="1468800" cy="85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Search Collections</a:t>
            </a:r>
            <a:endParaRPr sz="1200">
              <a:solidFill>
                <a:schemeClr val="dk1"/>
              </a:solidFill>
              <a:latin typeface="Inter Tight"/>
              <a:ea typeface="Inter Tight"/>
              <a:cs typeface="Inter Tight"/>
              <a:sym typeface="Inter Tight"/>
            </a:endParaRPr>
          </a:p>
        </p:txBody>
      </p:sp>
      <p:sp>
        <p:nvSpPr>
          <p:cNvPr id="507" name="Google Shape;507;p66"/>
          <p:cNvSpPr txBox="1"/>
          <p:nvPr/>
        </p:nvSpPr>
        <p:spPr>
          <a:xfrm>
            <a:off x="8192900" y="1392400"/>
            <a:ext cx="772500" cy="35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Logout</a:t>
            </a:r>
            <a:endParaRPr sz="1200">
              <a:solidFill>
                <a:schemeClr val="dk1"/>
              </a:solidFill>
              <a:latin typeface="Inter Tight"/>
              <a:ea typeface="Inter Tight"/>
              <a:cs typeface="Inter Tight"/>
              <a:sym typeface="Inter Tight"/>
            </a:endParaRPr>
          </a:p>
        </p:txBody>
      </p:sp>
      <p:sp>
        <p:nvSpPr>
          <p:cNvPr id="508" name="Google Shape;508;p66"/>
          <p:cNvSpPr txBox="1"/>
          <p:nvPr/>
        </p:nvSpPr>
        <p:spPr>
          <a:xfrm>
            <a:off x="58200" y="2102400"/>
            <a:ext cx="986700" cy="85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Create New Collection</a:t>
            </a:r>
            <a:endParaRPr sz="1200">
              <a:solidFill>
                <a:schemeClr val="dk1"/>
              </a:solidFill>
              <a:latin typeface="Inter Tight"/>
              <a:ea typeface="Inter Tight"/>
              <a:cs typeface="Inter Tight"/>
              <a:sym typeface="Inter Tight"/>
            </a:endParaRPr>
          </a:p>
        </p:txBody>
      </p:sp>
      <p:sp>
        <p:nvSpPr>
          <p:cNvPr id="509" name="Google Shape;509;p66"/>
          <p:cNvSpPr txBox="1"/>
          <p:nvPr/>
        </p:nvSpPr>
        <p:spPr>
          <a:xfrm>
            <a:off x="58200" y="2953500"/>
            <a:ext cx="986700" cy="85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Existing Collections</a:t>
            </a:r>
            <a:endParaRPr sz="1200">
              <a:solidFill>
                <a:schemeClr val="dk1"/>
              </a:solidFill>
              <a:latin typeface="Inter Tight"/>
              <a:ea typeface="Inter Tight"/>
              <a:cs typeface="Inter Tight"/>
              <a:sym typeface="Inter T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 name="Shape 513"/>
        <p:cNvGrpSpPr/>
        <p:nvPr/>
      </p:nvGrpSpPr>
      <p:grpSpPr>
        <a:xfrm>
          <a:off x="0" y="0"/>
          <a:ext cx="0" cy="0"/>
          <a:chOff x="0" y="0"/>
          <a:chExt cx="0" cy="0"/>
        </a:xfrm>
      </p:grpSpPr>
      <p:pic>
        <p:nvPicPr>
          <p:cNvPr id="514" name="Google Shape;514;p67"/>
          <p:cNvPicPr preferRelativeResize="0"/>
          <p:nvPr/>
        </p:nvPicPr>
        <p:blipFill>
          <a:blip r:embed="rId3">
            <a:alphaModFix/>
          </a:blip>
          <a:stretch>
            <a:fillRect/>
          </a:stretch>
        </p:blipFill>
        <p:spPr>
          <a:xfrm>
            <a:off x="1316450" y="1110400"/>
            <a:ext cx="6774149" cy="3909701"/>
          </a:xfrm>
          <a:prstGeom prst="rect">
            <a:avLst/>
          </a:prstGeom>
          <a:noFill/>
          <a:ln>
            <a:noFill/>
          </a:ln>
        </p:spPr>
      </p:pic>
      <p:sp>
        <p:nvSpPr>
          <p:cNvPr id="515" name="Google Shape;515;p67"/>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Frontend</a:t>
            </a:r>
            <a:endParaRPr/>
          </a:p>
        </p:txBody>
      </p:sp>
      <p:sp>
        <p:nvSpPr>
          <p:cNvPr id="516" name="Google Shape;516;p67"/>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17" name="Google Shape;517;p67"/>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1" name="Shape 521"/>
        <p:cNvGrpSpPr/>
        <p:nvPr/>
      </p:nvGrpSpPr>
      <p:grpSpPr>
        <a:xfrm>
          <a:off x="0" y="0"/>
          <a:ext cx="0" cy="0"/>
          <a:chOff x="0" y="0"/>
          <a:chExt cx="0" cy="0"/>
        </a:xfrm>
      </p:grpSpPr>
      <p:pic>
        <p:nvPicPr>
          <p:cNvPr id="522" name="Google Shape;522;p68"/>
          <p:cNvPicPr preferRelativeResize="0"/>
          <p:nvPr/>
        </p:nvPicPr>
        <p:blipFill>
          <a:blip r:embed="rId3">
            <a:alphaModFix/>
          </a:blip>
          <a:stretch>
            <a:fillRect/>
          </a:stretch>
        </p:blipFill>
        <p:spPr>
          <a:xfrm>
            <a:off x="1316450" y="1110400"/>
            <a:ext cx="6774149" cy="3909701"/>
          </a:xfrm>
          <a:prstGeom prst="rect">
            <a:avLst/>
          </a:prstGeom>
          <a:noFill/>
          <a:ln>
            <a:noFill/>
          </a:ln>
        </p:spPr>
      </p:pic>
      <p:sp>
        <p:nvSpPr>
          <p:cNvPr id="523" name="Google Shape;523;p68"/>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Frontend</a:t>
            </a:r>
            <a:endParaRPr/>
          </a:p>
        </p:txBody>
      </p:sp>
      <p:sp>
        <p:nvSpPr>
          <p:cNvPr id="524" name="Google Shape;524;p68"/>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25" name="Google Shape;525;p68"/>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26" name="Google Shape;526;p68"/>
          <p:cNvSpPr/>
          <p:nvPr/>
        </p:nvSpPr>
        <p:spPr>
          <a:xfrm>
            <a:off x="1358050" y="1311450"/>
            <a:ext cx="883200" cy="808800"/>
          </a:xfrm>
          <a:prstGeom prst="rect">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5000">
              <a:latin typeface="Inter Tight"/>
              <a:ea typeface="Inter Tight"/>
              <a:cs typeface="Inter Tight"/>
              <a:sym typeface="Inter Tight"/>
            </a:endParaRPr>
          </a:p>
        </p:txBody>
      </p:sp>
      <p:sp>
        <p:nvSpPr>
          <p:cNvPr id="527" name="Google Shape;527;p68"/>
          <p:cNvSpPr/>
          <p:nvPr/>
        </p:nvSpPr>
        <p:spPr>
          <a:xfrm>
            <a:off x="1294775" y="4707200"/>
            <a:ext cx="946500" cy="333300"/>
          </a:xfrm>
          <a:prstGeom prst="rect">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5000">
              <a:latin typeface="Inter Tight"/>
              <a:ea typeface="Inter Tight"/>
              <a:cs typeface="Inter Tight"/>
              <a:sym typeface="Inter Tight"/>
            </a:endParaRPr>
          </a:p>
        </p:txBody>
      </p:sp>
      <p:sp>
        <p:nvSpPr>
          <p:cNvPr id="528" name="Google Shape;528;p68"/>
          <p:cNvSpPr/>
          <p:nvPr/>
        </p:nvSpPr>
        <p:spPr>
          <a:xfrm>
            <a:off x="2368175" y="4707200"/>
            <a:ext cx="5722500" cy="333300"/>
          </a:xfrm>
          <a:prstGeom prst="rect">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5000">
              <a:latin typeface="Inter Tight"/>
              <a:ea typeface="Inter Tight"/>
              <a:cs typeface="Inter Tight"/>
              <a:sym typeface="Inter Tight"/>
            </a:endParaRPr>
          </a:p>
        </p:txBody>
      </p:sp>
      <p:sp>
        <p:nvSpPr>
          <p:cNvPr id="529" name="Google Shape;529;p68"/>
          <p:cNvSpPr txBox="1"/>
          <p:nvPr/>
        </p:nvSpPr>
        <p:spPr>
          <a:xfrm>
            <a:off x="244450" y="1394250"/>
            <a:ext cx="986700" cy="85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User collections</a:t>
            </a:r>
            <a:endParaRPr sz="1200">
              <a:solidFill>
                <a:schemeClr val="dk1"/>
              </a:solidFill>
              <a:latin typeface="Inter Tight"/>
              <a:ea typeface="Inter Tight"/>
              <a:cs typeface="Inter Tight"/>
              <a:sym typeface="Inter Tight"/>
            </a:endParaRPr>
          </a:p>
        </p:txBody>
      </p:sp>
      <p:sp>
        <p:nvSpPr>
          <p:cNvPr id="530" name="Google Shape;530;p68"/>
          <p:cNvSpPr txBox="1"/>
          <p:nvPr/>
        </p:nvSpPr>
        <p:spPr>
          <a:xfrm>
            <a:off x="201150" y="4566050"/>
            <a:ext cx="986700" cy="61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Logout functionality</a:t>
            </a:r>
            <a:endParaRPr sz="1200">
              <a:solidFill>
                <a:schemeClr val="dk1"/>
              </a:solidFill>
              <a:latin typeface="Inter Tight"/>
              <a:ea typeface="Inter Tight"/>
              <a:cs typeface="Inter Tight"/>
              <a:sym typeface="Inter Tight"/>
            </a:endParaRPr>
          </a:p>
        </p:txBody>
      </p:sp>
      <p:sp>
        <p:nvSpPr>
          <p:cNvPr id="531" name="Google Shape;531;p68"/>
          <p:cNvSpPr txBox="1"/>
          <p:nvPr/>
        </p:nvSpPr>
        <p:spPr>
          <a:xfrm>
            <a:off x="8157300" y="4292400"/>
            <a:ext cx="986700" cy="85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Users can submit questions</a:t>
            </a:r>
            <a:endParaRPr sz="1200">
              <a:solidFill>
                <a:schemeClr val="dk1"/>
              </a:solidFill>
              <a:latin typeface="Inter Tight"/>
              <a:ea typeface="Inter Tight"/>
              <a:cs typeface="Inter Tight"/>
              <a:sym typeface="Inter Tight"/>
            </a:endParaRPr>
          </a:p>
        </p:txBody>
      </p:sp>
      <p:sp>
        <p:nvSpPr>
          <p:cNvPr id="532" name="Google Shape;532;p68"/>
          <p:cNvSpPr/>
          <p:nvPr/>
        </p:nvSpPr>
        <p:spPr>
          <a:xfrm>
            <a:off x="2368150" y="1509075"/>
            <a:ext cx="5722500" cy="2151600"/>
          </a:xfrm>
          <a:prstGeom prst="rect">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5000">
              <a:latin typeface="Inter Tight"/>
              <a:ea typeface="Inter Tight"/>
              <a:cs typeface="Inter Tight"/>
              <a:sym typeface="Inter Tight"/>
            </a:endParaRPr>
          </a:p>
        </p:txBody>
      </p:sp>
      <p:sp>
        <p:nvSpPr>
          <p:cNvPr id="533" name="Google Shape;533;p68"/>
          <p:cNvSpPr txBox="1"/>
          <p:nvPr/>
        </p:nvSpPr>
        <p:spPr>
          <a:xfrm>
            <a:off x="8090700" y="1584675"/>
            <a:ext cx="1217100" cy="85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Conversation with chatbot</a:t>
            </a:r>
            <a:endParaRPr sz="1200">
              <a:solidFill>
                <a:schemeClr val="dk1"/>
              </a:solidFill>
              <a:latin typeface="Inter Tight"/>
              <a:ea typeface="Inter Tight"/>
              <a:cs typeface="Inter Tight"/>
              <a:sym typeface="Inter Tigh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sp>
        <p:nvSpPr>
          <p:cNvPr id="538" name="Google Shape;538;p69"/>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Database</a:t>
            </a:r>
            <a:endParaRPr/>
          </a:p>
        </p:txBody>
      </p:sp>
      <p:sp>
        <p:nvSpPr>
          <p:cNvPr id="539" name="Google Shape;539;p69"/>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40" name="Google Shape;540;p69"/>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41" name="Google Shape;541;p69"/>
          <p:cNvSpPr txBox="1"/>
          <p:nvPr/>
        </p:nvSpPr>
        <p:spPr>
          <a:xfrm>
            <a:off x="333925" y="1630488"/>
            <a:ext cx="2790600" cy="3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Users Table</a:t>
            </a:r>
            <a:endParaRPr sz="1200">
              <a:solidFill>
                <a:schemeClr val="dk1"/>
              </a:solidFill>
              <a:latin typeface="Inter Tight"/>
              <a:ea typeface="Inter Tight"/>
              <a:cs typeface="Inter Tight"/>
              <a:sym typeface="Inter Tight"/>
            </a:endParaRPr>
          </a:p>
        </p:txBody>
      </p:sp>
      <p:sp>
        <p:nvSpPr>
          <p:cNvPr id="542" name="Google Shape;542;p69"/>
          <p:cNvSpPr txBox="1"/>
          <p:nvPr/>
        </p:nvSpPr>
        <p:spPr>
          <a:xfrm>
            <a:off x="5672925" y="216350"/>
            <a:ext cx="2790600" cy="3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Inter Tight"/>
              <a:ea typeface="Inter Tight"/>
              <a:cs typeface="Inter Tight"/>
              <a:sym typeface="Inter Tight"/>
            </a:endParaRPr>
          </a:p>
        </p:txBody>
      </p:sp>
      <p:pic>
        <p:nvPicPr>
          <p:cNvPr id="543" name="Google Shape;543;p69" title="Screenshot 2025-04-17 at 9.52.39 AM.png"/>
          <p:cNvPicPr preferRelativeResize="0"/>
          <p:nvPr/>
        </p:nvPicPr>
        <p:blipFill>
          <a:blip r:embed="rId3">
            <a:alphaModFix/>
          </a:blip>
          <a:stretch>
            <a:fillRect/>
          </a:stretch>
        </p:blipFill>
        <p:spPr>
          <a:xfrm>
            <a:off x="333925" y="2001300"/>
            <a:ext cx="3143624" cy="1477775"/>
          </a:xfrm>
          <a:prstGeom prst="rect">
            <a:avLst/>
          </a:prstGeom>
          <a:noFill/>
          <a:ln>
            <a:noFill/>
          </a:ln>
        </p:spPr>
      </p:pic>
      <p:pic>
        <p:nvPicPr>
          <p:cNvPr id="544" name="Google Shape;544;p69" title="Screenshot 2025-04-17 at 9.52.58 AM.png"/>
          <p:cNvPicPr preferRelativeResize="0"/>
          <p:nvPr/>
        </p:nvPicPr>
        <p:blipFill>
          <a:blip r:embed="rId4">
            <a:alphaModFix/>
          </a:blip>
          <a:stretch>
            <a:fillRect/>
          </a:stretch>
        </p:blipFill>
        <p:spPr>
          <a:xfrm>
            <a:off x="5633450" y="1006487"/>
            <a:ext cx="2998200" cy="1370175"/>
          </a:xfrm>
          <a:prstGeom prst="rect">
            <a:avLst/>
          </a:prstGeom>
          <a:noFill/>
          <a:ln>
            <a:noFill/>
          </a:ln>
        </p:spPr>
      </p:pic>
      <p:pic>
        <p:nvPicPr>
          <p:cNvPr id="545" name="Google Shape;545;p69" title="Screenshot 2025-04-17 at 9.53.05 AM.png"/>
          <p:cNvPicPr preferRelativeResize="0"/>
          <p:nvPr/>
        </p:nvPicPr>
        <p:blipFill>
          <a:blip r:embed="rId5">
            <a:alphaModFix/>
          </a:blip>
          <a:stretch>
            <a:fillRect/>
          </a:stretch>
        </p:blipFill>
        <p:spPr>
          <a:xfrm>
            <a:off x="4393575" y="3169110"/>
            <a:ext cx="4238076" cy="1642718"/>
          </a:xfrm>
          <a:prstGeom prst="rect">
            <a:avLst/>
          </a:prstGeom>
          <a:noFill/>
          <a:ln>
            <a:noFill/>
          </a:ln>
        </p:spPr>
      </p:pic>
      <p:sp>
        <p:nvSpPr>
          <p:cNvPr id="546" name="Google Shape;546;p69"/>
          <p:cNvSpPr txBox="1"/>
          <p:nvPr/>
        </p:nvSpPr>
        <p:spPr>
          <a:xfrm>
            <a:off x="5633450" y="611400"/>
            <a:ext cx="2790600" cy="3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Collections Table</a:t>
            </a:r>
            <a:endParaRPr sz="1200">
              <a:solidFill>
                <a:schemeClr val="dk1"/>
              </a:solidFill>
              <a:latin typeface="Inter Tight"/>
              <a:ea typeface="Inter Tight"/>
              <a:cs typeface="Inter Tight"/>
              <a:sym typeface="Inter Tight"/>
            </a:endParaRPr>
          </a:p>
        </p:txBody>
      </p:sp>
      <p:sp>
        <p:nvSpPr>
          <p:cNvPr id="547" name="Google Shape;547;p69"/>
          <p:cNvSpPr txBox="1"/>
          <p:nvPr/>
        </p:nvSpPr>
        <p:spPr>
          <a:xfrm>
            <a:off x="4393575" y="2795975"/>
            <a:ext cx="2790600" cy="3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Tight"/>
                <a:ea typeface="Inter Tight"/>
                <a:cs typeface="Inter Tight"/>
                <a:sym typeface="Inter Tight"/>
              </a:rPr>
              <a:t>Chat History Table</a:t>
            </a:r>
            <a:endParaRPr sz="1200">
              <a:solidFill>
                <a:schemeClr val="dk1"/>
              </a:solidFill>
              <a:latin typeface="Inter Tight"/>
              <a:ea typeface="Inter Tight"/>
              <a:cs typeface="Inter Tight"/>
              <a:sym typeface="Inter T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 name="Shape 551"/>
        <p:cNvGrpSpPr/>
        <p:nvPr/>
      </p:nvGrpSpPr>
      <p:grpSpPr>
        <a:xfrm>
          <a:off x="0" y="0"/>
          <a:ext cx="0" cy="0"/>
          <a:chOff x="0" y="0"/>
          <a:chExt cx="0" cy="0"/>
        </a:xfrm>
      </p:grpSpPr>
      <p:sp>
        <p:nvSpPr>
          <p:cNvPr id="552" name="Google Shape;552;p70"/>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Docker Containerization</a:t>
            </a:r>
            <a:endParaRPr/>
          </a:p>
        </p:txBody>
      </p:sp>
      <p:sp>
        <p:nvSpPr>
          <p:cNvPr id="553" name="Google Shape;553;p70"/>
          <p:cNvSpPr txBox="1"/>
          <p:nvPr>
            <p:ph idx="1" type="body"/>
          </p:nvPr>
        </p:nvSpPr>
        <p:spPr>
          <a:xfrm>
            <a:off x="1978700" y="1202750"/>
            <a:ext cx="8475600" cy="4464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Single docker file for both the backend and frontend</a:t>
            </a:r>
            <a:endParaRPr/>
          </a:p>
        </p:txBody>
      </p:sp>
      <p:sp>
        <p:nvSpPr>
          <p:cNvPr id="554" name="Google Shape;554;p70"/>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55" name="Google Shape;555;p70"/>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pic>
        <p:nvPicPr>
          <p:cNvPr id="556" name="Google Shape;556;p70" title="Screenshot 2025-04-17 at 10.04.19 AM.png"/>
          <p:cNvPicPr preferRelativeResize="0"/>
          <p:nvPr/>
        </p:nvPicPr>
        <p:blipFill>
          <a:blip r:embed="rId3">
            <a:alphaModFix/>
          </a:blip>
          <a:stretch>
            <a:fillRect/>
          </a:stretch>
        </p:blipFill>
        <p:spPr>
          <a:xfrm>
            <a:off x="2025851" y="1609550"/>
            <a:ext cx="5092294" cy="25779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53"/>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Presentation Outline</a:t>
            </a:r>
            <a:endParaRPr/>
          </a:p>
        </p:txBody>
      </p:sp>
      <p:sp>
        <p:nvSpPr>
          <p:cNvPr id="371" name="Google Shape;371;p53"/>
          <p:cNvSpPr txBox="1"/>
          <p:nvPr>
            <p:ph idx="1" type="body"/>
          </p:nvPr>
        </p:nvSpPr>
        <p:spPr>
          <a:xfrm>
            <a:off x="1075500" y="1049075"/>
            <a:ext cx="8475600" cy="55413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sz="1500"/>
              <a:t>3 - Problem</a:t>
            </a:r>
            <a:endParaRPr sz="1500"/>
          </a:p>
          <a:p>
            <a:pPr indent="0" lvl="0" marL="0" rtl="0" algn="l">
              <a:spcBef>
                <a:spcPts val="1200"/>
              </a:spcBef>
              <a:spcAft>
                <a:spcPts val="0"/>
              </a:spcAft>
              <a:buNone/>
            </a:pPr>
            <a:r>
              <a:rPr lang="en" sz="1500"/>
              <a:t>4 - Motivation</a:t>
            </a:r>
            <a:endParaRPr sz="1500"/>
          </a:p>
          <a:p>
            <a:pPr indent="0" lvl="0" marL="0" rtl="0" algn="l">
              <a:spcBef>
                <a:spcPts val="1200"/>
              </a:spcBef>
              <a:spcAft>
                <a:spcPts val="0"/>
              </a:spcAft>
              <a:buNone/>
            </a:pPr>
            <a:r>
              <a:rPr lang="en" sz="1500"/>
              <a:t>5 - Project Description</a:t>
            </a:r>
            <a:endParaRPr sz="1500"/>
          </a:p>
          <a:p>
            <a:pPr indent="0" lvl="0" marL="0" rtl="0" algn="l">
              <a:spcBef>
                <a:spcPts val="1200"/>
              </a:spcBef>
              <a:spcAft>
                <a:spcPts val="0"/>
              </a:spcAft>
              <a:buNone/>
            </a:pPr>
            <a:r>
              <a:rPr lang="en" sz="1500"/>
              <a:t>6 - Requirements/Deliverables/Features</a:t>
            </a:r>
            <a:endParaRPr sz="1500"/>
          </a:p>
          <a:p>
            <a:pPr indent="0" lvl="0" marL="0" rtl="0" algn="l">
              <a:spcBef>
                <a:spcPts val="1200"/>
              </a:spcBef>
              <a:spcAft>
                <a:spcPts val="0"/>
              </a:spcAft>
              <a:buNone/>
            </a:pPr>
            <a:r>
              <a:rPr lang="en" sz="1500"/>
              <a:t>7 - Approach/Plan</a:t>
            </a:r>
            <a:endParaRPr sz="1500"/>
          </a:p>
          <a:p>
            <a:pPr indent="0" lvl="0" marL="0" rtl="0" algn="l">
              <a:spcBef>
                <a:spcPts val="1200"/>
              </a:spcBef>
              <a:spcAft>
                <a:spcPts val="0"/>
              </a:spcAft>
              <a:buNone/>
            </a:pPr>
            <a:r>
              <a:rPr lang="en" sz="1500"/>
              <a:t>8-9 - System Architecture Diagram</a:t>
            </a:r>
            <a:endParaRPr sz="1500"/>
          </a:p>
          <a:p>
            <a:pPr indent="0" lvl="0" marL="0" rtl="0" algn="l">
              <a:spcBef>
                <a:spcPts val="1200"/>
              </a:spcBef>
              <a:spcAft>
                <a:spcPts val="0"/>
              </a:spcAft>
              <a:buClr>
                <a:schemeClr val="accent1"/>
              </a:buClr>
              <a:buSzPts val="1100"/>
              <a:buFont typeface="Arial"/>
              <a:buNone/>
            </a:pPr>
            <a:r>
              <a:rPr lang="en" sz="1500"/>
              <a:t>10 </a:t>
            </a:r>
            <a:r>
              <a:rPr lang="en" sz="1500"/>
              <a:t>- Technologies and Frameworks</a:t>
            </a:r>
            <a:endParaRPr sz="1500"/>
          </a:p>
          <a:p>
            <a:pPr indent="0" lvl="0" marL="0" rtl="0" algn="l">
              <a:spcBef>
                <a:spcPts val="1200"/>
              </a:spcBef>
              <a:spcAft>
                <a:spcPts val="0"/>
              </a:spcAft>
              <a:buClr>
                <a:schemeClr val="accent1"/>
              </a:buClr>
              <a:buSzPts val="1100"/>
              <a:buFont typeface="Arial"/>
              <a:buNone/>
            </a:pPr>
            <a:r>
              <a:rPr lang="en" sz="1500"/>
              <a:t>11-12 - Backend</a:t>
            </a:r>
            <a:endParaRPr sz="1500"/>
          </a:p>
          <a:p>
            <a:pPr indent="0" lvl="0" marL="0" rtl="0" algn="l">
              <a:spcBef>
                <a:spcPts val="1200"/>
              </a:spcBef>
              <a:spcAft>
                <a:spcPts val="0"/>
              </a:spcAft>
              <a:buClr>
                <a:schemeClr val="accent1"/>
              </a:buClr>
              <a:buSzPts val="1100"/>
              <a:buFont typeface="Arial"/>
              <a:buNone/>
            </a:pPr>
            <a:r>
              <a:rPr lang="en" sz="1500"/>
              <a:t>13-17 - Frontend</a:t>
            </a:r>
            <a:endParaRPr sz="1500"/>
          </a:p>
          <a:p>
            <a:pPr indent="0" lvl="0" marL="0" rtl="0" algn="l">
              <a:spcBef>
                <a:spcPts val="1200"/>
              </a:spcBef>
              <a:spcAft>
                <a:spcPts val="0"/>
              </a:spcAft>
              <a:buClr>
                <a:schemeClr val="accent1"/>
              </a:buClr>
              <a:buSzPts val="1100"/>
              <a:buFont typeface="Arial"/>
              <a:buNone/>
            </a:pPr>
            <a:r>
              <a:rPr lang="en" sz="1500"/>
              <a:t>18 - Database</a:t>
            </a:r>
            <a:endParaRPr sz="1500"/>
          </a:p>
          <a:p>
            <a:pPr indent="0" lvl="0" marL="0" rtl="0" algn="l">
              <a:spcBef>
                <a:spcPts val="1200"/>
              </a:spcBef>
              <a:spcAft>
                <a:spcPts val="0"/>
              </a:spcAft>
              <a:buClr>
                <a:schemeClr val="accent1"/>
              </a:buClr>
              <a:buSzPts val="1100"/>
              <a:buFont typeface="Arial"/>
              <a:buNone/>
            </a:pPr>
            <a:r>
              <a:t/>
            </a:r>
            <a:endParaRPr/>
          </a:p>
          <a:p>
            <a:pPr indent="0" lvl="0" marL="0" rtl="0" algn="l">
              <a:spcBef>
                <a:spcPts val="1200"/>
              </a:spcBef>
              <a:spcAft>
                <a:spcPts val="0"/>
              </a:spcAft>
              <a:buClr>
                <a:schemeClr val="accent1"/>
              </a:buClr>
              <a:buSzPts val="1100"/>
              <a:buFont typeface="Arial"/>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372" name="Google Shape;372;p53"/>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373" name="Google Shape;373;p53"/>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374" name="Google Shape;374;p53"/>
          <p:cNvSpPr txBox="1"/>
          <p:nvPr/>
        </p:nvSpPr>
        <p:spPr>
          <a:xfrm>
            <a:off x="5286650" y="1049075"/>
            <a:ext cx="3783300" cy="349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accent1"/>
              </a:buClr>
              <a:buSzPts val="1100"/>
              <a:buFont typeface="Arial"/>
              <a:buNone/>
            </a:pPr>
            <a:r>
              <a:rPr lang="en" sz="1500">
                <a:solidFill>
                  <a:schemeClr val="dk1"/>
                </a:solidFill>
                <a:latin typeface="Inter Tight"/>
                <a:ea typeface="Inter Tight"/>
                <a:cs typeface="Inter Tight"/>
                <a:sym typeface="Inter Tight"/>
              </a:rPr>
              <a:t>19 - Docker Containerization</a:t>
            </a:r>
            <a:endParaRPr sz="1500">
              <a:solidFill>
                <a:schemeClr val="dk1"/>
              </a:solidFill>
              <a:latin typeface="Inter Tight"/>
              <a:ea typeface="Inter Tight"/>
              <a:cs typeface="Inter Tight"/>
              <a:sym typeface="Inter Tight"/>
            </a:endParaRPr>
          </a:p>
          <a:p>
            <a:pPr indent="0" lvl="0" marL="0" rtl="0" algn="l">
              <a:spcBef>
                <a:spcPts val="1200"/>
              </a:spcBef>
              <a:spcAft>
                <a:spcPts val="0"/>
              </a:spcAft>
              <a:buNone/>
            </a:pPr>
            <a:r>
              <a:rPr lang="en" sz="1500">
                <a:solidFill>
                  <a:schemeClr val="dk1"/>
                </a:solidFill>
                <a:latin typeface="Inter Tight"/>
                <a:ea typeface="Inter Tight"/>
                <a:cs typeface="Inter Tight"/>
                <a:sym typeface="Inter Tight"/>
              </a:rPr>
              <a:t>20 - User Manual</a:t>
            </a:r>
            <a:endParaRPr sz="1500">
              <a:solidFill>
                <a:schemeClr val="dk1"/>
              </a:solidFill>
              <a:latin typeface="Inter Tight"/>
              <a:ea typeface="Inter Tight"/>
              <a:cs typeface="Inter Tight"/>
              <a:sym typeface="Inter Tight"/>
            </a:endParaRPr>
          </a:p>
          <a:p>
            <a:pPr indent="0" lvl="0" marL="0" rtl="0" algn="l">
              <a:spcBef>
                <a:spcPts val="1200"/>
              </a:spcBef>
              <a:spcAft>
                <a:spcPts val="0"/>
              </a:spcAft>
              <a:buNone/>
            </a:pPr>
            <a:r>
              <a:rPr lang="en" sz="1500">
                <a:solidFill>
                  <a:schemeClr val="dk1"/>
                </a:solidFill>
                <a:latin typeface="Inter Tight"/>
                <a:ea typeface="Inter Tight"/>
                <a:cs typeface="Inter Tight"/>
                <a:sym typeface="Inter Tight"/>
              </a:rPr>
              <a:t>21 - Developer Manual</a:t>
            </a:r>
            <a:endParaRPr sz="1500">
              <a:solidFill>
                <a:schemeClr val="dk1"/>
              </a:solidFill>
              <a:latin typeface="Inter Tight"/>
              <a:ea typeface="Inter Tight"/>
              <a:cs typeface="Inter Tight"/>
              <a:sym typeface="Inter Tight"/>
            </a:endParaRPr>
          </a:p>
          <a:p>
            <a:pPr indent="0" lvl="0" marL="0" rtl="0" algn="l">
              <a:spcBef>
                <a:spcPts val="1200"/>
              </a:spcBef>
              <a:spcAft>
                <a:spcPts val="0"/>
              </a:spcAft>
              <a:buNone/>
            </a:pPr>
            <a:r>
              <a:rPr lang="en" sz="1500">
                <a:solidFill>
                  <a:schemeClr val="dk1"/>
                </a:solidFill>
                <a:latin typeface="Inter Tight"/>
                <a:ea typeface="Inter Tight"/>
                <a:cs typeface="Inter Tight"/>
                <a:sym typeface="Inter Tight"/>
              </a:rPr>
              <a:t>22 - Challenges We Faced</a:t>
            </a:r>
            <a:endParaRPr sz="1500">
              <a:solidFill>
                <a:schemeClr val="dk1"/>
              </a:solidFill>
              <a:latin typeface="Inter Tight"/>
              <a:ea typeface="Inter Tight"/>
              <a:cs typeface="Inter Tight"/>
              <a:sym typeface="Inter Tight"/>
            </a:endParaRPr>
          </a:p>
          <a:p>
            <a:pPr indent="0" lvl="0" marL="0" rtl="0" algn="l">
              <a:spcBef>
                <a:spcPts val="1200"/>
              </a:spcBef>
              <a:spcAft>
                <a:spcPts val="0"/>
              </a:spcAft>
              <a:buNone/>
            </a:pPr>
            <a:r>
              <a:rPr lang="en" sz="1500">
                <a:solidFill>
                  <a:schemeClr val="dk1"/>
                </a:solidFill>
                <a:latin typeface="Inter Tight"/>
                <a:ea typeface="Inter Tight"/>
                <a:cs typeface="Inter Tight"/>
                <a:sym typeface="Inter Tight"/>
              </a:rPr>
              <a:t>23 - Improvement/Next Steps</a:t>
            </a:r>
            <a:endParaRPr sz="1500">
              <a:solidFill>
                <a:schemeClr val="dk1"/>
              </a:solidFill>
              <a:latin typeface="Inter Tight"/>
              <a:ea typeface="Inter Tight"/>
              <a:cs typeface="Inter Tight"/>
              <a:sym typeface="Inter Tight"/>
            </a:endParaRPr>
          </a:p>
          <a:p>
            <a:pPr indent="0" lvl="0" marL="0" rtl="0" algn="l">
              <a:spcBef>
                <a:spcPts val="1200"/>
              </a:spcBef>
              <a:spcAft>
                <a:spcPts val="0"/>
              </a:spcAft>
              <a:buNone/>
            </a:pPr>
            <a:r>
              <a:rPr lang="en" sz="1500">
                <a:solidFill>
                  <a:schemeClr val="dk1"/>
                </a:solidFill>
                <a:latin typeface="Inter Tight"/>
                <a:ea typeface="Inter Tight"/>
                <a:cs typeface="Inter Tight"/>
                <a:sym typeface="Inter Tight"/>
              </a:rPr>
              <a:t>24 - Timelines and Milestones</a:t>
            </a:r>
            <a:endParaRPr sz="1500">
              <a:solidFill>
                <a:schemeClr val="dk1"/>
              </a:solidFill>
              <a:latin typeface="Inter Tight"/>
              <a:ea typeface="Inter Tight"/>
              <a:cs typeface="Inter Tight"/>
              <a:sym typeface="Inter Tight"/>
            </a:endParaRPr>
          </a:p>
          <a:p>
            <a:pPr indent="0" lvl="0" marL="0" rtl="0" algn="l">
              <a:spcBef>
                <a:spcPts val="1200"/>
              </a:spcBef>
              <a:spcAft>
                <a:spcPts val="0"/>
              </a:spcAft>
              <a:buNone/>
            </a:pPr>
            <a:r>
              <a:rPr lang="en" sz="1500">
                <a:solidFill>
                  <a:schemeClr val="dk1"/>
                </a:solidFill>
                <a:latin typeface="Inter Tight"/>
                <a:ea typeface="Inter Tight"/>
                <a:cs typeface="Inter Tight"/>
                <a:sym typeface="Inter Tight"/>
              </a:rPr>
              <a:t>25 - Roles</a:t>
            </a:r>
            <a:endParaRPr sz="1500">
              <a:solidFill>
                <a:schemeClr val="dk1"/>
              </a:solidFill>
              <a:latin typeface="Inter Tight"/>
              <a:ea typeface="Inter Tight"/>
              <a:cs typeface="Inter Tight"/>
              <a:sym typeface="Inter Tight"/>
            </a:endParaRPr>
          </a:p>
          <a:p>
            <a:pPr indent="0" lvl="0" marL="0" rtl="0" algn="l">
              <a:spcBef>
                <a:spcPts val="1200"/>
              </a:spcBef>
              <a:spcAft>
                <a:spcPts val="0"/>
              </a:spcAft>
              <a:buNone/>
            </a:pPr>
            <a:r>
              <a:rPr lang="en" sz="1500">
                <a:solidFill>
                  <a:schemeClr val="dk1"/>
                </a:solidFill>
                <a:latin typeface="Inter Tight"/>
                <a:ea typeface="Inter Tight"/>
                <a:cs typeface="Inter Tight"/>
                <a:sym typeface="Inter Tight"/>
              </a:rPr>
              <a:t>26 - Client</a:t>
            </a:r>
            <a:endParaRPr sz="1500">
              <a:solidFill>
                <a:schemeClr val="dk1"/>
              </a:solidFill>
              <a:latin typeface="Inter Tight"/>
              <a:ea typeface="Inter Tight"/>
              <a:cs typeface="Inter Tight"/>
              <a:sym typeface="Inter Tight"/>
            </a:endParaRPr>
          </a:p>
          <a:p>
            <a:pPr indent="0" lvl="0" marL="0" rtl="0" algn="l">
              <a:spcBef>
                <a:spcPts val="1200"/>
              </a:spcBef>
              <a:spcAft>
                <a:spcPts val="1200"/>
              </a:spcAft>
              <a:buNone/>
            </a:pPr>
            <a:r>
              <a:rPr lang="en" sz="1500">
                <a:solidFill>
                  <a:schemeClr val="dk1"/>
                </a:solidFill>
                <a:latin typeface="Inter Tight"/>
                <a:ea typeface="Inter Tight"/>
                <a:cs typeface="Inter Tight"/>
                <a:sym typeface="Inter Tight"/>
              </a:rPr>
              <a:t>27 - References</a:t>
            </a:r>
            <a:endParaRPr sz="12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 name="Shape 560"/>
        <p:cNvGrpSpPr/>
        <p:nvPr/>
      </p:nvGrpSpPr>
      <p:grpSpPr>
        <a:xfrm>
          <a:off x="0" y="0"/>
          <a:ext cx="0" cy="0"/>
          <a:chOff x="0" y="0"/>
          <a:chExt cx="0" cy="0"/>
        </a:xfrm>
      </p:grpSpPr>
      <p:sp>
        <p:nvSpPr>
          <p:cNvPr id="561" name="Google Shape;561;p71"/>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User Manual</a:t>
            </a:r>
            <a:endParaRPr/>
          </a:p>
        </p:txBody>
      </p:sp>
      <p:sp>
        <p:nvSpPr>
          <p:cNvPr id="562" name="Google Shape;562;p71"/>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63" name="Google Shape;563;p71"/>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64" name="Google Shape;564;p71"/>
          <p:cNvSpPr txBox="1"/>
          <p:nvPr>
            <p:ph idx="1" type="body"/>
          </p:nvPr>
        </p:nvSpPr>
        <p:spPr>
          <a:xfrm>
            <a:off x="333925" y="1163150"/>
            <a:ext cx="8475600" cy="4155900"/>
          </a:xfrm>
          <a:prstGeom prst="rect">
            <a:avLst/>
          </a:prstGeom>
        </p:spPr>
        <p:txBody>
          <a:bodyPr anchorCtr="0" anchor="t" bIns="91425" lIns="91425" spcFirstLastPara="1" rIns="91425" wrap="square" tIns="91425">
            <a:spAutoFit/>
          </a:bodyPr>
          <a:lstStyle/>
          <a:p>
            <a:pPr indent="-336550" lvl="0" marL="457200" rtl="0" algn="l">
              <a:lnSpc>
                <a:spcPct val="200000"/>
              </a:lnSpc>
              <a:spcBef>
                <a:spcPts val="0"/>
              </a:spcBef>
              <a:spcAft>
                <a:spcPts val="0"/>
              </a:spcAft>
              <a:buSzPts val="1700"/>
              <a:buChar char="●"/>
            </a:pPr>
            <a:r>
              <a:rPr lang="en"/>
              <a:t>Navigate to the URL of the project</a:t>
            </a:r>
            <a:endParaRPr/>
          </a:p>
          <a:p>
            <a:pPr indent="-336550" lvl="0" marL="457200" rtl="0" algn="l">
              <a:lnSpc>
                <a:spcPct val="200000"/>
              </a:lnSpc>
              <a:spcBef>
                <a:spcPts val="0"/>
              </a:spcBef>
              <a:spcAft>
                <a:spcPts val="0"/>
              </a:spcAft>
              <a:buSzPts val="1700"/>
              <a:buChar char="●"/>
            </a:pPr>
            <a:r>
              <a:rPr lang="en"/>
              <a:t>Create an account using email and </a:t>
            </a:r>
            <a:r>
              <a:rPr lang="en"/>
              <a:t>password</a:t>
            </a:r>
            <a:endParaRPr/>
          </a:p>
          <a:p>
            <a:pPr indent="-336550" lvl="0" marL="457200" rtl="0" algn="l">
              <a:lnSpc>
                <a:spcPct val="200000"/>
              </a:lnSpc>
              <a:spcBef>
                <a:spcPts val="0"/>
              </a:spcBef>
              <a:spcAft>
                <a:spcPts val="0"/>
              </a:spcAft>
              <a:buSzPts val="1700"/>
              <a:buChar char="●"/>
            </a:pPr>
            <a:r>
              <a:rPr lang="en"/>
              <a:t>Upon account creation the user will automatically be logged in</a:t>
            </a:r>
            <a:endParaRPr/>
          </a:p>
          <a:p>
            <a:pPr indent="-336550" lvl="0" marL="457200" rtl="0" algn="l">
              <a:lnSpc>
                <a:spcPct val="200000"/>
              </a:lnSpc>
              <a:spcBef>
                <a:spcPts val="0"/>
              </a:spcBef>
              <a:spcAft>
                <a:spcPts val="0"/>
              </a:spcAft>
              <a:buSzPts val="1700"/>
              <a:buChar char="●"/>
            </a:pPr>
            <a:r>
              <a:rPr lang="en"/>
              <a:t>Create a new collection by clicking the “new collection” button on the top right</a:t>
            </a:r>
            <a:endParaRPr/>
          </a:p>
          <a:p>
            <a:pPr indent="-336550" lvl="0" marL="457200" rtl="0" algn="l">
              <a:lnSpc>
                <a:spcPct val="200000"/>
              </a:lnSpc>
              <a:spcBef>
                <a:spcPts val="0"/>
              </a:spcBef>
              <a:spcAft>
                <a:spcPts val="0"/>
              </a:spcAft>
              <a:buSzPts val="1700"/>
              <a:buChar char="●"/>
            </a:pPr>
            <a:r>
              <a:rPr lang="en"/>
              <a:t>Enter a collection by </a:t>
            </a:r>
            <a:r>
              <a:rPr lang="en"/>
              <a:t>clicking</a:t>
            </a:r>
            <a:r>
              <a:rPr lang="en"/>
              <a:t> on the corresponding box</a:t>
            </a:r>
            <a:endParaRPr/>
          </a:p>
          <a:p>
            <a:pPr indent="-336550" lvl="0" marL="457200" rtl="0" algn="l">
              <a:lnSpc>
                <a:spcPct val="200000"/>
              </a:lnSpc>
              <a:spcBef>
                <a:spcPts val="0"/>
              </a:spcBef>
              <a:spcAft>
                <a:spcPts val="0"/>
              </a:spcAft>
              <a:buSzPts val="1700"/>
              <a:buChar char="●"/>
            </a:pPr>
            <a:r>
              <a:rPr lang="en"/>
              <a:t>Ask the chatbot any questions regarding traffic simulations!</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p72"/>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Developer Manual </a:t>
            </a:r>
            <a:endParaRPr/>
          </a:p>
        </p:txBody>
      </p:sp>
      <p:sp>
        <p:nvSpPr>
          <p:cNvPr id="570" name="Google Shape;570;p72"/>
          <p:cNvSpPr txBox="1"/>
          <p:nvPr>
            <p:ph idx="1" type="body"/>
          </p:nvPr>
        </p:nvSpPr>
        <p:spPr>
          <a:xfrm>
            <a:off x="334200" y="1077575"/>
            <a:ext cx="8475600" cy="4248300"/>
          </a:xfrm>
          <a:prstGeom prst="rect">
            <a:avLst/>
          </a:prstGeom>
        </p:spPr>
        <p:txBody>
          <a:bodyPr anchorCtr="0" anchor="t" bIns="91425" lIns="91425" spcFirstLastPara="1" rIns="91425" wrap="square" tIns="91425">
            <a:spAutoFit/>
          </a:bodyPr>
          <a:lstStyle/>
          <a:p>
            <a:pPr indent="-336550" lvl="0" marL="457200" rtl="0" algn="l">
              <a:spcBef>
                <a:spcPts val="0"/>
              </a:spcBef>
              <a:spcAft>
                <a:spcPts val="0"/>
              </a:spcAft>
              <a:buSzPts val="1700"/>
              <a:buChar char="●"/>
            </a:pPr>
            <a:r>
              <a:rPr lang="en"/>
              <a:t>Clone the repository at </a:t>
            </a:r>
            <a:r>
              <a:rPr lang="en" u="sng">
                <a:solidFill>
                  <a:schemeClr val="hlink"/>
                </a:solidFill>
                <a:hlinkClick r:id="rId3"/>
              </a:rPr>
              <a:t>https://github.com/aarushpatil/Capstone</a:t>
            </a:r>
            <a:endParaRPr/>
          </a:p>
          <a:p>
            <a:pPr indent="-336550" lvl="0" marL="457200" rtl="0" algn="l">
              <a:spcBef>
                <a:spcPts val="0"/>
              </a:spcBef>
              <a:spcAft>
                <a:spcPts val="0"/>
              </a:spcAft>
              <a:buSzPts val="1700"/>
              <a:buChar char="●"/>
            </a:pPr>
            <a:r>
              <a:rPr lang="en"/>
              <a:t>Build a docker image for the project (docker build -t chatbot ./)</a:t>
            </a:r>
            <a:endParaRPr/>
          </a:p>
          <a:p>
            <a:pPr indent="-336550" lvl="0" marL="457200" rtl="0" algn="l">
              <a:spcBef>
                <a:spcPts val="0"/>
              </a:spcBef>
              <a:spcAft>
                <a:spcPts val="0"/>
              </a:spcAft>
              <a:buSzPts val="1700"/>
              <a:buChar char="●"/>
            </a:pPr>
            <a:r>
              <a:rPr lang="en"/>
              <a:t>Run both the backend and frontend servers</a:t>
            </a:r>
            <a:endParaRPr/>
          </a:p>
          <a:p>
            <a:pPr indent="0" lvl="0" marL="0" rtl="0" algn="l">
              <a:spcBef>
                <a:spcPts val="1200"/>
              </a:spcBef>
              <a:spcAft>
                <a:spcPts val="0"/>
              </a:spcAft>
              <a:buNone/>
            </a:pPr>
            <a:r>
              <a:rPr lang="en"/>
              <a:t>Frontend: docker run -p 3000:3000 -v $(pwd):/app -it chatbot /bin/bash</a:t>
            </a:r>
            <a:endParaRPr/>
          </a:p>
          <a:p>
            <a:pPr indent="-336550" lvl="0" marL="457200" rtl="0" algn="l">
              <a:spcBef>
                <a:spcPts val="1200"/>
              </a:spcBef>
              <a:spcAft>
                <a:spcPts val="0"/>
              </a:spcAft>
              <a:buSzPts val="1700"/>
              <a:buChar char="●"/>
            </a:pPr>
            <a:r>
              <a:rPr lang="en"/>
              <a:t>c</a:t>
            </a:r>
            <a:r>
              <a:rPr lang="en"/>
              <a:t>d frontend</a:t>
            </a:r>
            <a:endParaRPr/>
          </a:p>
          <a:p>
            <a:pPr indent="-336550" lvl="0" marL="457200" rtl="0" algn="l">
              <a:spcBef>
                <a:spcPts val="0"/>
              </a:spcBef>
              <a:spcAft>
                <a:spcPts val="0"/>
              </a:spcAft>
              <a:buSzPts val="1700"/>
              <a:buChar char="●"/>
            </a:pPr>
            <a:r>
              <a:rPr lang="en"/>
              <a:t>npm install</a:t>
            </a:r>
            <a:endParaRPr/>
          </a:p>
          <a:p>
            <a:pPr indent="-336550" lvl="0" marL="457200" rtl="0" algn="l">
              <a:spcBef>
                <a:spcPts val="0"/>
              </a:spcBef>
              <a:spcAft>
                <a:spcPts val="0"/>
              </a:spcAft>
              <a:buSzPts val="1700"/>
              <a:buChar char="●"/>
            </a:pPr>
            <a:r>
              <a:rPr lang="en"/>
              <a:t>npm run start</a:t>
            </a:r>
            <a:endParaRPr/>
          </a:p>
          <a:p>
            <a:pPr indent="0" lvl="0" marL="0" rtl="0" algn="l">
              <a:spcBef>
                <a:spcPts val="1200"/>
              </a:spcBef>
              <a:spcAft>
                <a:spcPts val="0"/>
              </a:spcAft>
              <a:buNone/>
            </a:pPr>
            <a:r>
              <a:rPr lang="en"/>
              <a:t>Backend: docker run -p 5050:5050 -v $(pwd):/app -it chatbot /bin/bash</a:t>
            </a:r>
            <a:endParaRPr/>
          </a:p>
          <a:p>
            <a:pPr indent="-336550" lvl="0" marL="457200" rtl="0" algn="l">
              <a:spcBef>
                <a:spcPts val="1200"/>
              </a:spcBef>
              <a:spcAft>
                <a:spcPts val="0"/>
              </a:spcAft>
              <a:buSzPts val="1700"/>
              <a:buChar char="●"/>
            </a:pPr>
            <a:r>
              <a:rPr lang="en"/>
              <a:t>cd backend</a:t>
            </a:r>
            <a:endParaRPr/>
          </a:p>
          <a:p>
            <a:pPr indent="-336550" lvl="0" marL="457200" rtl="0" algn="l">
              <a:spcBef>
                <a:spcPts val="0"/>
              </a:spcBef>
              <a:spcAft>
                <a:spcPts val="0"/>
              </a:spcAft>
              <a:buSzPts val="1700"/>
              <a:buChar char="●"/>
            </a:pPr>
            <a:r>
              <a:rPr lang="en"/>
              <a:t>Python main.py</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571" name="Google Shape;571;p72"/>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72" name="Google Shape;572;p72"/>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sp>
        <p:nvSpPr>
          <p:cNvPr id="577" name="Google Shape;577;p73"/>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Challenges We Faced</a:t>
            </a:r>
            <a:endParaRPr/>
          </a:p>
        </p:txBody>
      </p:sp>
      <p:sp>
        <p:nvSpPr>
          <p:cNvPr id="578" name="Google Shape;578;p73"/>
          <p:cNvSpPr txBox="1"/>
          <p:nvPr>
            <p:ph idx="1" type="body"/>
          </p:nvPr>
        </p:nvSpPr>
        <p:spPr>
          <a:xfrm>
            <a:off x="333925" y="1202750"/>
            <a:ext cx="8475600" cy="5233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Chunking Data:</a:t>
            </a:r>
            <a:endParaRPr/>
          </a:p>
          <a:p>
            <a:pPr indent="-336550" lvl="0" marL="457200" rtl="0" algn="l">
              <a:spcBef>
                <a:spcPts val="1200"/>
              </a:spcBef>
              <a:spcAft>
                <a:spcPts val="0"/>
              </a:spcAft>
              <a:buSzPts val="1700"/>
              <a:buChar char="●"/>
            </a:pPr>
            <a:r>
              <a:rPr lang="en"/>
              <a:t>Effectively chunking data by chapter to ensure accurate and in-depth responses</a:t>
            </a:r>
            <a:endParaRPr/>
          </a:p>
          <a:p>
            <a:pPr indent="-336550" lvl="0" marL="457200" rtl="0" algn="l">
              <a:spcBef>
                <a:spcPts val="0"/>
              </a:spcBef>
              <a:spcAft>
                <a:spcPts val="0"/>
              </a:spcAft>
              <a:buSzPts val="1700"/>
              <a:buChar char="●"/>
            </a:pPr>
            <a:r>
              <a:rPr lang="en"/>
              <a:t>Formatting information such as tables and charts</a:t>
            </a:r>
            <a:endParaRPr/>
          </a:p>
          <a:p>
            <a:pPr indent="0" lvl="0" marL="0" rtl="0" algn="l">
              <a:spcBef>
                <a:spcPts val="1200"/>
              </a:spcBef>
              <a:spcAft>
                <a:spcPts val="0"/>
              </a:spcAft>
              <a:buNone/>
            </a:pPr>
            <a:r>
              <a:rPr lang="en"/>
              <a:t>RAG Pipeline:</a:t>
            </a:r>
            <a:endParaRPr/>
          </a:p>
          <a:p>
            <a:pPr indent="-336550" lvl="0" marL="457200" rtl="0" algn="l">
              <a:spcBef>
                <a:spcPts val="1200"/>
              </a:spcBef>
              <a:spcAft>
                <a:spcPts val="0"/>
              </a:spcAft>
              <a:buSzPts val="1700"/>
              <a:buChar char="●"/>
            </a:pPr>
            <a:r>
              <a:rPr lang="en"/>
              <a:t>Difficulty creating our ChromaDB and LangChain pipeline</a:t>
            </a:r>
            <a:endParaRPr/>
          </a:p>
          <a:p>
            <a:pPr indent="-336550" lvl="0" marL="457200" rtl="0" algn="l">
              <a:spcBef>
                <a:spcPts val="0"/>
              </a:spcBef>
              <a:spcAft>
                <a:spcPts val="0"/>
              </a:spcAft>
              <a:buSzPts val="1700"/>
              <a:buChar char="●"/>
            </a:pPr>
            <a:r>
              <a:rPr lang="en"/>
              <a:t>After running on Google Colab, there were issues in being able to run the LLMs locally due to dependency issues.</a:t>
            </a:r>
            <a:endParaRPr/>
          </a:p>
          <a:p>
            <a:pPr indent="-336550" lvl="0" marL="457200" rtl="0" algn="l">
              <a:spcBef>
                <a:spcPts val="0"/>
              </a:spcBef>
              <a:spcAft>
                <a:spcPts val="0"/>
              </a:spcAft>
              <a:buSzPts val="1700"/>
              <a:buChar char="●"/>
            </a:pPr>
            <a:r>
              <a:rPr lang="en"/>
              <a:t>Optimizing speed and accuracy of our model responses</a:t>
            </a:r>
            <a:endParaRPr/>
          </a:p>
          <a:p>
            <a:pPr indent="0" lvl="0" marL="0" rtl="0" algn="l">
              <a:spcBef>
                <a:spcPts val="1200"/>
              </a:spcBef>
              <a:spcAft>
                <a:spcPts val="0"/>
              </a:spcAft>
              <a:buNone/>
            </a:pPr>
            <a:r>
              <a:rPr lang="en"/>
              <a:t>Full-Stack Integration:</a:t>
            </a:r>
            <a:endParaRPr/>
          </a:p>
          <a:p>
            <a:pPr indent="-336550" lvl="0" marL="457200" rtl="0" algn="l">
              <a:spcBef>
                <a:spcPts val="1200"/>
              </a:spcBef>
              <a:spcAft>
                <a:spcPts val="0"/>
              </a:spcAft>
              <a:buSzPts val="1700"/>
              <a:buChar char="●"/>
            </a:pPr>
            <a:r>
              <a:rPr lang="en"/>
              <a:t>Connecting our backend to our frontend via API endpoints</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45720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579" name="Google Shape;579;p73"/>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80" name="Google Shape;580;p73"/>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sp>
        <p:nvSpPr>
          <p:cNvPr id="585" name="Google Shape;585;p74"/>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Improvements/Next Steps</a:t>
            </a:r>
            <a:endParaRPr/>
          </a:p>
        </p:txBody>
      </p:sp>
      <p:sp>
        <p:nvSpPr>
          <p:cNvPr id="586" name="Google Shape;586;p74"/>
          <p:cNvSpPr txBox="1"/>
          <p:nvPr>
            <p:ph idx="1" type="body"/>
          </p:nvPr>
        </p:nvSpPr>
        <p:spPr>
          <a:xfrm>
            <a:off x="333925" y="1202750"/>
            <a:ext cx="8475600" cy="39867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Improve Response Accuracy:</a:t>
            </a:r>
            <a:endParaRPr/>
          </a:p>
          <a:p>
            <a:pPr indent="-336550" lvl="0" marL="457200" rtl="0" algn="l">
              <a:spcBef>
                <a:spcPts val="1200"/>
              </a:spcBef>
              <a:spcAft>
                <a:spcPts val="0"/>
              </a:spcAft>
              <a:buSzPts val="1700"/>
              <a:buChar char="●"/>
            </a:pPr>
            <a:r>
              <a:rPr lang="en"/>
              <a:t>Evaluate various LLMs (Llama, </a:t>
            </a:r>
            <a:r>
              <a:rPr lang="en"/>
              <a:t>Mistral, Zephyr, etc.) to determine the most optimal choice</a:t>
            </a:r>
            <a:endParaRPr/>
          </a:p>
          <a:p>
            <a:pPr indent="-336550" lvl="0" marL="457200" rtl="0" algn="l">
              <a:spcBef>
                <a:spcPts val="0"/>
              </a:spcBef>
              <a:spcAft>
                <a:spcPts val="0"/>
              </a:spcAft>
              <a:buSzPts val="1700"/>
              <a:buChar char="●"/>
            </a:pPr>
            <a:r>
              <a:rPr lang="en"/>
              <a:t>Fine-tune prompt template with more in depth context for better results</a:t>
            </a:r>
            <a:endParaRPr/>
          </a:p>
          <a:p>
            <a:pPr indent="-336550" lvl="0" marL="457200" rtl="0" algn="l">
              <a:spcBef>
                <a:spcPts val="0"/>
              </a:spcBef>
              <a:spcAft>
                <a:spcPts val="0"/>
              </a:spcAft>
              <a:buSzPts val="1700"/>
              <a:buChar char="●"/>
            </a:pPr>
            <a:r>
              <a:rPr lang="en"/>
              <a:t>Chunk data by chapters rather than fixed-sized</a:t>
            </a:r>
            <a:endParaRPr/>
          </a:p>
          <a:p>
            <a:pPr indent="0" lvl="0" marL="0" rtl="0" algn="l">
              <a:spcBef>
                <a:spcPts val="1200"/>
              </a:spcBef>
              <a:spcAft>
                <a:spcPts val="0"/>
              </a:spcAft>
              <a:buNone/>
            </a:pPr>
            <a:r>
              <a:rPr lang="en"/>
              <a:t>Speed Up Query Time:</a:t>
            </a:r>
            <a:endParaRPr/>
          </a:p>
          <a:p>
            <a:pPr indent="-336550" lvl="0" marL="457200" rtl="0" algn="l">
              <a:spcBef>
                <a:spcPts val="1200"/>
              </a:spcBef>
              <a:spcAft>
                <a:spcPts val="0"/>
              </a:spcAft>
              <a:buSzPts val="1700"/>
              <a:buChar char="●"/>
            </a:pPr>
            <a:r>
              <a:rPr lang="en"/>
              <a:t>Utilize quantized models to reduce latency</a:t>
            </a:r>
            <a:endParaRPr/>
          </a:p>
          <a:p>
            <a:pPr indent="-336550" lvl="0" marL="457200" rtl="0" algn="l">
              <a:spcBef>
                <a:spcPts val="0"/>
              </a:spcBef>
              <a:spcAft>
                <a:spcPts val="0"/>
              </a:spcAft>
              <a:buSzPts val="1700"/>
              <a:buChar char="●"/>
            </a:pPr>
            <a:r>
              <a:rPr lang="en"/>
              <a:t>Optimize ChromaDB for quicker indexing</a:t>
            </a:r>
            <a:endParaRPr/>
          </a:p>
          <a:p>
            <a:pPr indent="0" lvl="0" marL="0" rtl="0" algn="l">
              <a:spcBef>
                <a:spcPts val="1200"/>
              </a:spcBef>
              <a:spcAft>
                <a:spcPts val="0"/>
              </a:spcAft>
              <a:buNone/>
            </a:pPr>
            <a:r>
              <a:t/>
            </a:r>
            <a:endParaRPr/>
          </a:p>
          <a:p>
            <a:pPr indent="0" lvl="0" marL="45720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587" name="Google Shape;587;p74"/>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588" name="Google Shape;588;p74"/>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id="593" name="Google Shape;593;p75"/>
          <p:cNvSpPr txBox="1"/>
          <p:nvPr>
            <p:ph type="title"/>
          </p:nvPr>
        </p:nvSpPr>
        <p:spPr>
          <a:xfrm>
            <a:off x="148325" y="-69675"/>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Timeline and milestones</a:t>
            </a:r>
            <a:endParaRPr/>
          </a:p>
        </p:txBody>
      </p:sp>
      <p:sp>
        <p:nvSpPr>
          <p:cNvPr id="594" name="Google Shape;594;p75"/>
          <p:cNvSpPr txBox="1"/>
          <p:nvPr>
            <p:ph idx="1" type="body"/>
          </p:nvPr>
        </p:nvSpPr>
        <p:spPr>
          <a:xfrm>
            <a:off x="334175" y="487825"/>
            <a:ext cx="8356800" cy="6100800"/>
          </a:xfrm>
          <a:prstGeom prst="rect">
            <a:avLst/>
          </a:prstGeom>
        </p:spPr>
        <p:txBody>
          <a:bodyPr anchorCtr="0" anchor="t" bIns="91425" lIns="91425" spcFirstLastPara="1" rIns="91425" wrap="square" tIns="91425">
            <a:spAutoFit/>
          </a:bodyPr>
          <a:lstStyle/>
          <a:p>
            <a:pPr indent="-307975" lvl="0" marL="457200" rtl="0" algn="l">
              <a:lnSpc>
                <a:spcPct val="115000"/>
              </a:lnSpc>
              <a:spcBef>
                <a:spcPts val="0"/>
              </a:spcBef>
              <a:spcAft>
                <a:spcPts val="0"/>
              </a:spcAft>
              <a:buClr>
                <a:schemeClr val="dk1"/>
              </a:buClr>
              <a:buSzPts val="1250"/>
              <a:buFont typeface="Inter Tight"/>
              <a:buChar char="●"/>
            </a:pPr>
            <a:r>
              <a:rPr b="1" lang="en" sz="1300"/>
              <a:t>Milestone 1</a:t>
            </a:r>
            <a:r>
              <a:rPr b="1" lang="en" sz="1050"/>
              <a:t>:</a:t>
            </a:r>
            <a:r>
              <a:rPr lang="en" sz="1050"/>
              <a:t> </a:t>
            </a:r>
            <a:endParaRPr sz="1050"/>
          </a:p>
          <a:p>
            <a:pPr indent="-292100" lvl="1" marL="914400" rtl="0" algn="l">
              <a:lnSpc>
                <a:spcPct val="115000"/>
              </a:lnSpc>
              <a:spcBef>
                <a:spcPts val="0"/>
              </a:spcBef>
              <a:spcAft>
                <a:spcPts val="0"/>
              </a:spcAft>
              <a:buClr>
                <a:schemeClr val="dk1"/>
              </a:buClr>
              <a:buSzPts val="1000"/>
              <a:buFont typeface="Inter Tight"/>
              <a:buChar char="○"/>
            </a:pPr>
            <a:r>
              <a:rPr lang="en" sz="1000"/>
              <a:t>Gather project requirements, research NLP tools and RAG frameworks, and create an initial presentation</a:t>
            </a:r>
            <a:endParaRPr sz="1000"/>
          </a:p>
          <a:p>
            <a:pPr indent="-292100" lvl="1" marL="914400" rtl="0" algn="l">
              <a:lnSpc>
                <a:spcPct val="115000"/>
              </a:lnSpc>
              <a:spcBef>
                <a:spcPts val="0"/>
              </a:spcBef>
              <a:spcAft>
                <a:spcPts val="0"/>
              </a:spcAft>
              <a:buClr>
                <a:schemeClr val="dk1"/>
              </a:buClr>
              <a:buSzPts val="1000"/>
              <a:buFont typeface="Inter Tight"/>
              <a:buChar char="○"/>
            </a:pPr>
            <a:r>
              <a:rPr lang="en" sz="1000"/>
              <a:t>Set up a basic LLM test in Google Colab to validate the planned workflow</a:t>
            </a:r>
            <a:endParaRPr sz="1000"/>
          </a:p>
          <a:p>
            <a:pPr indent="0" lvl="0" marL="457200" rtl="0" algn="l">
              <a:lnSpc>
                <a:spcPct val="115000"/>
              </a:lnSpc>
              <a:spcBef>
                <a:spcPts val="0"/>
              </a:spcBef>
              <a:spcAft>
                <a:spcPts val="0"/>
              </a:spcAft>
              <a:buNone/>
            </a:pPr>
            <a:r>
              <a:t/>
            </a:r>
            <a:endParaRPr sz="1050"/>
          </a:p>
          <a:p>
            <a:pPr indent="-307975" lvl="0" marL="457200" rtl="0" algn="l">
              <a:lnSpc>
                <a:spcPct val="115000"/>
              </a:lnSpc>
              <a:spcBef>
                <a:spcPts val="0"/>
              </a:spcBef>
              <a:spcAft>
                <a:spcPts val="0"/>
              </a:spcAft>
              <a:buClr>
                <a:schemeClr val="dk1"/>
              </a:buClr>
              <a:buSzPts val="1250"/>
              <a:buFont typeface="Inter Tight"/>
              <a:buChar char="●"/>
            </a:pPr>
            <a:r>
              <a:rPr b="1" lang="en" sz="1300"/>
              <a:t>Milestone 2</a:t>
            </a:r>
            <a:r>
              <a:rPr b="1" lang="en" sz="1500"/>
              <a:t>:</a:t>
            </a:r>
            <a:r>
              <a:rPr lang="en" sz="1050"/>
              <a:t> </a:t>
            </a:r>
            <a:endParaRPr sz="1050"/>
          </a:p>
          <a:p>
            <a:pPr indent="-292100" lvl="1" marL="914400" rtl="0" algn="l">
              <a:lnSpc>
                <a:spcPct val="115000"/>
              </a:lnSpc>
              <a:spcBef>
                <a:spcPts val="0"/>
              </a:spcBef>
              <a:spcAft>
                <a:spcPts val="0"/>
              </a:spcAft>
              <a:buClr>
                <a:schemeClr val="dk1"/>
              </a:buClr>
              <a:buSzPts val="1000"/>
              <a:buFont typeface="Inter Tight"/>
              <a:buChar char="○"/>
            </a:pPr>
            <a:r>
              <a:rPr lang="en" sz="1000"/>
              <a:t>Process and chunk data for efficient retrieval, choose an embedding model, and implement ChromaDB as a vector store</a:t>
            </a:r>
            <a:endParaRPr sz="1000"/>
          </a:p>
          <a:p>
            <a:pPr indent="-292100" lvl="1" marL="914400" rtl="0" algn="l">
              <a:lnSpc>
                <a:spcPct val="115000"/>
              </a:lnSpc>
              <a:spcBef>
                <a:spcPts val="0"/>
              </a:spcBef>
              <a:spcAft>
                <a:spcPts val="0"/>
              </a:spcAft>
              <a:buClr>
                <a:schemeClr val="dk1"/>
              </a:buClr>
              <a:buSzPts val="1000"/>
              <a:buFont typeface="Inter Tight"/>
              <a:buChar char="○"/>
            </a:pPr>
            <a:r>
              <a:rPr lang="en" sz="1000"/>
              <a:t>Run initial tests to evaluate the retriever’s performance</a:t>
            </a:r>
            <a:endParaRPr sz="1000"/>
          </a:p>
          <a:p>
            <a:pPr indent="0" lvl="0" marL="457200" rtl="0" algn="l">
              <a:lnSpc>
                <a:spcPct val="115000"/>
              </a:lnSpc>
              <a:spcBef>
                <a:spcPts val="0"/>
              </a:spcBef>
              <a:spcAft>
                <a:spcPts val="0"/>
              </a:spcAft>
              <a:buNone/>
            </a:pPr>
            <a:r>
              <a:t/>
            </a:r>
            <a:endParaRPr sz="1050"/>
          </a:p>
          <a:p>
            <a:pPr indent="-307975" lvl="0" marL="457200" rtl="0" algn="l">
              <a:lnSpc>
                <a:spcPct val="115000"/>
              </a:lnSpc>
              <a:spcBef>
                <a:spcPts val="0"/>
              </a:spcBef>
              <a:spcAft>
                <a:spcPts val="0"/>
              </a:spcAft>
              <a:buClr>
                <a:srgbClr val="137C3F"/>
              </a:buClr>
              <a:buSzPts val="1250"/>
              <a:buFont typeface="Inter Tight"/>
              <a:buChar char="●"/>
            </a:pPr>
            <a:r>
              <a:rPr b="1" lang="en" sz="1300">
                <a:solidFill>
                  <a:srgbClr val="137C3F"/>
                </a:solidFill>
              </a:rPr>
              <a:t>Milestone 3</a:t>
            </a:r>
            <a:r>
              <a:rPr b="1" lang="en" sz="1050">
                <a:solidFill>
                  <a:srgbClr val="137C3F"/>
                </a:solidFill>
              </a:rPr>
              <a:t>:</a:t>
            </a:r>
            <a:r>
              <a:rPr lang="en" sz="1050">
                <a:solidFill>
                  <a:srgbClr val="137C3F"/>
                </a:solidFill>
              </a:rPr>
              <a:t> </a:t>
            </a:r>
            <a:endParaRPr sz="1050">
              <a:solidFill>
                <a:srgbClr val="137C3F"/>
              </a:solidFill>
            </a:endParaRPr>
          </a:p>
          <a:p>
            <a:pPr indent="-292100" lvl="1" marL="914400" rtl="0" algn="l">
              <a:lnSpc>
                <a:spcPct val="115000"/>
              </a:lnSpc>
              <a:spcBef>
                <a:spcPts val="0"/>
              </a:spcBef>
              <a:spcAft>
                <a:spcPts val="0"/>
              </a:spcAft>
              <a:buClr>
                <a:schemeClr val="dk1"/>
              </a:buClr>
              <a:buSzPts val="1000"/>
              <a:buFont typeface="Inter Tight"/>
              <a:buChar char="○"/>
            </a:pPr>
            <a:r>
              <a:rPr lang="en" sz="1000"/>
              <a:t>Select the best-performing Hugging Face LLM through comparative testing</a:t>
            </a:r>
            <a:endParaRPr sz="1000"/>
          </a:p>
          <a:p>
            <a:pPr indent="-292100" lvl="1" marL="914400" rtl="0" algn="l">
              <a:lnSpc>
                <a:spcPct val="115000"/>
              </a:lnSpc>
              <a:spcBef>
                <a:spcPts val="0"/>
              </a:spcBef>
              <a:spcAft>
                <a:spcPts val="0"/>
              </a:spcAft>
              <a:buClr>
                <a:schemeClr val="dk1"/>
              </a:buClr>
              <a:buSzPts val="1000"/>
              <a:buFont typeface="Inter Tight"/>
              <a:buChar char="○"/>
            </a:pPr>
            <a:r>
              <a:rPr lang="en" sz="1000"/>
              <a:t>Integrate the model into a LangChain pipeline with ChromaDB retrieval</a:t>
            </a:r>
            <a:endParaRPr sz="1000"/>
          </a:p>
          <a:p>
            <a:pPr indent="-292100" lvl="1" marL="914400" rtl="0" algn="l">
              <a:lnSpc>
                <a:spcPct val="115000"/>
              </a:lnSpc>
              <a:spcBef>
                <a:spcPts val="0"/>
              </a:spcBef>
              <a:spcAft>
                <a:spcPts val="0"/>
              </a:spcAft>
              <a:buClr>
                <a:schemeClr val="dk1"/>
              </a:buClr>
              <a:buSzPts val="1000"/>
              <a:buFont typeface="Inter Tight"/>
              <a:buChar char="○"/>
            </a:pPr>
            <a:r>
              <a:rPr lang="en" sz="1000"/>
              <a:t>Build the full RAG pipeline to generate responses from user queries</a:t>
            </a:r>
            <a:endParaRPr sz="1000"/>
          </a:p>
          <a:p>
            <a:pPr indent="0" lvl="0" marL="0" rtl="0" algn="l">
              <a:lnSpc>
                <a:spcPct val="115000"/>
              </a:lnSpc>
              <a:spcBef>
                <a:spcPts val="0"/>
              </a:spcBef>
              <a:spcAft>
                <a:spcPts val="0"/>
              </a:spcAft>
              <a:buNone/>
            </a:pPr>
            <a:r>
              <a:t/>
            </a:r>
            <a:endParaRPr sz="1050">
              <a:solidFill>
                <a:schemeClr val="accent1"/>
              </a:solidFill>
            </a:endParaRPr>
          </a:p>
          <a:p>
            <a:pPr indent="-307975" lvl="0" marL="457200" rtl="0" algn="l">
              <a:lnSpc>
                <a:spcPct val="115000"/>
              </a:lnSpc>
              <a:spcBef>
                <a:spcPts val="0"/>
              </a:spcBef>
              <a:spcAft>
                <a:spcPts val="0"/>
              </a:spcAft>
              <a:buClr>
                <a:schemeClr val="dk1"/>
              </a:buClr>
              <a:buSzPts val="1250"/>
              <a:buFont typeface="Inter Tight"/>
              <a:buChar char="●"/>
            </a:pPr>
            <a:r>
              <a:rPr b="1" lang="en" sz="1300"/>
              <a:t>Milestone 4</a:t>
            </a:r>
            <a:r>
              <a:rPr b="1" lang="en" sz="1050"/>
              <a:t>:</a:t>
            </a:r>
            <a:r>
              <a:rPr lang="en" sz="1050"/>
              <a:t> </a:t>
            </a:r>
            <a:endParaRPr sz="1050"/>
          </a:p>
          <a:p>
            <a:pPr indent="-292100" lvl="1" marL="914400" rtl="0" algn="l">
              <a:lnSpc>
                <a:spcPct val="115000"/>
              </a:lnSpc>
              <a:spcBef>
                <a:spcPts val="0"/>
              </a:spcBef>
              <a:spcAft>
                <a:spcPts val="0"/>
              </a:spcAft>
              <a:buClr>
                <a:schemeClr val="dk1"/>
              </a:buClr>
              <a:buSzPts val="1000"/>
              <a:buFont typeface="Inter Tight"/>
              <a:buChar char="○"/>
            </a:pPr>
            <a:r>
              <a:rPr lang="en" sz="1000"/>
              <a:t>Develop a SQLite backend to store and retrieve user chat history</a:t>
            </a:r>
            <a:endParaRPr sz="1000"/>
          </a:p>
          <a:p>
            <a:pPr indent="-292100" lvl="1" marL="914400" rtl="0" algn="l">
              <a:lnSpc>
                <a:spcPct val="115000"/>
              </a:lnSpc>
              <a:spcBef>
                <a:spcPts val="0"/>
              </a:spcBef>
              <a:spcAft>
                <a:spcPts val="0"/>
              </a:spcAft>
              <a:buClr>
                <a:schemeClr val="dk1"/>
              </a:buClr>
              <a:buSzPts val="1000"/>
              <a:buFont typeface="Arial"/>
              <a:buChar char="○"/>
            </a:pPr>
            <a:r>
              <a:rPr lang="en" sz="1000"/>
              <a:t>Create a React-based frontend with chat and session management</a:t>
            </a:r>
            <a:endParaRPr sz="1000"/>
          </a:p>
          <a:p>
            <a:pPr indent="-292100" lvl="1" marL="914400" rtl="0" algn="l">
              <a:lnSpc>
                <a:spcPct val="115000"/>
              </a:lnSpc>
              <a:spcBef>
                <a:spcPts val="0"/>
              </a:spcBef>
              <a:spcAft>
                <a:spcPts val="0"/>
              </a:spcAft>
              <a:buClr>
                <a:schemeClr val="dk1"/>
              </a:buClr>
              <a:buSzPts val="1000"/>
              <a:buFont typeface="Inter Tight"/>
              <a:buChar char="○"/>
            </a:pPr>
            <a:r>
              <a:rPr lang="en" sz="1000"/>
              <a:t>Conduct user testing to improve interface usability and navigation</a:t>
            </a:r>
            <a:endParaRPr sz="1000"/>
          </a:p>
          <a:p>
            <a:pPr indent="-307975" lvl="0" marL="457200" rtl="0" algn="l">
              <a:lnSpc>
                <a:spcPct val="115000"/>
              </a:lnSpc>
              <a:spcBef>
                <a:spcPts val="0"/>
              </a:spcBef>
              <a:spcAft>
                <a:spcPts val="0"/>
              </a:spcAft>
              <a:buClr>
                <a:schemeClr val="dk1"/>
              </a:buClr>
              <a:buSzPts val="1250"/>
              <a:buFont typeface="Inter Tight"/>
              <a:buChar char="●"/>
            </a:pPr>
            <a:r>
              <a:rPr b="1" lang="en" sz="1300"/>
              <a:t>Milestone 5</a:t>
            </a:r>
            <a:r>
              <a:rPr b="1" lang="en" sz="1050"/>
              <a:t>:</a:t>
            </a:r>
            <a:r>
              <a:rPr lang="en" sz="1050"/>
              <a:t> </a:t>
            </a:r>
            <a:endParaRPr sz="1050"/>
          </a:p>
          <a:p>
            <a:pPr indent="-292100" lvl="1" marL="914400" rtl="0" algn="l">
              <a:lnSpc>
                <a:spcPct val="115000"/>
              </a:lnSpc>
              <a:spcBef>
                <a:spcPts val="0"/>
              </a:spcBef>
              <a:spcAft>
                <a:spcPts val="0"/>
              </a:spcAft>
              <a:buClr>
                <a:schemeClr val="dk1"/>
              </a:buClr>
              <a:buSzPts val="1000"/>
              <a:buFont typeface="Inter Tight"/>
              <a:buChar char="○"/>
            </a:pPr>
            <a:r>
              <a:rPr lang="en" sz="1000"/>
              <a:t>Containerize the full stack with Docker and prepare for deployment</a:t>
            </a:r>
            <a:endParaRPr sz="1000"/>
          </a:p>
          <a:p>
            <a:pPr indent="-292100" lvl="1" marL="914400" rtl="0" algn="l">
              <a:lnSpc>
                <a:spcPct val="115000"/>
              </a:lnSpc>
              <a:spcBef>
                <a:spcPts val="0"/>
              </a:spcBef>
              <a:spcAft>
                <a:spcPts val="0"/>
              </a:spcAft>
              <a:buClr>
                <a:schemeClr val="dk1"/>
              </a:buClr>
              <a:buSzPts val="1000"/>
              <a:buFont typeface="Arial"/>
              <a:buChar char="○"/>
            </a:pPr>
            <a:r>
              <a:rPr lang="en" sz="1000"/>
              <a:t>Run system-wide tests for backend, frontend, and overall chatbot performance</a:t>
            </a:r>
            <a:endParaRPr sz="1000"/>
          </a:p>
          <a:p>
            <a:pPr indent="-292100" lvl="1" marL="914400" rtl="0" algn="l">
              <a:lnSpc>
                <a:spcPct val="115000"/>
              </a:lnSpc>
              <a:spcBef>
                <a:spcPts val="0"/>
              </a:spcBef>
              <a:spcAft>
                <a:spcPts val="0"/>
              </a:spcAft>
              <a:buClr>
                <a:schemeClr val="dk1"/>
              </a:buClr>
              <a:buSzPts val="1000"/>
              <a:buFont typeface="Inter Tight"/>
              <a:buChar char="○"/>
            </a:pPr>
            <a:r>
              <a:rPr lang="en" sz="1000"/>
              <a:t>Conduct user testing to improve interface usability and navigation</a:t>
            </a:r>
            <a:endParaRPr sz="1000"/>
          </a:p>
          <a:p>
            <a:pPr indent="-292100" lvl="1" marL="914400" rtl="0" algn="l">
              <a:lnSpc>
                <a:spcPct val="115000"/>
              </a:lnSpc>
              <a:spcBef>
                <a:spcPts val="0"/>
              </a:spcBef>
              <a:spcAft>
                <a:spcPts val="0"/>
              </a:spcAft>
              <a:buClr>
                <a:schemeClr val="dk1"/>
              </a:buClr>
              <a:buSzPts val="1000"/>
              <a:buFont typeface="Arial"/>
              <a:buChar char="○"/>
            </a:pPr>
            <a:r>
              <a:rPr lang="en" sz="1000"/>
              <a:t>Analyze test results and deploy final build</a:t>
            </a:r>
            <a:endParaRPr sz="1000"/>
          </a:p>
          <a:p>
            <a:pPr indent="-292100" lvl="1" marL="914400" rtl="0" algn="l">
              <a:lnSpc>
                <a:spcPct val="115000"/>
              </a:lnSpc>
              <a:spcBef>
                <a:spcPts val="0"/>
              </a:spcBef>
              <a:spcAft>
                <a:spcPts val="0"/>
              </a:spcAft>
              <a:buClr>
                <a:schemeClr val="dk1"/>
              </a:buClr>
              <a:buSzPts val="1000"/>
              <a:buFont typeface="Arial"/>
              <a:buChar char="○"/>
            </a:pPr>
            <a:r>
              <a:rPr lang="en" sz="1000"/>
              <a:t>Prepare final documentation and demo materials for project delivery</a:t>
            </a:r>
            <a:endParaRPr sz="1000"/>
          </a:p>
          <a:p>
            <a:pPr indent="0" lvl="0" marL="0" rtl="0" algn="l">
              <a:lnSpc>
                <a:spcPct val="115000"/>
              </a:lnSpc>
              <a:spcBef>
                <a:spcPts val="1200"/>
              </a:spcBef>
              <a:spcAft>
                <a:spcPts val="0"/>
              </a:spcAft>
              <a:buNone/>
            </a:pPr>
            <a:r>
              <a:t/>
            </a:r>
            <a:endParaRPr sz="900">
              <a:solidFill>
                <a:schemeClr val="accent1"/>
              </a:solidFill>
            </a:endParaRPr>
          </a:p>
          <a:p>
            <a:pPr indent="0" lvl="0" marL="0" rtl="0" algn="l">
              <a:lnSpc>
                <a:spcPct val="115000"/>
              </a:lnSpc>
              <a:spcBef>
                <a:spcPts val="1200"/>
              </a:spcBef>
              <a:spcAft>
                <a:spcPts val="0"/>
              </a:spcAft>
              <a:buNone/>
            </a:pPr>
            <a:r>
              <a:t/>
            </a:r>
            <a:endParaRPr sz="1000">
              <a:solidFill>
                <a:schemeClr val="accent1"/>
              </a:solidFill>
            </a:endParaRPr>
          </a:p>
          <a:p>
            <a:pPr indent="0" lvl="0" marL="0" rtl="0" algn="l">
              <a:lnSpc>
                <a:spcPct val="115000"/>
              </a:lnSpc>
              <a:spcBef>
                <a:spcPts val="1200"/>
              </a:spcBef>
              <a:spcAft>
                <a:spcPts val="0"/>
              </a:spcAft>
              <a:buNone/>
            </a:pPr>
            <a:r>
              <a:t/>
            </a:r>
            <a:endParaRPr sz="1050"/>
          </a:p>
          <a:p>
            <a:pPr indent="0" lvl="0" marL="457200" rtl="0" algn="l">
              <a:lnSpc>
                <a:spcPct val="115000"/>
              </a:lnSpc>
              <a:spcBef>
                <a:spcPts val="0"/>
              </a:spcBef>
              <a:spcAft>
                <a:spcPts val="0"/>
              </a:spcAft>
              <a:buNone/>
            </a:pPr>
            <a:r>
              <a:t/>
            </a:r>
            <a:endParaRPr sz="1050">
              <a:highlight>
                <a:srgbClr val="FFFFFF"/>
              </a:highlight>
            </a:endParaRPr>
          </a:p>
          <a:p>
            <a:pPr indent="0" lvl="0" marL="457200" rtl="0" algn="l">
              <a:lnSpc>
                <a:spcPct val="115000"/>
              </a:lnSpc>
              <a:spcBef>
                <a:spcPts val="0"/>
              </a:spcBef>
              <a:spcAft>
                <a:spcPts val="0"/>
              </a:spcAft>
              <a:buNone/>
            </a:pPr>
            <a:r>
              <a:t/>
            </a:r>
            <a:endParaRPr sz="1050" strike="sngStrike">
              <a:highlight>
                <a:srgbClr val="FFFFFF"/>
              </a:highlight>
            </a:endParaRPr>
          </a:p>
          <a:p>
            <a:pPr indent="0" lvl="0" marL="0" rtl="0" algn="l">
              <a:spcBef>
                <a:spcPts val="0"/>
              </a:spcBef>
              <a:spcAft>
                <a:spcPts val="1200"/>
              </a:spcAft>
              <a:buNone/>
            </a:pPr>
            <a:r>
              <a:t/>
            </a:r>
            <a:endParaRPr sz="1050" strike="sngStrike"/>
          </a:p>
        </p:txBody>
      </p:sp>
      <p:sp>
        <p:nvSpPr>
          <p:cNvPr id="595" name="Google Shape;595;p75"/>
          <p:cNvSpPr txBox="1"/>
          <p:nvPr/>
        </p:nvSpPr>
        <p:spPr>
          <a:xfrm>
            <a:off x="-228175" y="922225"/>
            <a:ext cx="54762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chemeClr val="dk1"/>
              </a:solidFill>
              <a:latin typeface="Inter Tight"/>
              <a:ea typeface="Inter Tight"/>
              <a:cs typeface="Inter Tight"/>
              <a:sym typeface="Inter T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 name="Shape 599"/>
        <p:cNvGrpSpPr/>
        <p:nvPr/>
      </p:nvGrpSpPr>
      <p:grpSpPr>
        <a:xfrm>
          <a:off x="0" y="0"/>
          <a:ext cx="0" cy="0"/>
          <a:chOff x="0" y="0"/>
          <a:chExt cx="0" cy="0"/>
        </a:xfrm>
      </p:grpSpPr>
      <p:pic>
        <p:nvPicPr>
          <p:cNvPr id="600" name="Google Shape;600;p76"/>
          <p:cNvPicPr preferRelativeResize="0"/>
          <p:nvPr>
            <p:ph idx="2" type="pic"/>
          </p:nvPr>
        </p:nvPicPr>
        <p:blipFill rotWithShape="1">
          <a:blip r:embed="rId3">
            <a:alphaModFix/>
          </a:blip>
          <a:srcRect b="16698" l="0" r="0" t="16692"/>
          <a:stretch/>
        </p:blipFill>
        <p:spPr>
          <a:xfrm rot="396">
            <a:off x="60644" y="3111585"/>
            <a:ext cx="2604600" cy="1734900"/>
          </a:xfrm>
          <a:prstGeom prst="snip1Rect">
            <a:avLst>
              <a:gd fmla="val 16667" name="adj"/>
            </a:avLst>
          </a:prstGeom>
        </p:spPr>
      </p:pic>
      <p:pic>
        <p:nvPicPr>
          <p:cNvPr id="601" name="Google Shape;601;p76"/>
          <p:cNvPicPr preferRelativeResize="0"/>
          <p:nvPr>
            <p:ph idx="3" type="pic"/>
          </p:nvPr>
        </p:nvPicPr>
        <p:blipFill rotWithShape="1">
          <a:blip r:embed="rId4">
            <a:alphaModFix/>
          </a:blip>
          <a:srcRect b="16694" l="0" r="0" t="16687"/>
          <a:stretch/>
        </p:blipFill>
        <p:spPr>
          <a:xfrm>
            <a:off x="5290191" y="3319613"/>
            <a:ext cx="2292000" cy="1527000"/>
          </a:xfrm>
          <a:prstGeom prst="snip1Rect">
            <a:avLst>
              <a:gd fmla="val 16667" name="adj"/>
            </a:avLst>
          </a:prstGeom>
        </p:spPr>
      </p:pic>
      <p:sp>
        <p:nvSpPr>
          <p:cNvPr id="602" name="Google Shape;602;p76"/>
          <p:cNvSpPr txBox="1"/>
          <p:nvPr>
            <p:ph type="title"/>
          </p:nvPr>
        </p:nvSpPr>
        <p:spPr>
          <a:xfrm>
            <a:off x="111950" y="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Roles, who is doing what</a:t>
            </a:r>
            <a:endParaRPr/>
          </a:p>
        </p:txBody>
      </p:sp>
      <p:pic>
        <p:nvPicPr>
          <p:cNvPr id="603" name="Google Shape;603;p76"/>
          <p:cNvPicPr preferRelativeResize="0"/>
          <p:nvPr>
            <p:ph idx="2" type="pic"/>
          </p:nvPr>
        </p:nvPicPr>
        <p:blipFill rotWithShape="1">
          <a:blip r:embed="rId5">
            <a:alphaModFix/>
          </a:blip>
          <a:srcRect b="16697" l="0" r="0" t="16697"/>
          <a:stretch/>
        </p:blipFill>
        <p:spPr>
          <a:xfrm>
            <a:off x="111940" y="646498"/>
            <a:ext cx="2502000" cy="1666500"/>
          </a:xfrm>
          <a:prstGeom prst="snip1Rect">
            <a:avLst>
              <a:gd fmla="val 16667" name="adj"/>
            </a:avLst>
          </a:prstGeom>
        </p:spPr>
      </p:pic>
      <p:pic>
        <p:nvPicPr>
          <p:cNvPr id="604" name="Google Shape;604;p76"/>
          <p:cNvPicPr preferRelativeResize="0"/>
          <p:nvPr>
            <p:ph idx="2" type="pic"/>
          </p:nvPr>
        </p:nvPicPr>
        <p:blipFill rotWithShape="1">
          <a:blip r:embed="rId6">
            <a:alphaModFix/>
          </a:blip>
          <a:srcRect b="16692" l="0" r="0" t="16698"/>
          <a:stretch/>
        </p:blipFill>
        <p:spPr>
          <a:xfrm rot="396">
            <a:off x="6133836" y="661587"/>
            <a:ext cx="2602800" cy="1733700"/>
          </a:xfrm>
          <a:prstGeom prst="snip1Rect">
            <a:avLst>
              <a:gd fmla="val 16667" name="adj"/>
            </a:avLst>
          </a:prstGeom>
        </p:spPr>
      </p:pic>
      <p:pic>
        <p:nvPicPr>
          <p:cNvPr id="605" name="Google Shape;605;p76"/>
          <p:cNvPicPr preferRelativeResize="0"/>
          <p:nvPr>
            <p:ph idx="2" type="pic"/>
          </p:nvPr>
        </p:nvPicPr>
        <p:blipFill rotWithShape="1">
          <a:blip r:embed="rId7">
            <a:alphaModFix/>
          </a:blip>
          <a:srcRect b="16692" l="0" r="0" t="16698"/>
          <a:stretch/>
        </p:blipFill>
        <p:spPr>
          <a:xfrm rot="410">
            <a:off x="3185238" y="690016"/>
            <a:ext cx="2516700" cy="1676100"/>
          </a:xfrm>
          <a:prstGeom prst="snip1Rect">
            <a:avLst>
              <a:gd fmla="val 16667" name="adj"/>
            </a:avLst>
          </a:prstGeom>
        </p:spPr>
      </p:pic>
      <p:sp>
        <p:nvSpPr>
          <p:cNvPr id="606" name="Google Shape;606;p76"/>
          <p:cNvSpPr txBox="1"/>
          <p:nvPr/>
        </p:nvSpPr>
        <p:spPr>
          <a:xfrm rot="269">
            <a:off x="0" y="2366425"/>
            <a:ext cx="3831000" cy="78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1"/>
                </a:solidFill>
                <a:latin typeface="Inter Tight"/>
                <a:ea typeface="Inter Tight"/>
                <a:cs typeface="Inter Tight"/>
                <a:sym typeface="Inter Tight"/>
              </a:rPr>
              <a:t>Aneesh:</a:t>
            </a:r>
            <a:endParaRPr sz="1700">
              <a:solidFill>
                <a:schemeClr val="dk1"/>
              </a:solidFill>
              <a:latin typeface="Inter Tight"/>
              <a:ea typeface="Inter Tight"/>
              <a:cs typeface="Inter Tight"/>
              <a:sym typeface="Inter Tight"/>
            </a:endParaRPr>
          </a:p>
          <a:p>
            <a:pPr indent="0" lvl="0" marL="0" rtl="0" algn="l">
              <a:spcBef>
                <a:spcPts val="0"/>
              </a:spcBef>
              <a:spcAft>
                <a:spcPts val="0"/>
              </a:spcAft>
              <a:buNone/>
            </a:pPr>
            <a:r>
              <a:rPr lang="en" sz="1700">
                <a:solidFill>
                  <a:schemeClr val="dk1"/>
                </a:solidFill>
                <a:latin typeface="Inter Tight"/>
                <a:ea typeface="Inter Tight"/>
                <a:cs typeface="Inter Tight"/>
                <a:sym typeface="Inter Tight"/>
              </a:rPr>
              <a:t>Implementation, Frontend</a:t>
            </a:r>
            <a:endParaRPr sz="1700">
              <a:solidFill>
                <a:schemeClr val="dk1"/>
              </a:solidFill>
              <a:latin typeface="Inter Tight"/>
              <a:ea typeface="Inter Tight"/>
              <a:cs typeface="Inter Tight"/>
              <a:sym typeface="Inter Tight"/>
            </a:endParaRPr>
          </a:p>
        </p:txBody>
      </p:sp>
      <p:sp>
        <p:nvSpPr>
          <p:cNvPr id="607" name="Google Shape;607;p76"/>
          <p:cNvSpPr txBox="1"/>
          <p:nvPr/>
        </p:nvSpPr>
        <p:spPr>
          <a:xfrm rot="393">
            <a:off x="3261150" y="2366425"/>
            <a:ext cx="2621700" cy="78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1"/>
                </a:solidFill>
                <a:latin typeface="Inter Tight"/>
                <a:ea typeface="Inter Tight"/>
                <a:cs typeface="Inter Tight"/>
                <a:sym typeface="Inter Tight"/>
              </a:rPr>
              <a:t>Ethan: LangChain/LLM/Database</a:t>
            </a:r>
            <a:endParaRPr sz="1700">
              <a:solidFill>
                <a:schemeClr val="dk1"/>
              </a:solidFill>
              <a:latin typeface="Inter Tight"/>
              <a:ea typeface="Inter Tight"/>
              <a:cs typeface="Inter Tight"/>
              <a:sym typeface="Inter Tight"/>
            </a:endParaRPr>
          </a:p>
        </p:txBody>
      </p:sp>
      <p:sp>
        <p:nvSpPr>
          <p:cNvPr id="608" name="Google Shape;608;p76"/>
          <p:cNvSpPr txBox="1"/>
          <p:nvPr/>
        </p:nvSpPr>
        <p:spPr>
          <a:xfrm rot="327">
            <a:off x="6087350" y="2465713"/>
            <a:ext cx="3154500" cy="78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1"/>
                </a:solidFill>
                <a:latin typeface="Inter Tight"/>
                <a:ea typeface="Inter Tight"/>
                <a:cs typeface="Inter Tight"/>
                <a:sym typeface="Inter Tight"/>
              </a:rPr>
              <a:t>Neil: </a:t>
            </a:r>
            <a:endParaRPr sz="1700">
              <a:solidFill>
                <a:schemeClr val="dk1"/>
              </a:solidFill>
              <a:latin typeface="Inter Tight"/>
              <a:ea typeface="Inter Tight"/>
              <a:cs typeface="Inter Tight"/>
              <a:sym typeface="Inter Tight"/>
            </a:endParaRPr>
          </a:p>
          <a:p>
            <a:pPr indent="0" lvl="0" marL="0" rtl="0" algn="l">
              <a:spcBef>
                <a:spcPts val="0"/>
              </a:spcBef>
              <a:spcAft>
                <a:spcPts val="0"/>
              </a:spcAft>
              <a:buNone/>
            </a:pPr>
            <a:r>
              <a:rPr lang="en" sz="1700">
                <a:solidFill>
                  <a:schemeClr val="dk1"/>
                </a:solidFill>
                <a:latin typeface="Inter Tight"/>
                <a:ea typeface="Inter Tight"/>
                <a:cs typeface="Inter Tight"/>
                <a:sym typeface="Inter Tight"/>
              </a:rPr>
              <a:t>Implementation, Backend/API</a:t>
            </a:r>
            <a:endParaRPr sz="1700">
              <a:solidFill>
                <a:schemeClr val="dk1"/>
              </a:solidFill>
              <a:latin typeface="Inter Tight"/>
              <a:ea typeface="Inter Tight"/>
              <a:cs typeface="Inter Tight"/>
              <a:sym typeface="Inter Tight"/>
            </a:endParaRPr>
          </a:p>
        </p:txBody>
      </p:sp>
      <p:sp>
        <p:nvSpPr>
          <p:cNvPr id="609" name="Google Shape;609;p76"/>
          <p:cNvSpPr txBox="1"/>
          <p:nvPr/>
        </p:nvSpPr>
        <p:spPr>
          <a:xfrm rot="368">
            <a:off x="2665251" y="3427650"/>
            <a:ext cx="2802000" cy="78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1"/>
                </a:solidFill>
                <a:latin typeface="Inter Tight"/>
                <a:ea typeface="Inter Tight"/>
                <a:cs typeface="Inter Tight"/>
                <a:sym typeface="Inter Tight"/>
              </a:rPr>
              <a:t>Rami:</a:t>
            </a:r>
            <a:endParaRPr sz="1700">
              <a:solidFill>
                <a:schemeClr val="dk1"/>
              </a:solidFill>
              <a:latin typeface="Inter Tight"/>
              <a:ea typeface="Inter Tight"/>
              <a:cs typeface="Inter Tight"/>
              <a:sym typeface="Inter Tight"/>
            </a:endParaRPr>
          </a:p>
          <a:p>
            <a:pPr indent="0" lvl="0" marL="0" rtl="0" algn="l">
              <a:spcBef>
                <a:spcPts val="0"/>
              </a:spcBef>
              <a:spcAft>
                <a:spcPts val="0"/>
              </a:spcAft>
              <a:buNone/>
            </a:pPr>
            <a:r>
              <a:rPr lang="en" sz="1700">
                <a:solidFill>
                  <a:schemeClr val="dk1"/>
                </a:solidFill>
                <a:latin typeface="Inter Tight"/>
                <a:ea typeface="Inter Tight"/>
                <a:cs typeface="Inter Tight"/>
                <a:sym typeface="Inter Tight"/>
              </a:rPr>
              <a:t>Implementation, Frontend</a:t>
            </a:r>
            <a:endParaRPr sz="1700">
              <a:solidFill>
                <a:schemeClr val="dk1"/>
              </a:solidFill>
              <a:latin typeface="Inter Tight"/>
              <a:ea typeface="Inter Tight"/>
              <a:cs typeface="Inter Tight"/>
              <a:sym typeface="Inter Tight"/>
            </a:endParaRPr>
          </a:p>
        </p:txBody>
      </p:sp>
      <p:sp>
        <p:nvSpPr>
          <p:cNvPr id="610" name="Google Shape;610;p76"/>
          <p:cNvSpPr txBox="1"/>
          <p:nvPr/>
        </p:nvSpPr>
        <p:spPr>
          <a:xfrm rot="368">
            <a:off x="7319276" y="3427650"/>
            <a:ext cx="2802000" cy="78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1"/>
                </a:solidFill>
                <a:latin typeface="Inter Tight"/>
                <a:ea typeface="Inter Tight"/>
                <a:cs typeface="Inter Tight"/>
                <a:sym typeface="Inter Tight"/>
              </a:rPr>
              <a:t>Aarush:</a:t>
            </a:r>
            <a:endParaRPr sz="1700">
              <a:solidFill>
                <a:schemeClr val="dk1"/>
              </a:solidFill>
              <a:latin typeface="Inter Tight"/>
              <a:ea typeface="Inter Tight"/>
              <a:cs typeface="Inter Tight"/>
              <a:sym typeface="Inter Tight"/>
            </a:endParaRPr>
          </a:p>
          <a:p>
            <a:pPr indent="0" lvl="0" marL="0" rtl="0" algn="l">
              <a:spcBef>
                <a:spcPts val="0"/>
              </a:spcBef>
              <a:spcAft>
                <a:spcPts val="0"/>
              </a:spcAft>
              <a:buClr>
                <a:schemeClr val="accent1"/>
              </a:buClr>
              <a:buSzPts val="1100"/>
              <a:buFont typeface="Arial"/>
              <a:buNone/>
            </a:pPr>
            <a:r>
              <a:rPr lang="en" sz="1700">
                <a:solidFill>
                  <a:schemeClr val="dk1"/>
                </a:solidFill>
                <a:latin typeface="Inter Tight"/>
                <a:ea typeface="Inter Tight"/>
                <a:cs typeface="Inter Tight"/>
                <a:sym typeface="Inter Tight"/>
              </a:rPr>
              <a:t>Implementation, Backend/LLM</a:t>
            </a:r>
            <a:endParaRPr sz="1700">
              <a:solidFill>
                <a:schemeClr val="dk1"/>
              </a:solidFill>
              <a:latin typeface="Inter Tight"/>
              <a:ea typeface="Inter Tight"/>
              <a:cs typeface="Inter Tight"/>
              <a:sym typeface="Inter Tight"/>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sp>
        <p:nvSpPr>
          <p:cNvPr id="615" name="Google Shape;615;p77"/>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Client</a:t>
            </a:r>
            <a:endParaRPr/>
          </a:p>
        </p:txBody>
      </p:sp>
      <p:sp>
        <p:nvSpPr>
          <p:cNvPr id="616" name="Google Shape;616;p77"/>
          <p:cNvSpPr txBox="1"/>
          <p:nvPr>
            <p:ph idx="1" type="body"/>
          </p:nvPr>
        </p:nvSpPr>
        <p:spPr>
          <a:xfrm>
            <a:off x="333925" y="1349000"/>
            <a:ext cx="5313600" cy="35247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Dr. Farag </a:t>
            </a:r>
            <a:endParaRPr/>
          </a:p>
          <a:p>
            <a:pPr indent="0" lvl="0" marL="0" rtl="0" algn="l">
              <a:spcBef>
                <a:spcPts val="1200"/>
              </a:spcBef>
              <a:spcAft>
                <a:spcPts val="0"/>
              </a:spcAft>
              <a:buNone/>
            </a:pPr>
            <a:r>
              <a:t/>
            </a:r>
            <a:endParaRPr/>
          </a:p>
          <a:p>
            <a:pPr indent="-336550" lvl="0" marL="457200" rtl="0" algn="l">
              <a:spcBef>
                <a:spcPts val="1200"/>
              </a:spcBef>
              <a:spcAft>
                <a:spcPts val="0"/>
              </a:spcAft>
              <a:buSzPts val="1700"/>
              <a:buChar char="-"/>
            </a:pPr>
            <a:r>
              <a:rPr lang="en"/>
              <a:t>Ph.D. in computer science from Virginia Tech</a:t>
            </a:r>
            <a:endParaRPr/>
          </a:p>
          <a:p>
            <a:pPr indent="-336550" lvl="0" marL="457200" rtl="0" algn="l">
              <a:spcBef>
                <a:spcPts val="0"/>
              </a:spcBef>
              <a:spcAft>
                <a:spcPts val="0"/>
              </a:spcAft>
              <a:buSzPts val="1700"/>
              <a:buChar char="-"/>
            </a:pPr>
            <a:r>
              <a:rPr lang="en"/>
              <a:t>Research Associate for The Center for Sustainable Mobility</a:t>
            </a:r>
            <a:endParaRPr/>
          </a:p>
          <a:p>
            <a:pPr indent="-336550" lvl="0" marL="457200" rtl="0" algn="l">
              <a:spcBef>
                <a:spcPts val="0"/>
              </a:spcBef>
              <a:spcAft>
                <a:spcPts val="0"/>
              </a:spcAft>
              <a:buSzPts val="1700"/>
              <a:buChar char="-"/>
            </a:pPr>
            <a:r>
              <a:rPr lang="en"/>
              <a:t>Interests include intelligent transportation systems, connected/automated vehicles, C-V2X, machine learning, large-scale data analysis, large-scale system analysis and design, big data, and information retrieval</a:t>
            </a:r>
            <a:endParaRPr/>
          </a:p>
          <a:p>
            <a:pPr indent="0" lvl="0" marL="457200" rtl="0" algn="l">
              <a:spcBef>
                <a:spcPts val="1200"/>
              </a:spcBef>
              <a:spcAft>
                <a:spcPts val="1200"/>
              </a:spcAft>
              <a:buNone/>
            </a:pPr>
            <a:r>
              <a:t/>
            </a:r>
            <a:endParaRPr/>
          </a:p>
        </p:txBody>
      </p:sp>
      <p:sp>
        <p:nvSpPr>
          <p:cNvPr id="617" name="Google Shape;617;p77"/>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618" name="Google Shape;618;p77"/>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pic>
        <p:nvPicPr>
          <p:cNvPr id="619" name="Google Shape;619;p77"/>
          <p:cNvPicPr preferRelativeResize="0"/>
          <p:nvPr/>
        </p:nvPicPr>
        <p:blipFill>
          <a:blip r:embed="rId3">
            <a:alphaModFix/>
          </a:blip>
          <a:stretch>
            <a:fillRect/>
          </a:stretch>
        </p:blipFill>
        <p:spPr>
          <a:xfrm>
            <a:off x="5733575" y="1061700"/>
            <a:ext cx="2857500" cy="38100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3" name="Shape 623"/>
        <p:cNvGrpSpPr/>
        <p:nvPr/>
      </p:nvGrpSpPr>
      <p:grpSpPr>
        <a:xfrm>
          <a:off x="0" y="0"/>
          <a:ext cx="0" cy="0"/>
          <a:chOff x="0" y="0"/>
          <a:chExt cx="0" cy="0"/>
        </a:xfrm>
      </p:grpSpPr>
      <p:sp>
        <p:nvSpPr>
          <p:cNvPr id="624" name="Google Shape;624;p78"/>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References</a:t>
            </a:r>
            <a:endParaRPr/>
          </a:p>
        </p:txBody>
      </p:sp>
      <p:sp>
        <p:nvSpPr>
          <p:cNvPr id="625" name="Google Shape;625;p78"/>
          <p:cNvSpPr txBox="1"/>
          <p:nvPr>
            <p:ph idx="1" type="body"/>
          </p:nvPr>
        </p:nvSpPr>
        <p:spPr>
          <a:xfrm>
            <a:off x="333925" y="1163150"/>
            <a:ext cx="8475600" cy="969600"/>
          </a:xfrm>
          <a:prstGeom prst="rect">
            <a:avLst/>
          </a:prstGeom>
        </p:spPr>
        <p:txBody>
          <a:bodyPr anchorCtr="0" anchor="t" bIns="91425" lIns="91425" spcFirstLastPara="1" rIns="91425" wrap="square" tIns="91425">
            <a:spAutoFit/>
          </a:bodyPr>
          <a:lstStyle/>
          <a:p>
            <a:pPr indent="-336550" lvl="0" marL="457200" rtl="0" algn="l">
              <a:spcBef>
                <a:spcPts val="0"/>
              </a:spcBef>
              <a:spcAft>
                <a:spcPts val="0"/>
              </a:spcAft>
              <a:buSzPts val="1700"/>
              <a:buChar char="●"/>
            </a:pPr>
            <a:r>
              <a:rPr lang="en" u="sng">
                <a:solidFill>
                  <a:schemeClr val="hlink"/>
                </a:solidFill>
                <a:highlight>
                  <a:srgbClr val="FFFFFF"/>
                </a:highlight>
                <a:latin typeface="Arial"/>
                <a:ea typeface="Arial"/>
                <a:cs typeface="Arial"/>
                <a:sym typeface="Arial"/>
                <a:hlinkClick r:id="rId3"/>
              </a:rPr>
              <a:t>https://colab.research.google.com/drive/1Zs70RvMVBnn4VFUfS-Rst4dG0fojnEaT</a:t>
            </a:r>
            <a:r>
              <a:rPr lang="en"/>
              <a:t>(Yusuf Elnady)</a:t>
            </a:r>
            <a:endParaRPr/>
          </a:p>
          <a:p>
            <a:pPr indent="-336550" lvl="0" marL="457200" rtl="0" algn="l">
              <a:spcBef>
                <a:spcPts val="0"/>
              </a:spcBef>
              <a:spcAft>
                <a:spcPts val="0"/>
              </a:spcAft>
              <a:buSzPts val="1700"/>
              <a:buChar char="●"/>
            </a:pPr>
            <a:r>
              <a:rPr lang="en"/>
              <a:t>Dr. Farag</a:t>
            </a:r>
            <a:endParaRPr/>
          </a:p>
        </p:txBody>
      </p:sp>
      <p:sp>
        <p:nvSpPr>
          <p:cNvPr id="626" name="Google Shape;626;p78"/>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627" name="Google Shape;627;p78"/>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54"/>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Problem</a:t>
            </a:r>
            <a:endParaRPr/>
          </a:p>
        </p:txBody>
      </p:sp>
      <p:sp>
        <p:nvSpPr>
          <p:cNvPr id="380" name="Google Shape;380;p54"/>
          <p:cNvSpPr txBox="1"/>
          <p:nvPr>
            <p:ph idx="1" type="body"/>
          </p:nvPr>
        </p:nvSpPr>
        <p:spPr>
          <a:xfrm>
            <a:off x="333925" y="1163150"/>
            <a:ext cx="8475600" cy="2277900"/>
          </a:xfrm>
          <a:prstGeom prst="rect">
            <a:avLst/>
          </a:prstGeom>
        </p:spPr>
        <p:txBody>
          <a:bodyPr anchorCtr="0" anchor="t" bIns="91425" lIns="91425" spcFirstLastPara="1" rIns="91425" wrap="square" tIns="91425">
            <a:spAutoFit/>
          </a:bodyPr>
          <a:lstStyle/>
          <a:p>
            <a:pPr indent="-336550" lvl="0" marL="457200" rtl="0" algn="l">
              <a:spcBef>
                <a:spcPts val="0"/>
              </a:spcBef>
              <a:spcAft>
                <a:spcPts val="0"/>
              </a:spcAft>
              <a:buSzPts val="1700"/>
              <a:buChar char="●"/>
            </a:pPr>
            <a:r>
              <a:rPr lang="en"/>
              <a:t>Traffic engineers struggle with having to read through long and confusing manuals to learn how to effectively run traffic simulations.</a:t>
            </a:r>
            <a:endParaRPr/>
          </a:p>
          <a:p>
            <a:pPr indent="-336550" lvl="0" marL="457200" rtl="0" algn="l">
              <a:spcBef>
                <a:spcPts val="0"/>
              </a:spcBef>
              <a:spcAft>
                <a:spcPts val="0"/>
              </a:spcAft>
              <a:buSzPts val="1700"/>
              <a:buChar char="●"/>
            </a:pPr>
            <a:r>
              <a:rPr lang="en"/>
              <a:t>Looking for a specific detail in traffic simulations from a paper manual will be highly time consuming and inefficient.</a:t>
            </a:r>
            <a:endParaRPr/>
          </a:p>
          <a:p>
            <a:pPr indent="-336550" lvl="0" marL="457200" rtl="0" algn="l">
              <a:spcBef>
                <a:spcPts val="0"/>
              </a:spcBef>
              <a:spcAft>
                <a:spcPts val="0"/>
              </a:spcAft>
              <a:buSzPts val="1700"/>
              <a:buChar char="●"/>
            </a:pPr>
            <a:r>
              <a:rPr lang="en"/>
              <a:t>Engineers may have personal difficulties that cannot be easily solved through a standard manual.</a:t>
            </a:r>
            <a:endParaRPr/>
          </a:p>
          <a:p>
            <a:pPr indent="-336550" lvl="0" marL="457200" rtl="0" algn="l">
              <a:spcBef>
                <a:spcPts val="0"/>
              </a:spcBef>
              <a:spcAft>
                <a:spcPts val="0"/>
              </a:spcAft>
              <a:buSzPts val="1700"/>
              <a:buChar char="●"/>
            </a:pPr>
            <a:r>
              <a:rPr lang="en"/>
              <a:t>Following a question, there may be additional questions that arise related to the previous queries. </a:t>
            </a:r>
            <a:endParaRPr/>
          </a:p>
        </p:txBody>
      </p:sp>
      <p:sp>
        <p:nvSpPr>
          <p:cNvPr id="381" name="Google Shape;381;p54"/>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382" name="Google Shape;382;p54"/>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pic>
        <p:nvPicPr>
          <p:cNvPr id="383" name="Google Shape;383;p54"/>
          <p:cNvPicPr preferRelativeResize="0"/>
          <p:nvPr/>
        </p:nvPicPr>
        <p:blipFill>
          <a:blip r:embed="rId3">
            <a:alphaModFix/>
          </a:blip>
          <a:stretch>
            <a:fillRect/>
          </a:stretch>
        </p:blipFill>
        <p:spPr>
          <a:xfrm>
            <a:off x="6027699" y="3325600"/>
            <a:ext cx="2741026" cy="1617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55"/>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Motivation</a:t>
            </a:r>
            <a:endParaRPr/>
          </a:p>
        </p:txBody>
      </p:sp>
      <p:sp>
        <p:nvSpPr>
          <p:cNvPr id="389" name="Google Shape;389;p55"/>
          <p:cNvSpPr txBox="1"/>
          <p:nvPr>
            <p:ph idx="1" type="body"/>
          </p:nvPr>
        </p:nvSpPr>
        <p:spPr>
          <a:xfrm>
            <a:off x="333925" y="1163150"/>
            <a:ext cx="8475600" cy="1493100"/>
          </a:xfrm>
          <a:prstGeom prst="rect">
            <a:avLst/>
          </a:prstGeom>
        </p:spPr>
        <p:txBody>
          <a:bodyPr anchorCtr="0" anchor="t" bIns="91425" lIns="91425" spcFirstLastPara="1" rIns="91425" wrap="square" tIns="91425">
            <a:spAutoFit/>
          </a:bodyPr>
          <a:lstStyle/>
          <a:p>
            <a:pPr indent="-336550" lvl="0" marL="457200" rtl="0" algn="l">
              <a:spcBef>
                <a:spcPts val="0"/>
              </a:spcBef>
              <a:spcAft>
                <a:spcPts val="0"/>
              </a:spcAft>
              <a:buSzPts val="1700"/>
              <a:buChar char="●"/>
            </a:pPr>
            <a:r>
              <a:rPr lang="en"/>
              <a:t>Our team wants to make a change and improve efficiency for traffic engineers.</a:t>
            </a:r>
            <a:endParaRPr/>
          </a:p>
          <a:p>
            <a:pPr indent="-336550" lvl="0" marL="457200" rtl="0" algn="l">
              <a:spcBef>
                <a:spcPts val="0"/>
              </a:spcBef>
              <a:spcAft>
                <a:spcPts val="0"/>
              </a:spcAft>
              <a:buSzPts val="1700"/>
              <a:buChar char="●"/>
            </a:pPr>
            <a:r>
              <a:rPr lang="en"/>
              <a:t>We want to allow a personalized experience for traffic engineers to get help catered to their needs.</a:t>
            </a:r>
            <a:endParaRPr/>
          </a:p>
          <a:p>
            <a:pPr indent="-336550" lvl="0" marL="457200" rtl="0" algn="l">
              <a:spcBef>
                <a:spcPts val="0"/>
              </a:spcBef>
              <a:spcAft>
                <a:spcPts val="0"/>
              </a:spcAft>
              <a:buSzPts val="1700"/>
              <a:buChar char="●"/>
            </a:pPr>
            <a:r>
              <a:rPr lang="en"/>
              <a:t>We’d like to enhance </a:t>
            </a:r>
            <a:r>
              <a:rPr lang="en"/>
              <a:t>workflow</a:t>
            </a:r>
            <a:r>
              <a:rPr lang="en"/>
              <a:t> by being able to have follow up questions.</a:t>
            </a:r>
            <a:endParaRPr/>
          </a:p>
          <a:p>
            <a:pPr indent="-336550" lvl="0" marL="457200" rtl="0" algn="l">
              <a:spcBef>
                <a:spcPts val="0"/>
              </a:spcBef>
              <a:spcAft>
                <a:spcPts val="0"/>
              </a:spcAft>
              <a:buSzPts val="1700"/>
              <a:buChar char="●"/>
            </a:pPr>
            <a:r>
              <a:rPr lang="en"/>
              <a:t>Create an accessible and convenient experience for traffic engineers.</a:t>
            </a:r>
            <a:endParaRPr/>
          </a:p>
        </p:txBody>
      </p:sp>
      <p:sp>
        <p:nvSpPr>
          <p:cNvPr id="390" name="Google Shape;390;p55"/>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391" name="Google Shape;391;p55"/>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pic>
        <p:nvPicPr>
          <p:cNvPr id="392" name="Google Shape;392;p55"/>
          <p:cNvPicPr preferRelativeResize="0"/>
          <p:nvPr/>
        </p:nvPicPr>
        <p:blipFill>
          <a:blip r:embed="rId3">
            <a:alphaModFix/>
          </a:blip>
          <a:stretch>
            <a:fillRect/>
          </a:stretch>
        </p:blipFill>
        <p:spPr>
          <a:xfrm>
            <a:off x="485175" y="2951250"/>
            <a:ext cx="2619375" cy="1743075"/>
          </a:xfrm>
          <a:prstGeom prst="rect">
            <a:avLst/>
          </a:prstGeom>
          <a:noFill/>
          <a:ln>
            <a:noFill/>
          </a:ln>
        </p:spPr>
      </p:pic>
      <p:pic>
        <p:nvPicPr>
          <p:cNvPr id="393" name="Google Shape;393;p55"/>
          <p:cNvPicPr preferRelativeResize="0"/>
          <p:nvPr/>
        </p:nvPicPr>
        <p:blipFill>
          <a:blip r:embed="rId4">
            <a:alphaModFix/>
          </a:blip>
          <a:stretch>
            <a:fillRect/>
          </a:stretch>
        </p:blipFill>
        <p:spPr>
          <a:xfrm>
            <a:off x="4683050" y="2951250"/>
            <a:ext cx="2832492" cy="17430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56"/>
          <p:cNvSpPr txBox="1"/>
          <p:nvPr>
            <p:ph type="title"/>
          </p:nvPr>
        </p:nvSpPr>
        <p:spPr>
          <a:xfrm>
            <a:off x="333925" y="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Project Description</a:t>
            </a:r>
            <a:endParaRPr/>
          </a:p>
        </p:txBody>
      </p:sp>
      <p:sp>
        <p:nvSpPr>
          <p:cNvPr id="399" name="Google Shape;399;p56"/>
          <p:cNvSpPr txBox="1"/>
          <p:nvPr>
            <p:ph idx="1" type="body"/>
          </p:nvPr>
        </p:nvSpPr>
        <p:spPr>
          <a:xfrm>
            <a:off x="404400" y="674325"/>
            <a:ext cx="8475600" cy="5571900"/>
          </a:xfrm>
          <a:prstGeom prst="rect">
            <a:avLst/>
          </a:prstGeom>
        </p:spPr>
        <p:txBody>
          <a:bodyPr anchorCtr="0" anchor="t" bIns="91425" lIns="91425" spcFirstLastPara="1" rIns="91425" wrap="square" tIns="91425">
            <a:spAutoFit/>
          </a:bodyPr>
          <a:lstStyle/>
          <a:p>
            <a:pPr indent="-330200" lvl="0" marL="457200" rtl="0" algn="l">
              <a:spcBef>
                <a:spcPts val="0"/>
              </a:spcBef>
              <a:spcAft>
                <a:spcPts val="0"/>
              </a:spcAft>
              <a:buSzPts val="1600"/>
              <a:buChar char="●"/>
            </a:pPr>
            <a:r>
              <a:rPr lang="en" sz="1600"/>
              <a:t>We are building a web application-based QA (question-answering) chatbot that assists traffic engineers in understanding how to run traffic simulations</a:t>
            </a:r>
            <a:endParaRPr sz="1600"/>
          </a:p>
          <a:p>
            <a:pPr indent="0" lvl="0" marL="457200" rtl="0" algn="l">
              <a:spcBef>
                <a:spcPts val="1200"/>
              </a:spcBef>
              <a:spcAft>
                <a:spcPts val="0"/>
              </a:spcAft>
              <a:buNone/>
            </a:pPr>
            <a:r>
              <a:t/>
            </a:r>
            <a:endParaRPr sz="1600"/>
          </a:p>
          <a:p>
            <a:pPr indent="-330200" lvl="0" marL="457200" rtl="0" algn="l">
              <a:spcBef>
                <a:spcPts val="1200"/>
              </a:spcBef>
              <a:spcAft>
                <a:spcPts val="0"/>
              </a:spcAft>
              <a:buSzPts val="1600"/>
              <a:buChar char="●"/>
            </a:pPr>
            <a:r>
              <a:rPr lang="en" sz="1600"/>
              <a:t>Utilizes Large language models (LLMs) and Retrieval-augmented generation (RAG) loaded with traffic simulation manual data to generate responses within the context of the user-requested question by extracting related information from the data and providing assistance on running a simulation</a:t>
            </a:r>
            <a:endParaRPr sz="1600"/>
          </a:p>
          <a:p>
            <a:pPr indent="0" lvl="0" marL="457200" rtl="0" algn="l">
              <a:spcBef>
                <a:spcPts val="1200"/>
              </a:spcBef>
              <a:spcAft>
                <a:spcPts val="0"/>
              </a:spcAft>
              <a:buNone/>
            </a:pPr>
            <a:r>
              <a:t/>
            </a:r>
            <a:endParaRPr sz="1600"/>
          </a:p>
          <a:p>
            <a:pPr indent="-330200" lvl="0" marL="457200" rtl="0" algn="l">
              <a:spcBef>
                <a:spcPts val="1200"/>
              </a:spcBef>
              <a:spcAft>
                <a:spcPts val="0"/>
              </a:spcAft>
              <a:buSzPts val="1600"/>
              <a:buChar char="●"/>
            </a:pPr>
            <a:r>
              <a:rPr lang="en" sz="1600"/>
              <a:t>The homepage of the web app contains collections, essentially chat logs, collections are stored, allowing users to look at their chat history and revisit previous conversations with maintained context (such as a specific network)</a:t>
            </a:r>
            <a:endParaRPr sz="1600"/>
          </a:p>
          <a:p>
            <a:pPr indent="0" lvl="0" marL="457200" rtl="0" algn="l">
              <a:spcBef>
                <a:spcPts val="1200"/>
              </a:spcBef>
              <a:spcAft>
                <a:spcPts val="0"/>
              </a:spcAft>
              <a:buNone/>
            </a:pPr>
            <a:r>
              <a:t/>
            </a:r>
            <a:endParaRPr sz="1600"/>
          </a:p>
          <a:p>
            <a:pPr indent="-330200" lvl="0" marL="457200" rtl="0" algn="l">
              <a:spcBef>
                <a:spcPts val="1200"/>
              </a:spcBef>
              <a:spcAft>
                <a:spcPts val="0"/>
              </a:spcAft>
              <a:buSzPts val="1600"/>
              <a:buChar char="●"/>
            </a:pPr>
            <a:r>
              <a:rPr lang="en" sz="1600"/>
              <a:t>Users require login authentication in order to access their profile on the web app</a:t>
            </a:r>
            <a:endParaRPr sz="1600"/>
          </a:p>
          <a:p>
            <a:pPr indent="0" lvl="0" marL="457200" rtl="0" algn="l">
              <a:spcBef>
                <a:spcPts val="1200"/>
              </a:spcBef>
              <a:spcAft>
                <a:spcPts val="0"/>
              </a:spcAft>
              <a:buNone/>
            </a:pPr>
            <a:r>
              <a:t/>
            </a:r>
            <a:endParaRPr sz="1800"/>
          </a:p>
          <a:p>
            <a:pPr indent="0" lvl="0" marL="45720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57"/>
          <p:cNvSpPr txBox="1"/>
          <p:nvPr>
            <p:ph type="title"/>
          </p:nvPr>
        </p:nvSpPr>
        <p:spPr>
          <a:xfrm>
            <a:off x="520575" y="587150"/>
            <a:ext cx="2418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Requirements</a:t>
            </a:r>
            <a:endParaRPr/>
          </a:p>
        </p:txBody>
      </p:sp>
      <p:sp>
        <p:nvSpPr>
          <p:cNvPr id="405" name="Google Shape;405;p57"/>
          <p:cNvSpPr txBox="1"/>
          <p:nvPr>
            <p:ph type="title"/>
          </p:nvPr>
        </p:nvSpPr>
        <p:spPr>
          <a:xfrm>
            <a:off x="3362700" y="587150"/>
            <a:ext cx="2418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Deliverables</a:t>
            </a:r>
            <a:endParaRPr/>
          </a:p>
        </p:txBody>
      </p:sp>
      <p:sp>
        <p:nvSpPr>
          <p:cNvPr id="406" name="Google Shape;406;p57"/>
          <p:cNvSpPr txBox="1"/>
          <p:nvPr>
            <p:ph type="title"/>
          </p:nvPr>
        </p:nvSpPr>
        <p:spPr>
          <a:xfrm>
            <a:off x="6204825" y="587150"/>
            <a:ext cx="2418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Features</a:t>
            </a:r>
            <a:endParaRPr/>
          </a:p>
        </p:txBody>
      </p:sp>
      <p:sp>
        <p:nvSpPr>
          <p:cNvPr id="407" name="Google Shape;407;p57"/>
          <p:cNvSpPr txBox="1"/>
          <p:nvPr/>
        </p:nvSpPr>
        <p:spPr>
          <a:xfrm>
            <a:off x="370050" y="1202750"/>
            <a:ext cx="2712000" cy="33864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chemeClr val="dk1"/>
              </a:buClr>
              <a:buSzPts val="1600"/>
              <a:buFont typeface="Inter Tight"/>
              <a:buChar char="●"/>
            </a:pPr>
            <a:r>
              <a:rPr lang="en" sz="1600">
                <a:solidFill>
                  <a:schemeClr val="dk1"/>
                </a:solidFill>
                <a:latin typeface="Inter Tight"/>
                <a:ea typeface="Inter Tight"/>
                <a:cs typeface="Inter Tight"/>
                <a:sym typeface="Inter Tight"/>
              </a:rPr>
              <a:t>Build a chatbot that assists traffic engineers</a:t>
            </a:r>
            <a:endParaRPr sz="1600">
              <a:solidFill>
                <a:schemeClr val="dk1"/>
              </a:solidFill>
              <a:latin typeface="Inter Tight"/>
              <a:ea typeface="Inter Tight"/>
              <a:cs typeface="Inter Tight"/>
              <a:sym typeface="Inter Tight"/>
            </a:endParaRPr>
          </a:p>
          <a:p>
            <a:pPr indent="-330200" lvl="0" marL="457200" rtl="0" algn="l">
              <a:spcBef>
                <a:spcPts val="0"/>
              </a:spcBef>
              <a:spcAft>
                <a:spcPts val="0"/>
              </a:spcAft>
              <a:buClr>
                <a:schemeClr val="dk1"/>
              </a:buClr>
              <a:buSzPts val="1600"/>
              <a:buFont typeface="Inter Tight"/>
              <a:buChar char="●"/>
            </a:pPr>
            <a:r>
              <a:rPr lang="en" sz="1600">
                <a:solidFill>
                  <a:schemeClr val="dk1"/>
                </a:solidFill>
                <a:latin typeface="Inter Tight"/>
                <a:ea typeface="Inter Tight"/>
                <a:cs typeface="Inter Tight"/>
                <a:sym typeface="Inter Tight"/>
              </a:rPr>
              <a:t>Create a pipeline for a full chatbot flow, including prompts, retrievers, and LLM models</a:t>
            </a:r>
            <a:endParaRPr sz="1600">
              <a:solidFill>
                <a:schemeClr val="dk1"/>
              </a:solidFill>
              <a:latin typeface="Inter Tight"/>
              <a:ea typeface="Inter Tight"/>
              <a:cs typeface="Inter Tight"/>
              <a:sym typeface="Inter Tight"/>
            </a:endParaRPr>
          </a:p>
          <a:p>
            <a:pPr indent="-330200" lvl="0" marL="457200" rtl="0" algn="l">
              <a:spcBef>
                <a:spcPts val="0"/>
              </a:spcBef>
              <a:spcAft>
                <a:spcPts val="0"/>
              </a:spcAft>
              <a:buClr>
                <a:schemeClr val="dk1"/>
              </a:buClr>
              <a:buSzPts val="1600"/>
              <a:buFont typeface="Inter Tight"/>
              <a:buChar char="●"/>
            </a:pPr>
            <a:r>
              <a:rPr lang="en" sz="1600">
                <a:solidFill>
                  <a:schemeClr val="dk1"/>
                </a:solidFill>
                <a:latin typeface="Inter Tight"/>
                <a:ea typeface="Inter Tight"/>
                <a:cs typeface="Inter Tight"/>
                <a:sym typeface="Inter Tight"/>
              </a:rPr>
              <a:t>Implement retrieval-augmented generation using LangChain and an open-source LLM</a:t>
            </a:r>
            <a:endParaRPr sz="1600">
              <a:solidFill>
                <a:schemeClr val="dk1"/>
              </a:solidFill>
              <a:latin typeface="Inter Tight"/>
              <a:ea typeface="Inter Tight"/>
              <a:cs typeface="Inter Tight"/>
              <a:sym typeface="Inter Tight"/>
            </a:endParaRPr>
          </a:p>
          <a:p>
            <a:pPr indent="0" lvl="0" marL="0" rtl="0" algn="l">
              <a:spcBef>
                <a:spcPts val="0"/>
              </a:spcBef>
              <a:spcAft>
                <a:spcPts val="0"/>
              </a:spcAft>
              <a:buNone/>
            </a:pPr>
            <a:r>
              <a:t/>
            </a:r>
            <a:endParaRPr sz="1600">
              <a:solidFill>
                <a:schemeClr val="dk1"/>
              </a:solidFill>
              <a:latin typeface="Inter Tight"/>
              <a:ea typeface="Inter Tight"/>
              <a:cs typeface="Inter Tight"/>
              <a:sym typeface="Inter Tight"/>
            </a:endParaRPr>
          </a:p>
        </p:txBody>
      </p:sp>
      <p:sp>
        <p:nvSpPr>
          <p:cNvPr id="408" name="Google Shape;408;p57"/>
          <p:cNvSpPr txBox="1"/>
          <p:nvPr/>
        </p:nvSpPr>
        <p:spPr>
          <a:xfrm>
            <a:off x="3228750" y="1202750"/>
            <a:ext cx="2855400" cy="33864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chemeClr val="dk1"/>
              </a:buClr>
              <a:buSzPts val="1600"/>
              <a:buFont typeface="Inter Tight"/>
              <a:buChar char="●"/>
            </a:pPr>
            <a:r>
              <a:rPr lang="en" sz="1600">
                <a:solidFill>
                  <a:schemeClr val="dk1"/>
                </a:solidFill>
                <a:latin typeface="Inter Tight"/>
                <a:ea typeface="Inter Tight"/>
                <a:cs typeface="Inter Tight"/>
                <a:sym typeface="Inter Tight"/>
              </a:rPr>
              <a:t>A full-stack web application for users to run the QA/Charbot, complete with the following features:</a:t>
            </a:r>
            <a:endParaRPr sz="1600">
              <a:solidFill>
                <a:schemeClr val="dk1"/>
              </a:solidFill>
              <a:latin typeface="Inter Tight"/>
              <a:ea typeface="Inter Tight"/>
              <a:cs typeface="Inter Tight"/>
              <a:sym typeface="Inter Tight"/>
            </a:endParaRPr>
          </a:p>
          <a:p>
            <a:pPr indent="-330200" lvl="1" marL="914400" rtl="0" algn="l">
              <a:spcBef>
                <a:spcPts val="0"/>
              </a:spcBef>
              <a:spcAft>
                <a:spcPts val="0"/>
              </a:spcAft>
              <a:buClr>
                <a:schemeClr val="dk1"/>
              </a:buClr>
              <a:buSzPts val="1600"/>
              <a:buFont typeface="Inter Tight"/>
              <a:buChar char="○"/>
            </a:pPr>
            <a:r>
              <a:rPr lang="en" sz="1600">
                <a:solidFill>
                  <a:schemeClr val="dk1"/>
                </a:solidFill>
                <a:latin typeface="Inter Tight"/>
                <a:ea typeface="Inter Tight"/>
                <a:cs typeface="Inter Tight"/>
                <a:sym typeface="Inter Tight"/>
              </a:rPr>
              <a:t>Responsive web UI</a:t>
            </a:r>
            <a:endParaRPr sz="1600">
              <a:solidFill>
                <a:schemeClr val="dk1"/>
              </a:solidFill>
              <a:latin typeface="Inter Tight"/>
              <a:ea typeface="Inter Tight"/>
              <a:cs typeface="Inter Tight"/>
              <a:sym typeface="Inter Tight"/>
            </a:endParaRPr>
          </a:p>
          <a:p>
            <a:pPr indent="-330200" lvl="1" marL="914400" rtl="0" algn="l">
              <a:spcBef>
                <a:spcPts val="0"/>
              </a:spcBef>
              <a:spcAft>
                <a:spcPts val="0"/>
              </a:spcAft>
              <a:buClr>
                <a:schemeClr val="dk1"/>
              </a:buClr>
              <a:buSzPts val="1600"/>
              <a:buFont typeface="Inter Tight"/>
              <a:buChar char="○"/>
            </a:pPr>
            <a:r>
              <a:rPr lang="en" sz="1600">
                <a:solidFill>
                  <a:schemeClr val="dk1"/>
                </a:solidFill>
                <a:latin typeface="Inter Tight"/>
                <a:ea typeface="Inter Tight"/>
                <a:cs typeface="Inter Tight"/>
                <a:sym typeface="Inter Tight"/>
              </a:rPr>
              <a:t>Hosted application on a dedicated web server</a:t>
            </a:r>
            <a:endParaRPr sz="1600">
              <a:solidFill>
                <a:schemeClr val="dk1"/>
              </a:solidFill>
              <a:latin typeface="Inter Tight"/>
              <a:ea typeface="Inter Tight"/>
              <a:cs typeface="Inter Tight"/>
              <a:sym typeface="Inter Tight"/>
            </a:endParaRPr>
          </a:p>
          <a:p>
            <a:pPr indent="-330200" lvl="1" marL="914400" rtl="0" algn="l">
              <a:spcBef>
                <a:spcPts val="0"/>
              </a:spcBef>
              <a:spcAft>
                <a:spcPts val="0"/>
              </a:spcAft>
              <a:buClr>
                <a:schemeClr val="dk1"/>
              </a:buClr>
              <a:buSzPts val="1600"/>
              <a:buFont typeface="Inter Tight"/>
              <a:buChar char="○"/>
            </a:pPr>
            <a:r>
              <a:rPr lang="en" sz="1600">
                <a:solidFill>
                  <a:schemeClr val="dk1"/>
                </a:solidFill>
                <a:latin typeface="Inter Tight"/>
                <a:ea typeface="Inter Tight"/>
                <a:cs typeface="Inter Tight"/>
                <a:sym typeface="Inter Tight"/>
              </a:rPr>
              <a:t>User authentication to store conversation history</a:t>
            </a:r>
            <a:endParaRPr sz="1600">
              <a:solidFill>
                <a:schemeClr val="dk1"/>
              </a:solidFill>
              <a:latin typeface="Inter Tight"/>
              <a:ea typeface="Inter Tight"/>
              <a:cs typeface="Inter Tight"/>
              <a:sym typeface="Inter Tight"/>
            </a:endParaRPr>
          </a:p>
        </p:txBody>
      </p:sp>
      <p:sp>
        <p:nvSpPr>
          <p:cNvPr id="409" name="Google Shape;409;p57"/>
          <p:cNvSpPr txBox="1"/>
          <p:nvPr/>
        </p:nvSpPr>
        <p:spPr>
          <a:xfrm>
            <a:off x="6084150" y="1202750"/>
            <a:ext cx="2689800" cy="19086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chemeClr val="dk1"/>
              </a:buClr>
              <a:buSzPts val="1600"/>
              <a:buFont typeface="Inter Tight"/>
              <a:buChar char="●"/>
            </a:pPr>
            <a:r>
              <a:rPr lang="en" sz="1600">
                <a:solidFill>
                  <a:schemeClr val="dk1"/>
                </a:solidFill>
                <a:latin typeface="Inter Tight"/>
                <a:ea typeface="Inter Tight"/>
                <a:cs typeface="Inter Tight"/>
                <a:sym typeface="Inter Tight"/>
              </a:rPr>
              <a:t>Use ChromaDB to chunk, vectorize, and store data efficiently for the LLM</a:t>
            </a:r>
            <a:endParaRPr sz="1600">
              <a:solidFill>
                <a:schemeClr val="dk1"/>
              </a:solidFill>
              <a:latin typeface="Inter Tight"/>
              <a:ea typeface="Inter Tight"/>
              <a:cs typeface="Inter Tight"/>
              <a:sym typeface="Inter Tight"/>
            </a:endParaRPr>
          </a:p>
          <a:p>
            <a:pPr indent="-330200" lvl="0" marL="457200" rtl="0" algn="l">
              <a:spcBef>
                <a:spcPts val="0"/>
              </a:spcBef>
              <a:spcAft>
                <a:spcPts val="0"/>
              </a:spcAft>
              <a:buClr>
                <a:schemeClr val="dk1"/>
              </a:buClr>
              <a:buSzPts val="1600"/>
              <a:buFont typeface="Inter Tight"/>
              <a:buChar char="●"/>
            </a:pPr>
            <a:r>
              <a:rPr lang="en" sz="1600">
                <a:solidFill>
                  <a:schemeClr val="dk1"/>
                </a:solidFill>
                <a:latin typeface="Inter Tight"/>
                <a:ea typeface="Inter Tight"/>
                <a:cs typeface="Inter Tight"/>
                <a:sym typeface="Inter Tight"/>
              </a:rPr>
              <a:t>Implement memory modules to allow follow ups/conversation</a:t>
            </a:r>
            <a:endParaRPr sz="1600">
              <a:solidFill>
                <a:schemeClr val="dk1"/>
              </a:solidFill>
              <a:latin typeface="Inter Tight"/>
              <a:ea typeface="Inter Tight"/>
              <a:cs typeface="Inter Tight"/>
              <a:sym typeface="Inter T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58"/>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Approach/Plan</a:t>
            </a:r>
            <a:endParaRPr/>
          </a:p>
        </p:txBody>
      </p:sp>
      <p:sp>
        <p:nvSpPr>
          <p:cNvPr id="415" name="Google Shape;415;p58"/>
          <p:cNvSpPr txBox="1"/>
          <p:nvPr>
            <p:ph idx="1" type="body"/>
          </p:nvPr>
        </p:nvSpPr>
        <p:spPr>
          <a:xfrm>
            <a:off x="333925" y="1163150"/>
            <a:ext cx="8475600" cy="2847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To ensure smooth progress, we will utilize an iterative process while implementing our project.</a:t>
            </a:r>
            <a:endParaRPr/>
          </a:p>
          <a:p>
            <a:pPr indent="0" lvl="0" marL="0" rtl="0" algn="l">
              <a:spcBef>
                <a:spcPts val="1200"/>
              </a:spcBef>
              <a:spcAft>
                <a:spcPts val="0"/>
              </a:spcAft>
              <a:buNone/>
            </a:pPr>
            <a:r>
              <a:t/>
            </a:r>
            <a:endParaRPr/>
          </a:p>
          <a:p>
            <a:pPr indent="-336550" lvl="0" marL="457200" rtl="0" algn="l">
              <a:spcBef>
                <a:spcPts val="1200"/>
              </a:spcBef>
              <a:spcAft>
                <a:spcPts val="0"/>
              </a:spcAft>
              <a:buSzPts val="1700"/>
              <a:buChar char="●"/>
            </a:pPr>
            <a:r>
              <a:rPr lang="en"/>
              <a:t>Integrate LangChain with ChromaDB to retrieve data from the manuals</a:t>
            </a:r>
            <a:endParaRPr/>
          </a:p>
          <a:p>
            <a:pPr indent="-336550" lvl="0" marL="457200" rtl="0" algn="l">
              <a:spcBef>
                <a:spcPts val="0"/>
              </a:spcBef>
              <a:spcAft>
                <a:spcPts val="0"/>
              </a:spcAft>
              <a:buSzPts val="1700"/>
              <a:buChar char="●"/>
            </a:pPr>
            <a:r>
              <a:rPr lang="en"/>
              <a:t>Determine the most efficient LLM for our use case</a:t>
            </a:r>
            <a:endParaRPr/>
          </a:p>
          <a:p>
            <a:pPr indent="-336550" lvl="0" marL="457200" rtl="0" algn="l">
              <a:spcBef>
                <a:spcPts val="0"/>
              </a:spcBef>
              <a:spcAft>
                <a:spcPts val="0"/>
              </a:spcAft>
              <a:buSzPts val="1700"/>
              <a:buChar char="●"/>
            </a:pPr>
            <a:r>
              <a:rPr lang="en"/>
              <a:t>Build our backend to handle API requests for prompts</a:t>
            </a:r>
            <a:endParaRPr/>
          </a:p>
          <a:p>
            <a:pPr indent="-336550" lvl="0" marL="457200" rtl="0" algn="l">
              <a:spcBef>
                <a:spcPts val="0"/>
              </a:spcBef>
              <a:spcAft>
                <a:spcPts val="0"/>
              </a:spcAft>
              <a:buSzPts val="1700"/>
              <a:buChar char="●"/>
            </a:pPr>
            <a:r>
              <a:rPr lang="en"/>
              <a:t>Design a user-friendly UI for users to input questions</a:t>
            </a:r>
            <a:endParaRPr/>
          </a:p>
          <a:p>
            <a:pPr indent="-336550" lvl="0" marL="457200" rtl="0" algn="l">
              <a:spcBef>
                <a:spcPts val="0"/>
              </a:spcBef>
              <a:spcAft>
                <a:spcPts val="0"/>
              </a:spcAft>
              <a:buSzPts val="1700"/>
              <a:buChar char="●"/>
            </a:pPr>
            <a:r>
              <a:rPr lang="en"/>
              <a:t>Include authentication to save user information</a:t>
            </a:r>
            <a:endParaRPr/>
          </a:p>
          <a:p>
            <a:pPr indent="-336550" lvl="0" marL="457200" rtl="0" algn="l">
              <a:spcBef>
                <a:spcPts val="0"/>
              </a:spcBef>
              <a:spcAft>
                <a:spcPts val="0"/>
              </a:spcAft>
              <a:buSzPts val="1700"/>
              <a:buChar char="●"/>
            </a:pPr>
            <a:r>
              <a:rPr lang="en"/>
              <a:t>Add a memory module to store conversations and allow continuous conversations</a:t>
            </a:r>
            <a:endParaRPr/>
          </a:p>
        </p:txBody>
      </p:sp>
      <p:sp>
        <p:nvSpPr>
          <p:cNvPr id="416" name="Google Shape;416;p58"/>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417" name="Google Shape;417;p58"/>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59"/>
          <p:cNvSpPr txBox="1"/>
          <p:nvPr>
            <p:ph type="title"/>
          </p:nvPr>
        </p:nvSpPr>
        <p:spPr>
          <a:xfrm>
            <a:off x="333925" y="2274650"/>
            <a:ext cx="8475600" cy="738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sz="3600"/>
              <a:t>Diagram for system architecture/design</a:t>
            </a:r>
            <a:endParaRPr sz="3600"/>
          </a:p>
        </p:txBody>
      </p:sp>
      <p:sp>
        <p:nvSpPr>
          <p:cNvPr id="423" name="Google Shape;423;p59"/>
          <p:cNvSpPr txBox="1"/>
          <p:nvPr>
            <p:ph idx="1" type="body"/>
          </p:nvPr>
        </p:nvSpPr>
        <p:spPr>
          <a:xfrm>
            <a:off x="333925" y="1163150"/>
            <a:ext cx="8475600" cy="4464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424" name="Google Shape;424;p59"/>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425" name="Google Shape;425;p59"/>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60"/>
          <p:cNvSpPr/>
          <p:nvPr>
            <p:ph idx="2" type="pic"/>
          </p:nvPr>
        </p:nvSpPr>
        <p:spPr>
          <a:xfrm rot="299990">
            <a:off x="716131" y="2331244"/>
            <a:ext cx="3686628" cy="2455534"/>
          </a:xfrm>
          <a:prstGeom prst="snip1Rect">
            <a:avLst>
              <a:gd fmla="val 16667" name="adj"/>
            </a:avLst>
          </a:prstGeom>
        </p:spPr>
      </p:sp>
      <p:sp>
        <p:nvSpPr>
          <p:cNvPr id="431" name="Google Shape;431;p60"/>
          <p:cNvSpPr/>
          <p:nvPr>
            <p:ph idx="3" type="pic"/>
          </p:nvPr>
        </p:nvSpPr>
        <p:spPr>
          <a:xfrm rot="-300269">
            <a:off x="4741294" y="2331368"/>
            <a:ext cx="3686654" cy="2455534"/>
          </a:xfrm>
          <a:prstGeom prst="snip1Rect">
            <a:avLst>
              <a:gd fmla="val 16667" name="adj"/>
            </a:avLst>
          </a:prstGeom>
        </p:spPr>
      </p:sp>
      <p:sp>
        <p:nvSpPr>
          <p:cNvPr id="432" name="Google Shape;432;p60"/>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433" name="Google Shape;433;p60"/>
          <p:cNvSpPr txBox="1"/>
          <p:nvPr>
            <p:ph idx="1" type="body"/>
          </p:nvPr>
        </p:nvSpPr>
        <p:spPr>
          <a:xfrm>
            <a:off x="333925" y="1163150"/>
            <a:ext cx="8475600" cy="4464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434" name="Google Shape;434;p60"/>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sp>
        <p:nvSpPr>
          <p:cNvPr id="435" name="Google Shape;435;p60"/>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t/>
            </a:r>
            <a:endParaRPr/>
          </a:p>
        </p:txBody>
      </p:sp>
      <p:pic>
        <p:nvPicPr>
          <p:cNvPr id="436" name="Google Shape;436;p60" title="Network diagram example (4).png"/>
          <p:cNvPicPr preferRelativeResize="0"/>
          <p:nvPr/>
        </p:nvPicPr>
        <p:blipFill>
          <a:blip r:embed="rId3">
            <a:alphaModFix/>
          </a:blip>
          <a:stretch>
            <a:fillRect/>
          </a:stretch>
        </p:blipFill>
        <p:spPr>
          <a:xfrm>
            <a:off x="1079501" y="0"/>
            <a:ext cx="6587796" cy="51434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esson 1">
  <a:themeElements>
    <a:clrScheme name="Simple Light">
      <a:dk1>
        <a:srgbClr val="137C3F"/>
      </a:dk1>
      <a:lt1>
        <a:srgbClr val="FFFCF5"/>
      </a:lt1>
      <a:dk2>
        <a:srgbClr val="146AEB"/>
      </a:dk2>
      <a:lt2>
        <a:srgbClr val="FBA084"/>
      </a:lt2>
      <a:accent1>
        <a:srgbClr val="000000"/>
      </a:accent1>
      <a:accent2>
        <a:srgbClr val="FFFFB3"/>
      </a:accent2>
      <a:accent3>
        <a:srgbClr val="B6D7A8"/>
      </a:accent3>
      <a:accent4>
        <a:srgbClr val="A4C2F4"/>
      </a:accent4>
      <a:accent5>
        <a:srgbClr val="B6D7A8"/>
      </a:accent5>
      <a:accent6>
        <a:srgbClr val="B4A7D6"/>
      </a:accent6>
      <a:hlink>
        <a:srgbClr val="146AE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