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Lst>
  <p:notesMasterIdLst>
    <p:notesMasterId r:id="rId37"/>
  </p:notesMasterIdLst>
  <p:handoutMasterIdLst>
    <p:handoutMasterId r:id="rId38"/>
  </p:handoutMasterIdLst>
  <p:sldIdLst>
    <p:sldId id="257" r:id="rId2"/>
    <p:sldId id="301" r:id="rId3"/>
    <p:sldId id="263" r:id="rId4"/>
    <p:sldId id="264" r:id="rId5"/>
    <p:sldId id="265" r:id="rId6"/>
    <p:sldId id="296" r:id="rId7"/>
    <p:sldId id="275" r:id="rId8"/>
    <p:sldId id="266" r:id="rId9"/>
    <p:sldId id="276" r:id="rId10"/>
    <p:sldId id="268" r:id="rId11"/>
    <p:sldId id="271" r:id="rId12"/>
    <p:sldId id="316" r:id="rId13"/>
    <p:sldId id="317" r:id="rId14"/>
    <p:sldId id="274" r:id="rId15"/>
    <p:sldId id="308" r:id="rId16"/>
    <p:sldId id="277" r:id="rId17"/>
    <p:sldId id="286" r:id="rId18"/>
    <p:sldId id="309" r:id="rId19"/>
    <p:sldId id="312" r:id="rId20"/>
    <p:sldId id="285" r:id="rId21"/>
    <p:sldId id="278" r:id="rId22"/>
    <p:sldId id="304" r:id="rId23"/>
    <p:sldId id="313" r:id="rId24"/>
    <p:sldId id="303" r:id="rId25"/>
    <p:sldId id="305" r:id="rId26"/>
    <p:sldId id="306" r:id="rId27"/>
    <p:sldId id="289" r:id="rId28"/>
    <p:sldId id="298" r:id="rId29"/>
    <p:sldId id="288" r:id="rId30"/>
    <p:sldId id="315" r:id="rId31"/>
    <p:sldId id="290" r:id="rId32"/>
    <p:sldId id="287" r:id="rId33"/>
    <p:sldId id="291" r:id="rId34"/>
    <p:sldId id="311" r:id="rId35"/>
    <p:sldId id="310" r:id="rId36"/>
  </p:sldIdLst>
  <p:sldSz cx="9144000" cy="6858000" type="screen4x3"/>
  <p:notesSz cx="7010400" cy="92964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userDrawn="1">
          <p15:clr>
            <a:srgbClr val="A4A3A4"/>
          </p15:clr>
        </p15:guide>
        <p15:guide id="2" pos="2209"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FF99"/>
    <a:srgbClr val="0000FF"/>
    <a:srgbClr val="53B571"/>
    <a:srgbClr val="41CE3A"/>
    <a:srgbClr val="FFFF66"/>
    <a:srgbClr val="66FF33"/>
    <a:srgbClr val="00FF00"/>
    <a:srgbClr val="CC0000"/>
    <a:srgbClr val="800000"/>
    <a:srgbClr val="1F54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286" autoAdjust="0"/>
    <p:restoredTop sz="79070" autoAdjust="0"/>
  </p:normalViewPr>
  <p:slideViewPr>
    <p:cSldViewPr snapToGrid="0">
      <p:cViewPr varScale="1">
        <p:scale>
          <a:sx n="91" d="100"/>
          <a:sy n="91" d="100"/>
        </p:scale>
        <p:origin x="2262"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40" d="100"/>
        <a:sy n="140" d="100"/>
      </p:scale>
      <p:origin x="0" y="-15396"/>
    </p:cViewPr>
  </p:sorterViewPr>
  <p:notesViewPr>
    <p:cSldViewPr snapToGrid="0">
      <p:cViewPr varScale="1">
        <p:scale>
          <a:sx n="81" d="100"/>
          <a:sy n="81" d="100"/>
        </p:scale>
        <p:origin x="2052" y="84"/>
      </p:cViewPr>
      <p:guideLst>
        <p:guide orient="horz" pos="2928"/>
        <p:guide pos="2209"/>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A0AA821-6BB6-4136-874C-C755EC814355}" type="doc">
      <dgm:prSet loTypeId="urn:microsoft.com/office/officeart/2005/8/layout/arrow6" loCatId="process" qsTypeId="urn:microsoft.com/office/officeart/2005/8/quickstyle/simple1" qsCatId="simple" csTypeId="urn:microsoft.com/office/officeart/2005/8/colors/accent1_2" csCatId="accent1" phldr="1"/>
      <dgm:spPr/>
      <dgm:t>
        <a:bodyPr/>
        <a:lstStyle/>
        <a:p>
          <a:endParaRPr lang="en-US"/>
        </a:p>
      </dgm:t>
    </dgm:pt>
    <dgm:pt modelId="{DDB00ACA-2684-4AAC-A3A1-22D9FAFD2AF7}">
      <dgm:prSet phldrT="[Text]"/>
      <dgm:spPr/>
      <dgm:t>
        <a:bodyPr/>
        <a:lstStyle/>
        <a:p>
          <a:r>
            <a:rPr lang="en-US" dirty="0"/>
            <a:t>NEEDS</a:t>
          </a:r>
        </a:p>
      </dgm:t>
    </dgm:pt>
    <dgm:pt modelId="{6C1260C7-F633-4F99-9AE2-E12B184D048C}" type="parTrans" cxnId="{359034EC-311A-41E5-A468-9CCC75B1C819}">
      <dgm:prSet/>
      <dgm:spPr/>
      <dgm:t>
        <a:bodyPr/>
        <a:lstStyle/>
        <a:p>
          <a:endParaRPr lang="en-US"/>
        </a:p>
      </dgm:t>
    </dgm:pt>
    <dgm:pt modelId="{0663BEDE-F454-48A3-97B0-FBF3CB2E278F}" type="sibTrans" cxnId="{359034EC-311A-41E5-A468-9CCC75B1C819}">
      <dgm:prSet/>
      <dgm:spPr/>
      <dgm:t>
        <a:bodyPr/>
        <a:lstStyle/>
        <a:p>
          <a:endParaRPr lang="en-US"/>
        </a:p>
      </dgm:t>
    </dgm:pt>
    <dgm:pt modelId="{7950D647-1E51-4AE4-87EF-C5D4C3E2EB2E}">
      <dgm:prSet phldrT="[Text]"/>
      <dgm:spPr/>
      <dgm:t>
        <a:bodyPr/>
        <a:lstStyle/>
        <a:p>
          <a:r>
            <a:rPr lang="en-US" dirty="0"/>
            <a:t>WANTS</a:t>
          </a:r>
        </a:p>
      </dgm:t>
    </dgm:pt>
    <dgm:pt modelId="{E5ECE22B-2074-4F82-AAA8-0B6CF76C9F62}" type="parTrans" cxnId="{B38B413E-5A56-4204-A871-AC0F3CFD938A}">
      <dgm:prSet/>
      <dgm:spPr/>
      <dgm:t>
        <a:bodyPr/>
        <a:lstStyle/>
        <a:p>
          <a:endParaRPr lang="en-US"/>
        </a:p>
      </dgm:t>
    </dgm:pt>
    <dgm:pt modelId="{E3D1EB78-BCA8-4DE5-9DAC-ADCC2A089EED}" type="sibTrans" cxnId="{B38B413E-5A56-4204-A871-AC0F3CFD938A}">
      <dgm:prSet/>
      <dgm:spPr/>
      <dgm:t>
        <a:bodyPr/>
        <a:lstStyle/>
        <a:p>
          <a:endParaRPr lang="en-US"/>
        </a:p>
      </dgm:t>
    </dgm:pt>
    <dgm:pt modelId="{A551829A-92D1-41B9-9349-BF654F947BDF}" type="pres">
      <dgm:prSet presAssocID="{8A0AA821-6BB6-4136-874C-C755EC814355}" presName="compositeShape" presStyleCnt="0">
        <dgm:presLayoutVars>
          <dgm:chMax val="2"/>
          <dgm:dir/>
          <dgm:resizeHandles val="exact"/>
        </dgm:presLayoutVars>
      </dgm:prSet>
      <dgm:spPr/>
      <dgm:t>
        <a:bodyPr/>
        <a:lstStyle/>
        <a:p>
          <a:endParaRPr lang="en-US"/>
        </a:p>
      </dgm:t>
    </dgm:pt>
    <dgm:pt modelId="{98C3A4E5-6BAD-45F0-94F1-E352F943F544}" type="pres">
      <dgm:prSet presAssocID="{8A0AA821-6BB6-4136-874C-C755EC814355}" presName="ribbon" presStyleLbl="node1" presStyleIdx="0" presStyleCnt="1"/>
      <dgm:spPr>
        <a:gradFill flip="none" rotWithShape="0">
          <a:gsLst>
            <a:gs pos="0">
              <a:schemeClr val="accent1">
                <a:hueOff val="0"/>
                <a:satOff val="0"/>
                <a:lumOff val="0"/>
                <a:shade val="30000"/>
                <a:satMod val="115000"/>
              </a:schemeClr>
            </a:gs>
            <a:gs pos="50000">
              <a:schemeClr val="accent1">
                <a:hueOff val="0"/>
                <a:satOff val="0"/>
                <a:lumOff val="0"/>
                <a:shade val="67500"/>
                <a:satMod val="115000"/>
              </a:schemeClr>
            </a:gs>
            <a:gs pos="100000">
              <a:schemeClr val="accent1">
                <a:hueOff val="0"/>
                <a:satOff val="0"/>
                <a:lumOff val="0"/>
                <a:shade val="100000"/>
                <a:satMod val="115000"/>
              </a:schemeClr>
            </a:gs>
          </a:gsLst>
          <a:path path="circle">
            <a:fillToRect l="50000" t="50000" r="50000" b="50000"/>
          </a:path>
          <a:tileRect/>
        </a:gradFill>
      </dgm:spPr>
    </dgm:pt>
    <dgm:pt modelId="{BF7C2C49-9231-495A-A9B7-97337D61CCF6}" type="pres">
      <dgm:prSet presAssocID="{8A0AA821-6BB6-4136-874C-C755EC814355}" presName="leftArrowText" presStyleLbl="node1" presStyleIdx="0" presStyleCnt="1">
        <dgm:presLayoutVars>
          <dgm:chMax val="0"/>
          <dgm:bulletEnabled val="1"/>
        </dgm:presLayoutVars>
      </dgm:prSet>
      <dgm:spPr/>
      <dgm:t>
        <a:bodyPr/>
        <a:lstStyle/>
        <a:p>
          <a:endParaRPr lang="en-US"/>
        </a:p>
      </dgm:t>
    </dgm:pt>
    <dgm:pt modelId="{C801DBF7-1A63-40B1-90D3-77EFA948D8F4}" type="pres">
      <dgm:prSet presAssocID="{8A0AA821-6BB6-4136-874C-C755EC814355}" presName="rightArrowText" presStyleLbl="node1" presStyleIdx="0" presStyleCnt="1">
        <dgm:presLayoutVars>
          <dgm:chMax val="0"/>
          <dgm:bulletEnabled val="1"/>
        </dgm:presLayoutVars>
      </dgm:prSet>
      <dgm:spPr/>
      <dgm:t>
        <a:bodyPr/>
        <a:lstStyle/>
        <a:p>
          <a:endParaRPr lang="en-US"/>
        </a:p>
      </dgm:t>
    </dgm:pt>
  </dgm:ptLst>
  <dgm:cxnLst>
    <dgm:cxn modelId="{359034EC-311A-41E5-A468-9CCC75B1C819}" srcId="{8A0AA821-6BB6-4136-874C-C755EC814355}" destId="{DDB00ACA-2684-4AAC-A3A1-22D9FAFD2AF7}" srcOrd="0" destOrd="0" parTransId="{6C1260C7-F633-4F99-9AE2-E12B184D048C}" sibTransId="{0663BEDE-F454-48A3-97B0-FBF3CB2E278F}"/>
    <dgm:cxn modelId="{F2CFE0CE-74C5-456B-B474-ED1E95A78CDE}" type="presOf" srcId="{8A0AA821-6BB6-4136-874C-C755EC814355}" destId="{A551829A-92D1-41B9-9349-BF654F947BDF}" srcOrd="0" destOrd="0" presId="urn:microsoft.com/office/officeart/2005/8/layout/arrow6"/>
    <dgm:cxn modelId="{B38B413E-5A56-4204-A871-AC0F3CFD938A}" srcId="{8A0AA821-6BB6-4136-874C-C755EC814355}" destId="{7950D647-1E51-4AE4-87EF-C5D4C3E2EB2E}" srcOrd="1" destOrd="0" parTransId="{E5ECE22B-2074-4F82-AAA8-0B6CF76C9F62}" sibTransId="{E3D1EB78-BCA8-4DE5-9DAC-ADCC2A089EED}"/>
    <dgm:cxn modelId="{3F2BBE90-5595-4833-88DF-F86BE2178495}" type="presOf" srcId="{DDB00ACA-2684-4AAC-A3A1-22D9FAFD2AF7}" destId="{BF7C2C49-9231-495A-A9B7-97337D61CCF6}" srcOrd="0" destOrd="0" presId="urn:microsoft.com/office/officeart/2005/8/layout/arrow6"/>
    <dgm:cxn modelId="{79CFE9FD-4788-4EF3-B8EF-0889C6D998DB}" type="presOf" srcId="{7950D647-1E51-4AE4-87EF-C5D4C3E2EB2E}" destId="{C801DBF7-1A63-40B1-90D3-77EFA948D8F4}" srcOrd="0" destOrd="0" presId="urn:microsoft.com/office/officeart/2005/8/layout/arrow6"/>
    <dgm:cxn modelId="{E447CB7E-9FA4-4CBA-AF34-7C19453618A6}" type="presParOf" srcId="{A551829A-92D1-41B9-9349-BF654F947BDF}" destId="{98C3A4E5-6BAD-45F0-94F1-E352F943F544}" srcOrd="0" destOrd="0" presId="urn:microsoft.com/office/officeart/2005/8/layout/arrow6"/>
    <dgm:cxn modelId="{0A1490AB-01A7-4E93-9E14-E70999C1F603}" type="presParOf" srcId="{A551829A-92D1-41B9-9349-BF654F947BDF}" destId="{BF7C2C49-9231-495A-A9B7-97337D61CCF6}" srcOrd="1" destOrd="0" presId="urn:microsoft.com/office/officeart/2005/8/layout/arrow6"/>
    <dgm:cxn modelId="{03B39FB4-6A9F-415F-AA36-7114A2F545DD}" type="presParOf" srcId="{A551829A-92D1-41B9-9349-BF654F947BDF}" destId="{C801DBF7-1A63-40B1-90D3-77EFA948D8F4}" srcOrd="2" destOrd="0" presId="urn:microsoft.com/office/officeart/2005/8/layout/arrow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8C3A4E5-6BAD-45F0-94F1-E352F943F544}">
      <dsp:nvSpPr>
        <dsp:cNvPr id="0" name=""/>
        <dsp:cNvSpPr/>
      </dsp:nvSpPr>
      <dsp:spPr>
        <a:xfrm>
          <a:off x="0" y="398780"/>
          <a:ext cx="6777037" cy="2710814"/>
        </a:xfrm>
        <a:prstGeom prst="leftRightRibbon">
          <a:avLst/>
        </a:prstGeom>
        <a:gradFill flip="none" rotWithShape="0">
          <a:gsLst>
            <a:gs pos="0">
              <a:schemeClr val="accent1">
                <a:hueOff val="0"/>
                <a:satOff val="0"/>
                <a:lumOff val="0"/>
                <a:shade val="30000"/>
                <a:satMod val="115000"/>
              </a:schemeClr>
            </a:gs>
            <a:gs pos="50000">
              <a:schemeClr val="accent1">
                <a:hueOff val="0"/>
                <a:satOff val="0"/>
                <a:lumOff val="0"/>
                <a:shade val="67500"/>
                <a:satMod val="115000"/>
              </a:schemeClr>
            </a:gs>
            <a:gs pos="100000">
              <a:schemeClr val="accent1">
                <a:hueOff val="0"/>
                <a:satOff val="0"/>
                <a:lumOff val="0"/>
                <a:shade val="100000"/>
                <a:satMod val="115000"/>
              </a:schemeClr>
            </a:gs>
          </a:gsLst>
          <a:path path="circle">
            <a:fillToRect l="50000" t="50000" r="50000" b="50000"/>
          </a:path>
          <a:tileRect/>
        </a:gra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F7C2C49-9231-495A-A9B7-97337D61CCF6}">
      <dsp:nvSpPr>
        <dsp:cNvPr id="0" name=""/>
        <dsp:cNvSpPr/>
      </dsp:nvSpPr>
      <dsp:spPr>
        <a:xfrm>
          <a:off x="813244" y="873172"/>
          <a:ext cx="2236422" cy="1328299"/>
        </a:xfrm>
        <a:prstGeom prst="rect">
          <a:avLst/>
        </a:prstGeom>
        <a:noFill/>
        <a:ln w="15875"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202692" rIns="0" bIns="217170" numCol="1" spcCol="1270" anchor="ctr" anchorCtr="0">
          <a:noAutofit/>
        </a:bodyPr>
        <a:lstStyle/>
        <a:p>
          <a:pPr lvl="0" algn="ctr" defTabSz="2533650">
            <a:lnSpc>
              <a:spcPct val="90000"/>
            </a:lnSpc>
            <a:spcBef>
              <a:spcPct val="0"/>
            </a:spcBef>
            <a:spcAft>
              <a:spcPct val="35000"/>
            </a:spcAft>
          </a:pPr>
          <a:r>
            <a:rPr lang="en-US" sz="5700" kern="1200" dirty="0"/>
            <a:t>NEEDS</a:t>
          </a:r>
        </a:p>
      </dsp:txBody>
      <dsp:txXfrm>
        <a:off x="813244" y="873172"/>
        <a:ext cx="2236422" cy="1328299"/>
      </dsp:txXfrm>
    </dsp:sp>
    <dsp:sp modelId="{C801DBF7-1A63-40B1-90D3-77EFA948D8F4}">
      <dsp:nvSpPr>
        <dsp:cNvPr id="0" name=""/>
        <dsp:cNvSpPr/>
      </dsp:nvSpPr>
      <dsp:spPr>
        <a:xfrm>
          <a:off x="3388518" y="1306903"/>
          <a:ext cx="2643044" cy="1328299"/>
        </a:xfrm>
        <a:prstGeom prst="rect">
          <a:avLst/>
        </a:prstGeom>
        <a:noFill/>
        <a:ln w="15875"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202692" rIns="0" bIns="217170" numCol="1" spcCol="1270" anchor="ctr" anchorCtr="0">
          <a:noAutofit/>
        </a:bodyPr>
        <a:lstStyle/>
        <a:p>
          <a:pPr lvl="0" algn="ctr" defTabSz="2533650">
            <a:lnSpc>
              <a:spcPct val="90000"/>
            </a:lnSpc>
            <a:spcBef>
              <a:spcPct val="0"/>
            </a:spcBef>
            <a:spcAft>
              <a:spcPct val="35000"/>
            </a:spcAft>
          </a:pPr>
          <a:r>
            <a:rPr lang="en-US" sz="5700" kern="1200" dirty="0"/>
            <a:t>WANTS</a:t>
          </a:r>
        </a:p>
      </dsp:txBody>
      <dsp:txXfrm>
        <a:off x="3388518" y="1306903"/>
        <a:ext cx="2643044" cy="1328299"/>
      </dsp:txXfrm>
    </dsp:sp>
  </dsp:spTree>
</dsp:drawing>
</file>

<file path=ppt/diagrams/layout1.xml><?xml version="1.0" encoding="utf-8"?>
<dgm:layoutDef xmlns:dgm="http://schemas.openxmlformats.org/drawingml/2006/diagram" xmlns:a="http://schemas.openxmlformats.org/drawingml/2006/main" uniqueId="urn:microsoft.com/office/officeart/2005/8/layout/arrow6">
  <dgm:title val=""/>
  <dgm:desc val=""/>
  <dgm:catLst>
    <dgm:cat type="relationship" pri="4000"/>
    <dgm:cat type="process" pri="29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ctr"/>
      <dgm:param type="vertAlign" val="mid"/>
      <dgm:param type="ar" val="2.5"/>
    </dgm:alg>
    <dgm:shape xmlns:r="http://schemas.openxmlformats.org/officeDocument/2006/relationships" r:blip="">
      <dgm:adjLst/>
    </dgm:shape>
    <dgm:presOf/>
    <dgm:constrLst>
      <dgm:constr type="primFontSz" for="des" ptType="node" op="equ"/>
      <dgm:constr type="w" for="ch" forName="ribbon" refType="h" refFor="ch" refForName="ribbon" fact="2.5"/>
      <dgm:constr type="h" for="ch" forName="leftArrowText" refType="h" fact="0.49"/>
      <dgm:constr type="ctrY" for="ch" forName="leftArrowText" refType="ctrY" refFor="ch" refForName="ribbon"/>
      <dgm:constr type="ctrYOff" for="ch" forName="leftArrowText" refType="h" refFor="ch" refForName="ribbon" fact="-0.08"/>
      <dgm:constr type="l" for="ch" forName="leftArrowText" refType="w" refFor="ch" refForName="ribbon" fact="0.12"/>
      <dgm:constr type="r" for="ch" forName="leftArrowText" refType="w" refFor="ch" refForName="ribbon" fact="0.45"/>
      <dgm:constr type="h" for="ch" forName="rightArrowText" refType="h" fact="0.49"/>
      <dgm:constr type="ctrY" for="ch" forName="rightArrowText" refType="ctrY" refFor="ch" refForName="ribbon"/>
      <dgm:constr type="ctrYOff" for="ch" forName="rightArrowText" refType="h" refFor="ch" refForName="ribbon" fact="0.08"/>
      <dgm:constr type="l" for="ch" forName="rightArrowText" refType="w" refFor="ch" refForName="ribbon" fact="0.5"/>
      <dgm:constr type="r" for="ch" forName="rightArrowText" refType="w" refFor="ch" refForName="ribbon" fact="0.89"/>
    </dgm:constrLst>
    <dgm:ruleLst/>
    <dgm:choose name="Name0">
      <dgm:if name="Name1" axis="ch" ptType="node" func="cnt" op="gte" val="1">
        <dgm:layoutNode name="ribbon" styleLbl="node1">
          <dgm:alg type="sp"/>
          <dgm:shape xmlns:r="http://schemas.openxmlformats.org/officeDocument/2006/relationships" type="leftRightRibbon" r:blip="">
            <dgm:adjLst/>
          </dgm:shape>
          <dgm:presOf/>
          <dgm:constrLst/>
          <dgm:ruleLst/>
        </dgm:layoutNode>
        <dgm:layoutNode name="leftArrowText" styleLbl="node1">
          <dgm:varLst>
            <dgm:chMax val="0"/>
            <dgm:bulletEnabled val="1"/>
          </dgm:varLst>
          <dgm:alg type="tx">
            <dgm:param type="txAnchorVertCh" val="mid"/>
          </dgm:alg>
          <dgm:shape xmlns:r="http://schemas.openxmlformats.org/officeDocument/2006/relationships" type="rect" r:blip="" hideGeom="1">
            <dgm:adjLst/>
          </dgm:shape>
          <dgm:choose name="Name2">
            <dgm:if name="Name3" func="var" arg="dir" op="equ" val="norm">
              <dgm:presOf axis="ch desOrSelf" ptType="node node" st="1 1" cnt="1 0"/>
            </dgm:if>
            <dgm:else name="Name4">
              <dgm:presOf axis="ch desOrSelf" ptType="node node" st="2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layoutNode name="rightArrowText" styleLbl="node1">
          <dgm:varLst>
            <dgm:chMax val="0"/>
            <dgm:bulletEnabled val="1"/>
          </dgm:varLst>
          <dgm:alg type="tx">
            <dgm:param type="txAnchorVertCh" val="mid"/>
          </dgm:alg>
          <dgm:shape xmlns:r="http://schemas.openxmlformats.org/officeDocument/2006/relationships" type="rect" r:blip="" hideGeom="1">
            <dgm:adjLst/>
          </dgm:shape>
          <dgm:choose name="Name5">
            <dgm:if name="Name6" func="var" arg="dir" op="equ" val="norm">
              <dgm:presOf axis="ch desOrSelf" ptType="node node" st="2 1" cnt="1 0"/>
            </dgm:if>
            <dgm:else name="Name7">
              <dgm:presOf axis="ch desOrSelf" ptType="node node" st="1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if>
      <dgm:else name="Name8"/>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682" name="Rectangle 2"/>
          <p:cNvSpPr>
            <a:spLocks noGrp="1" noChangeArrowheads="1"/>
          </p:cNvSpPr>
          <p:nvPr>
            <p:ph type="hdr" sz="quarter"/>
          </p:nvPr>
        </p:nvSpPr>
        <p:spPr bwMode="auto">
          <a:xfrm>
            <a:off x="1" y="1"/>
            <a:ext cx="3038258" cy="465292"/>
          </a:xfrm>
          <a:prstGeom prst="rect">
            <a:avLst/>
          </a:prstGeom>
          <a:noFill/>
          <a:ln w="9525">
            <a:noFill/>
            <a:miter lim="800000"/>
            <a:headEnd/>
            <a:tailEnd/>
          </a:ln>
          <a:effectLst/>
        </p:spPr>
        <p:txBody>
          <a:bodyPr vert="horz" wrap="square" lIns="92414" tIns="46206" rIns="92414" bIns="46206" numCol="1" anchor="t" anchorCtr="0" compatLnSpc="1">
            <a:prstTxWarp prst="textNoShape">
              <a:avLst/>
            </a:prstTxWarp>
          </a:bodyPr>
          <a:lstStyle>
            <a:lvl1pPr eaLnBrk="0" hangingPunct="0">
              <a:defRPr sz="1100">
                <a:latin typeface="Arial" panose="020B0604020202020204" pitchFamily="34" charset="0"/>
              </a:defRPr>
            </a:lvl1pPr>
          </a:lstStyle>
          <a:p>
            <a:pPr>
              <a:defRPr/>
            </a:pPr>
            <a:endParaRPr lang="en-US"/>
          </a:p>
        </p:txBody>
      </p:sp>
      <p:sp>
        <p:nvSpPr>
          <p:cNvPr id="71683" name="Rectangle 3"/>
          <p:cNvSpPr>
            <a:spLocks noGrp="1" noChangeArrowheads="1"/>
          </p:cNvSpPr>
          <p:nvPr>
            <p:ph type="dt" sz="quarter" idx="1"/>
          </p:nvPr>
        </p:nvSpPr>
        <p:spPr bwMode="auto">
          <a:xfrm>
            <a:off x="3970578" y="1"/>
            <a:ext cx="3038258" cy="465292"/>
          </a:xfrm>
          <a:prstGeom prst="rect">
            <a:avLst/>
          </a:prstGeom>
          <a:noFill/>
          <a:ln w="9525">
            <a:noFill/>
            <a:miter lim="800000"/>
            <a:headEnd/>
            <a:tailEnd/>
          </a:ln>
          <a:effectLst/>
        </p:spPr>
        <p:txBody>
          <a:bodyPr vert="horz" wrap="square" lIns="92414" tIns="46206" rIns="92414" bIns="46206" numCol="1" anchor="t" anchorCtr="0" compatLnSpc="1">
            <a:prstTxWarp prst="textNoShape">
              <a:avLst/>
            </a:prstTxWarp>
          </a:bodyPr>
          <a:lstStyle>
            <a:lvl1pPr algn="r" eaLnBrk="0" hangingPunct="0">
              <a:defRPr sz="1100">
                <a:latin typeface="Arial" panose="020B0604020202020204" pitchFamily="34" charset="0"/>
              </a:defRPr>
            </a:lvl1pPr>
          </a:lstStyle>
          <a:p>
            <a:pPr>
              <a:defRPr/>
            </a:pPr>
            <a:r>
              <a:rPr lang="en-US" dirty="0" smtClean="0"/>
              <a:t>2018</a:t>
            </a:r>
            <a:endParaRPr lang="en-US" dirty="0"/>
          </a:p>
        </p:txBody>
      </p:sp>
      <p:sp>
        <p:nvSpPr>
          <p:cNvPr id="71684" name="Rectangle 4"/>
          <p:cNvSpPr>
            <a:spLocks noGrp="1" noChangeArrowheads="1"/>
          </p:cNvSpPr>
          <p:nvPr>
            <p:ph type="ftr" sz="quarter" idx="2"/>
          </p:nvPr>
        </p:nvSpPr>
        <p:spPr bwMode="auto">
          <a:xfrm>
            <a:off x="1" y="8829538"/>
            <a:ext cx="3038258" cy="465292"/>
          </a:xfrm>
          <a:prstGeom prst="rect">
            <a:avLst/>
          </a:prstGeom>
          <a:noFill/>
          <a:ln w="9525">
            <a:noFill/>
            <a:miter lim="800000"/>
            <a:headEnd/>
            <a:tailEnd/>
          </a:ln>
          <a:effectLst/>
        </p:spPr>
        <p:txBody>
          <a:bodyPr vert="horz" wrap="square" lIns="92414" tIns="46206" rIns="92414" bIns="46206" numCol="1" anchor="b" anchorCtr="0" compatLnSpc="1">
            <a:prstTxWarp prst="textNoShape">
              <a:avLst/>
            </a:prstTxWarp>
          </a:bodyPr>
          <a:lstStyle>
            <a:lvl1pPr eaLnBrk="0" hangingPunct="0">
              <a:defRPr sz="1100">
                <a:latin typeface="Arial" panose="020B0604020202020204" pitchFamily="34" charset="0"/>
              </a:defRPr>
            </a:lvl1pPr>
          </a:lstStyle>
          <a:p>
            <a:pPr>
              <a:defRPr/>
            </a:pPr>
            <a:endParaRPr lang="en-US"/>
          </a:p>
        </p:txBody>
      </p:sp>
      <p:sp>
        <p:nvSpPr>
          <p:cNvPr id="71685" name="Rectangle 5"/>
          <p:cNvSpPr>
            <a:spLocks noGrp="1" noChangeArrowheads="1"/>
          </p:cNvSpPr>
          <p:nvPr>
            <p:ph type="sldNum" sz="quarter" idx="3"/>
          </p:nvPr>
        </p:nvSpPr>
        <p:spPr bwMode="auto">
          <a:xfrm>
            <a:off x="3970578" y="8829538"/>
            <a:ext cx="3038258" cy="465292"/>
          </a:xfrm>
          <a:prstGeom prst="rect">
            <a:avLst/>
          </a:prstGeom>
          <a:noFill/>
          <a:ln w="9525">
            <a:noFill/>
            <a:miter lim="800000"/>
            <a:headEnd/>
            <a:tailEnd/>
          </a:ln>
          <a:effectLst/>
        </p:spPr>
        <p:txBody>
          <a:bodyPr vert="horz" wrap="square" lIns="92414" tIns="46206" rIns="92414" bIns="46206" numCol="1" anchor="b" anchorCtr="0" compatLnSpc="1">
            <a:prstTxWarp prst="textNoShape">
              <a:avLst/>
            </a:prstTxWarp>
          </a:bodyPr>
          <a:lstStyle>
            <a:lvl1pPr algn="r">
              <a:defRPr sz="1100" smtClean="0"/>
            </a:lvl1pPr>
          </a:lstStyle>
          <a:p>
            <a:pPr>
              <a:defRPr/>
            </a:pPr>
            <a:fld id="{99D7C4EA-9224-4090-B935-76D56BD1EB6E}" type="slidenum">
              <a:rPr lang="en-US" altLang="en-US"/>
              <a:pPr>
                <a:defRPr/>
              </a:pPr>
              <a:t>‹#›</a:t>
            </a:fld>
            <a:endParaRPr lang="en-US" altLang="en-US"/>
          </a:p>
        </p:txBody>
      </p:sp>
    </p:spTree>
    <p:extLst>
      <p:ext uri="{BB962C8B-B14F-4D97-AF65-F5344CB8AC3E}">
        <p14:creationId xmlns:p14="http://schemas.microsoft.com/office/powerpoint/2010/main" val="1270819154"/>
      </p:ext>
    </p:extLst>
  </p:cSld>
  <p:clrMap bg1="lt1" tx1="dk1" bg2="lt2" tx2="dk2" accent1="accent1" accent2="accent2" accent3="accent3" accent4="accent4" accent5="accent5" accent6="accent6" hlink="hlink" folHlink="folHlink"/>
  <p:hf sldNum="0"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1" y="1"/>
            <a:ext cx="3038258" cy="465292"/>
          </a:xfrm>
          <a:prstGeom prst="rect">
            <a:avLst/>
          </a:prstGeom>
          <a:noFill/>
          <a:ln w="9525">
            <a:noFill/>
            <a:miter lim="800000"/>
            <a:headEnd/>
            <a:tailEnd/>
          </a:ln>
          <a:effectLst/>
        </p:spPr>
        <p:txBody>
          <a:bodyPr vert="horz" wrap="square" lIns="92414" tIns="46206" rIns="92414" bIns="46206" numCol="1" anchor="t" anchorCtr="0" compatLnSpc="1">
            <a:prstTxWarp prst="textNoShape">
              <a:avLst/>
            </a:prstTxWarp>
          </a:bodyPr>
          <a:lstStyle>
            <a:lvl1pPr eaLnBrk="1" hangingPunct="1">
              <a:defRPr sz="1100">
                <a:latin typeface="Arial" panose="020B0604020202020204" pitchFamily="34" charset="0"/>
              </a:defRPr>
            </a:lvl1pPr>
          </a:lstStyle>
          <a:p>
            <a:pPr>
              <a:defRPr/>
            </a:pPr>
            <a:endParaRPr lang="en-US"/>
          </a:p>
        </p:txBody>
      </p:sp>
      <p:sp>
        <p:nvSpPr>
          <p:cNvPr id="4099" name="Rectangle 3"/>
          <p:cNvSpPr>
            <a:spLocks noGrp="1" noChangeArrowheads="1"/>
          </p:cNvSpPr>
          <p:nvPr>
            <p:ph type="dt" idx="1"/>
          </p:nvPr>
        </p:nvSpPr>
        <p:spPr bwMode="auto">
          <a:xfrm>
            <a:off x="3970578" y="1"/>
            <a:ext cx="3038258" cy="465292"/>
          </a:xfrm>
          <a:prstGeom prst="rect">
            <a:avLst/>
          </a:prstGeom>
          <a:noFill/>
          <a:ln w="9525">
            <a:noFill/>
            <a:miter lim="800000"/>
            <a:headEnd/>
            <a:tailEnd/>
          </a:ln>
          <a:effectLst/>
        </p:spPr>
        <p:txBody>
          <a:bodyPr vert="horz" wrap="square" lIns="92414" tIns="46206" rIns="92414" bIns="46206" numCol="1" anchor="t" anchorCtr="0" compatLnSpc="1">
            <a:prstTxWarp prst="textNoShape">
              <a:avLst/>
            </a:prstTxWarp>
          </a:bodyPr>
          <a:lstStyle>
            <a:lvl1pPr algn="r" eaLnBrk="1" hangingPunct="1">
              <a:defRPr sz="1100">
                <a:latin typeface="Arial" panose="020B0604020202020204" pitchFamily="34" charset="0"/>
              </a:defRPr>
            </a:lvl1pPr>
          </a:lstStyle>
          <a:p>
            <a:pPr>
              <a:defRPr/>
            </a:pPr>
            <a:r>
              <a:rPr lang="en-US"/>
              <a:t>2016</a:t>
            </a:r>
          </a:p>
        </p:txBody>
      </p:sp>
      <p:sp>
        <p:nvSpPr>
          <p:cNvPr id="31748" name="Rectangle 4"/>
          <p:cNvSpPr>
            <a:spLocks noGrp="1" noRot="1" noChangeAspect="1" noChangeArrowheads="1" noTextEdit="1"/>
          </p:cNvSpPr>
          <p:nvPr>
            <p:ph type="sldImg" idx="2"/>
          </p:nvPr>
        </p:nvSpPr>
        <p:spPr bwMode="auto">
          <a:xfrm>
            <a:off x="1181100" y="698500"/>
            <a:ext cx="4648200" cy="34861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01" name="Rectangle 5"/>
          <p:cNvSpPr>
            <a:spLocks noGrp="1" noChangeArrowheads="1"/>
          </p:cNvSpPr>
          <p:nvPr>
            <p:ph type="body" sz="quarter" idx="3"/>
          </p:nvPr>
        </p:nvSpPr>
        <p:spPr bwMode="auto">
          <a:xfrm>
            <a:off x="700415" y="4415559"/>
            <a:ext cx="5609574" cy="4182907"/>
          </a:xfrm>
          <a:prstGeom prst="rect">
            <a:avLst/>
          </a:prstGeom>
          <a:noFill/>
          <a:ln w="9525">
            <a:noFill/>
            <a:miter lim="800000"/>
            <a:headEnd/>
            <a:tailEnd/>
          </a:ln>
          <a:effectLst/>
        </p:spPr>
        <p:txBody>
          <a:bodyPr vert="horz" wrap="square" lIns="92414" tIns="46206" rIns="92414" bIns="46206"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102" name="Rectangle 6"/>
          <p:cNvSpPr>
            <a:spLocks noGrp="1" noChangeArrowheads="1"/>
          </p:cNvSpPr>
          <p:nvPr>
            <p:ph type="ftr" sz="quarter" idx="4"/>
          </p:nvPr>
        </p:nvSpPr>
        <p:spPr bwMode="auto">
          <a:xfrm>
            <a:off x="1" y="8829538"/>
            <a:ext cx="3038258" cy="465292"/>
          </a:xfrm>
          <a:prstGeom prst="rect">
            <a:avLst/>
          </a:prstGeom>
          <a:noFill/>
          <a:ln w="9525">
            <a:noFill/>
            <a:miter lim="800000"/>
            <a:headEnd/>
            <a:tailEnd/>
          </a:ln>
          <a:effectLst/>
        </p:spPr>
        <p:txBody>
          <a:bodyPr vert="horz" wrap="square" lIns="92414" tIns="46206" rIns="92414" bIns="46206" numCol="1" anchor="b" anchorCtr="0" compatLnSpc="1">
            <a:prstTxWarp prst="textNoShape">
              <a:avLst/>
            </a:prstTxWarp>
          </a:bodyPr>
          <a:lstStyle>
            <a:lvl1pPr eaLnBrk="1" hangingPunct="1">
              <a:defRPr sz="1100">
                <a:latin typeface="Arial" panose="020B0604020202020204" pitchFamily="34" charset="0"/>
              </a:defRPr>
            </a:lvl1pPr>
          </a:lstStyle>
          <a:p>
            <a:pPr>
              <a:defRPr/>
            </a:pPr>
            <a:endParaRPr lang="en-US"/>
          </a:p>
        </p:txBody>
      </p:sp>
      <p:sp>
        <p:nvSpPr>
          <p:cNvPr id="4103" name="Rectangle 7"/>
          <p:cNvSpPr>
            <a:spLocks noGrp="1" noChangeArrowheads="1"/>
          </p:cNvSpPr>
          <p:nvPr>
            <p:ph type="sldNum" sz="quarter" idx="5"/>
          </p:nvPr>
        </p:nvSpPr>
        <p:spPr bwMode="auto">
          <a:xfrm>
            <a:off x="3970578" y="8829538"/>
            <a:ext cx="3038258" cy="465292"/>
          </a:xfrm>
          <a:prstGeom prst="rect">
            <a:avLst/>
          </a:prstGeom>
          <a:noFill/>
          <a:ln w="9525">
            <a:noFill/>
            <a:miter lim="800000"/>
            <a:headEnd/>
            <a:tailEnd/>
          </a:ln>
          <a:effectLst/>
        </p:spPr>
        <p:txBody>
          <a:bodyPr vert="horz" wrap="square" lIns="92414" tIns="46206" rIns="92414" bIns="46206" numCol="1" anchor="b" anchorCtr="0" compatLnSpc="1">
            <a:prstTxWarp prst="textNoShape">
              <a:avLst/>
            </a:prstTxWarp>
          </a:bodyPr>
          <a:lstStyle>
            <a:lvl1pPr algn="r" eaLnBrk="1" hangingPunct="1">
              <a:defRPr sz="1100" smtClean="0"/>
            </a:lvl1pPr>
          </a:lstStyle>
          <a:p>
            <a:pPr>
              <a:defRPr/>
            </a:pPr>
            <a:fld id="{2872364B-3624-4DEF-925C-CE562510A220}" type="slidenum">
              <a:rPr lang="en-US" altLang="en-US"/>
              <a:pPr>
                <a:defRPr/>
              </a:pPr>
              <a:t>‹#›</a:t>
            </a:fld>
            <a:endParaRPr lang="en-US" altLang="en-US"/>
          </a:p>
        </p:txBody>
      </p:sp>
    </p:spTree>
    <p:extLst>
      <p:ext uri="{BB962C8B-B14F-4D97-AF65-F5344CB8AC3E}">
        <p14:creationId xmlns:p14="http://schemas.microsoft.com/office/powerpoint/2010/main" val="4133118635"/>
      </p:ext>
    </p:extLst>
  </p:cSld>
  <p:clrMap bg1="lt1" tx1="dk1" bg2="lt2" tx2="dk2" accent1="accent1" accent2="accent2" accent3="accent3" accent4="accent4" accent5="accent5" accent6="accent6" hlink="hlink" folHlink="folHlink"/>
  <p:hf sldNum="0" hdr="0" ftr="0"/>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ctangle 2"/>
          <p:cNvSpPr>
            <a:spLocks noGrp="1" noRot="1" noChangeAspect="1" noChangeArrowheads="1" noTextEdit="1"/>
          </p:cNvSpPr>
          <p:nvPr>
            <p:ph type="sldImg"/>
          </p:nvPr>
        </p:nvSpPr>
        <p:spPr>
          <a:xfrm>
            <a:off x="1579563" y="153988"/>
            <a:ext cx="3854450" cy="2890837"/>
          </a:xfrm>
          <a:ln/>
        </p:spPr>
      </p:sp>
      <p:sp>
        <p:nvSpPr>
          <p:cNvPr id="32772" name="Rectangle 3"/>
          <p:cNvSpPr>
            <a:spLocks noGrp="1" noChangeArrowheads="1"/>
          </p:cNvSpPr>
          <p:nvPr>
            <p:ph type="body" idx="1"/>
          </p:nvPr>
        </p:nvSpPr>
        <p:spPr>
          <a:xfrm>
            <a:off x="305552" y="3125001"/>
            <a:ext cx="6399301" cy="601892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latin typeface="Arial" charset="0"/>
            </a:endParaRPr>
          </a:p>
          <a:p>
            <a:pPr eaLnBrk="1" hangingPunct="1"/>
            <a:endParaRPr lang="en-US" altLang="en-US" dirty="0">
              <a:latin typeface="Arial" charset="0"/>
            </a:endParaRPr>
          </a:p>
          <a:p>
            <a:pPr eaLnBrk="1" hangingPunct="1"/>
            <a:r>
              <a:rPr lang="en-US" altLang="en-US" dirty="0">
                <a:latin typeface="Arial" charset="0"/>
              </a:rPr>
              <a:t>Introduce yourself to the your</a:t>
            </a:r>
            <a:r>
              <a:rPr lang="en-US" altLang="en-US" baseline="0" dirty="0">
                <a:latin typeface="Arial" charset="0"/>
              </a:rPr>
              <a:t> class. </a:t>
            </a:r>
            <a:r>
              <a:rPr lang="en-US" altLang="en-US" dirty="0">
                <a:latin typeface="Arial" charset="0"/>
              </a:rPr>
              <a:t>Welcome the participants.  </a:t>
            </a:r>
          </a:p>
          <a:p>
            <a:pPr eaLnBrk="1" hangingPunct="1"/>
            <a:r>
              <a:rPr lang="en-US" altLang="en-US" dirty="0">
                <a:latin typeface="Arial" charset="0"/>
              </a:rPr>
              <a:t>Call</a:t>
            </a:r>
            <a:r>
              <a:rPr lang="en-US" altLang="en-US" baseline="0" dirty="0">
                <a:latin typeface="Arial" charset="0"/>
              </a:rPr>
              <a:t> on them by Name (nameplates optional) </a:t>
            </a:r>
            <a:endParaRPr lang="en-US" altLang="en-US" dirty="0">
              <a:latin typeface="Arial" charset="0"/>
            </a:endParaRPr>
          </a:p>
          <a:p>
            <a:pPr eaLnBrk="1" hangingPunct="1"/>
            <a:endParaRPr lang="en-US" altLang="en-US" dirty="0">
              <a:latin typeface="Arial" charset="0"/>
            </a:endParaRPr>
          </a:p>
          <a:p>
            <a:pPr eaLnBrk="1" hangingPunct="1"/>
            <a:r>
              <a:rPr lang="en-US" altLang="en-US" dirty="0">
                <a:latin typeface="Arial" charset="0"/>
              </a:rPr>
              <a:t>Encourage students to ask questions and offer words of wisdom.</a:t>
            </a:r>
          </a:p>
          <a:p>
            <a:pPr eaLnBrk="1" hangingPunct="1"/>
            <a:endParaRPr lang="en-US" altLang="en-US" dirty="0">
              <a:latin typeface="Arial" charset="0"/>
            </a:endParaRPr>
          </a:p>
          <a:p>
            <a:pPr eaLnBrk="1" hangingPunct="1"/>
            <a:r>
              <a:rPr lang="en-US" altLang="en-US" dirty="0">
                <a:latin typeface="Arial" charset="0"/>
              </a:rPr>
              <a:t>Acknowledge that it is not possible to fully address every aspect of financial management within the allotted time.  </a:t>
            </a:r>
          </a:p>
          <a:p>
            <a:pPr eaLnBrk="1" hangingPunct="1"/>
            <a:r>
              <a:rPr lang="en-US" altLang="en-US" dirty="0">
                <a:latin typeface="Arial" charset="0"/>
              </a:rPr>
              <a:t>We will only be scratching the surface.  </a:t>
            </a:r>
          </a:p>
        </p:txBody>
      </p:sp>
      <p:sp>
        <p:nvSpPr>
          <p:cNvPr id="2" name="Date Placeholder 1"/>
          <p:cNvSpPr>
            <a:spLocks noGrp="1"/>
          </p:cNvSpPr>
          <p:nvPr>
            <p:ph type="dt" idx="10"/>
          </p:nvPr>
        </p:nvSpPr>
        <p:spPr/>
        <p:txBody>
          <a:bodyPr/>
          <a:lstStyle/>
          <a:p>
            <a:pPr>
              <a:defRPr/>
            </a:pPr>
            <a:r>
              <a:rPr lang="en-US"/>
              <a:t>2016</a:t>
            </a:r>
            <a:endParaRPr lang="en-US" dirty="0"/>
          </a:p>
        </p:txBody>
      </p:sp>
    </p:spTree>
    <p:extLst>
      <p:ext uri="{BB962C8B-B14F-4D97-AF65-F5344CB8AC3E}">
        <p14:creationId xmlns:p14="http://schemas.microsoft.com/office/powerpoint/2010/main" val="140180025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a:ln/>
        </p:spPr>
      </p:sp>
      <p:sp>
        <p:nvSpPr>
          <p:cNvPr id="4096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896781">
              <a:defRPr/>
            </a:pPr>
            <a:endParaRPr lang="en-US" altLang="en-US" b="1" i="1" dirty="0">
              <a:latin typeface="Arial" charset="0"/>
            </a:endParaRPr>
          </a:p>
          <a:p>
            <a:pPr defTabSz="896781">
              <a:defRPr/>
            </a:pPr>
            <a:r>
              <a:rPr lang="en-US" altLang="en-US" b="1" i="1" dirty="0">
                <a:latin typeface="Arial" charset="0"/>
              </a:rPr>
              <a:t>INTERACTIVE – Pass</a:t>
            </a:r>
            <a:r>
              <a:rPr lang="en-US" altLang="en-US" b="1" i="1" baseline="0" dirty="0">
                <a:latin typeface="Arial" charset="0"/>
              </a:rPr>
              <a:t> out Handout 4 -  Expenses Worksheet  - Review the example given </a:t>
            </a:r>
            <a:endParaRPr lang="en-US" altLang="en-US" b="1" i="1" dirty="0">
              <a:latin typeface="Arial" charset="0"/>
            </a:endParaRPr>
          </a:p>
          <a:p>
            <a:r>
              <a:rPr lang="en-US" altLang="en-US" dirty="0">
                <a:latin typeface="Arial" charset="0"/>
              </a:rPr>
              <a:t>Most people have a pretty good idea of where their money comes from, but only a vague idea of where it goes.  </a:t>
            </a:r>
          </a:p>
          <a:p>
            <a:r>
              <a:rPr lang="en-US" altLang="en-US" dirty="0">
                <a:latin typeface="Arial" charset="0"/>
              </a:rPr>
              <a:t>If you want to gain better control of your finances, you will need to track your expenses.</a:t>
            </a:r>
          </a:p>
          <a:p>
            <a:endParaRPr lang="en-US" altLang="en-US" b="1" dirty="0">
              <a:latin typeface="Arial" charset="0"/>
            </a:endParaRPr>
          </a:p>
          <a:p>
            <a:r>
              <a:rPr lang="en-US" altLang="en-US" b="1" dirty="0">
                <a:latin typeface="Arial" charset="0"/>
              </a:rPr>
              <a:t>Expenses fall into two main types: </a:t>
            </a:r>
          </a:p>
          <a:p>
            <a:r>
              <a:rPr lang="en-US" altLang="en-US" baseline="0" dirty="0">
                <a:latin typeface="Arial" charset="0"/>
              </a:rPr>
              <a:t>     Regular </a:t>
            </a:r>
            <a:r>
              <a:rPr lang="en-US" altLang="en-US" dirty="0">
                <a:latin typeface="Arial" charset="0"/>
              </a:rPr>
              <a:t>Fixed expenses -  that do not change in amount month to month</a:t>
            </a:r>
            <a:r>
              <a:rPr lang="en-US" altLang="en-US" baseline="0" dirty="0">
                <a:latin typeface="Arial" charset="0"/>
              </a:rPr>
              <a:t> </a:t>
            </a:r>
            <a:r>
              <a:rPr lang="en-US" altLang="en-US" dirty="0">
                <a:latin typeface="Arial" charset="0"/>
              </a:rPr>
              <a:t>Fixed expenses  - are predictable </a:t>
            </a:r>
          </a:p>
          <a:p>
            <a:pPr defTabSz="896781">
              <a:defRPr/>
            </a:pPr>
            <a:r>
              <a:rPr lang="en-US" altLang="en-US" dirty="0">
                <a:latin typeface="Arial" charset="0"/>
              </a:rPr>
              <a:t>     Regular Variable</a:t>
            </a:r>
            <a:r>
              <a:rPr lang="en-US" altLang="en-US" baseline="0" dirty="0">
                <a:latin typeface="Arial" charset="0"/>
              </a:rPr>
              <a:t>  - they are monthly, but vary in the rate depending on use - </a:t>
            </a:r>
          </a:p>
          <a:p>
            <a:pPr defTabSz="896781">
              <a:defRPr/>
            </a:pPr>
            <a:r>
              <a:rPr lang="en-US" altLang="en-US" baseline="0" dirty="0">
                <a:latin typeface="Arial" charset="0"/>
              </a:rPr>
              <a:t>     </a:t>
            </a:r>
            <a:r>
              <a:rPr lang="en-US" altLang="en-US" dirty="0">
                <a:latin typeface="Arial" charset="0"/>
              </a:rPr>
              <a:t>Irregular Expected</a:t>
            </a:r>
            <a:r>
              <a:rPr lang="en-US" altLang="en-US" baseline="0" dirty="0">
                <a:latin typeface="Arial" charset="0"/>
              </a:rPr>
              <a:t> </a:t>
            </a:r>
            <a:r>
              <a:rPr lang="en-US" altLang="en-US" dirty="0">
                <a:latin typeface="Arial" charset="0"/>
              </a:rPr>
              <a:t>and Periodic expenses – may</a:t>
            </a:r>
            <a:r>
              <a:rPr lang="en-US" altLang="en-US" baseline="0" dirty="0">
                <a:latin typeface="Arial" charset="0"/>
              </a:rPr>
              <a:t> include quarterly water bill, annual dues, car maintenance</a:t>
            </a:r>
          </a:p>
          <a:p>
            <a:pPr defTabSz="896781">
              <a:defRPr/>
            </a:pPr>
            <a:r>
              <a:rPr lang="en-US" altLang="en-US" baseline="0" dirty="0">
                <a:latin typeface="Arial" charset="0"/>
              </a:rPr>
              <a:t>     Irregular Unexpected or emergency expenses -  home repairs, hospital bills </a:t>
            </a:r>
            <a:endParaRPr lang="en-US" altLang="en-US" dirty="0">
              <a:latin typeface="Arial" charset="0"/>
            </a:endParaRPr>
          </a:p>
          <a:p>
            <a:r>
              <a:rPr lang="en-US" altLang="en-US" dirty="0">
                <a:latin typeface="Arial" charset="0"/>
              </a:rPr>
              <a:t>	</a:t>
            </a:r>
          </a:p>
          <a:p>
            <a:r>
              <a:rPr lang="en-US" altLang="en-US" dirty="0">
                <a:latin typeface="Arial" charset="0"/>
              </a:rPr>
              <a:t>You may not be able to predict all</a:t>
            </a:r>
            <a:r>
              <a:rPr lang="en-US" altLang="en-US" baseline="0" dirty="0">
                <a:latin typeface="Arial" charset="0"/>
              </a:rPr>
              <a:t> expenses, </a:t>
            </a:r>
            <a:r>
              <a:rPr lang="en-US" altLang="en-US" dirty="0">
                <a:latin typeface="Arial" charset="0"/>
              </a:rPr>
              <a:t>but you are able to plan for them.</a:t>
            </a:r>
          </a:p>
          <a:p>
            <a:r>
              <a:rPr lang="en-US" altLang="en-US" b="1" dirty="0">
                <a:latin typeface="Arial" charset="0"/>
              </a:rPr>
              <a:t>Interactive:  What are some ways you can think or that you have used to track your expenses?  </a:t>
            </a:r>
          </a:p>
          <a:p>
            <a:endParaRPr lang="en-US" altLang="en-US" b="1" dirty="0">
              <a:latin typeface="Arial" charset="0"/>
            </a:endParaRPr>
          </a:p>
          <a:p>
            <a:r>
              <a:rPr lang="en-US" altLang="en-US" b="1" dirty="0">
                <a:latin typeface="Arial" charset="0"/>
              </a:rPr>
              <a:t>Anyone use a Journal?  Excel Spreadsheet?  Saving Receipts</a:t>
            </a:r>
            <a:r>
              <a:rPr lang="en-US" altLang="en-US" b="1" baseline="0" dirty="0">
                <a:latin typeface="Arial" charset="0"/>
              </a:rPr>
              <a:t> Monthly?  </a:t>
            </a:r>
            <a:endParaRPr lang="en-US" altLang="en-US" b="1" dirty="0">
              <a:latin typeface="Arial" charset="0"/>
            </a:endParaRPr>
          </a:p>
          <a:p>
            <a:endParaRPr lang="en-US" altLang="en-US" dirty="0">
              <a:latin typeface="Arial" charset="0"/>
            </a:endParaRPr>
          </a:p>
          <a:p>
            <a:endParaRPr lang="en-US" altLang="en-US" b="1" dirty="0">
              <a:latin typeface="Arial" charset="0"/>
            </a:endParaRPr>
          </a:p>
        </p:txBody>
      </p:sp>
      <p:sp>
        <p:nvSpPr>
          <p:cNvPr id="2" name="Date Placeholder 1"/>
          <p:cNvSpPr>
            <a:spLocks noGrp="1"/>
          </p:cNvSpPr>
          <p:nvPr>
            <p:ph type="dt" idx="10"/>
          </p:nvPr>
        </p:nvSpPr>
        <p:spPr/>
        <p:txBody>
          <a:bodyPr/>
          <a:lstStyle/>
          <a:p>
            <a:pPr>
              <a:defRPr/>
            </a:pPr>
            <a:r>
              <a:rPr lang="en-US"/>
              <a:t>2016</a:t>
            </a:r>
          </a:p>
        </p:txBody>
      </p:sp>
    </p:spTree>
    <p:extLst>
      <p:ext uri="{BB962C8B-B14F-4D97-AF65-F5344CB8AC3E}">
        <p14:creationId xmlns:p14="http://schemas.microsoft.com/office/powerpoint/2010/main" val="4388785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z="1100" b="1" dirty="0">
              <a:latin typeface="Arial" charset="0"/>
              <a:cs typeface="Arial" charset="0"/>
            </a:endParaRPr>
          </a:p>
          <a:p>
            <a:r>
              <a:rPr lang="en-US" altLang="en-US" sz="1100" b="1" dirty="0">
                <a:latin typeface="Arial" charset="0"/>
                <a:cs typeface="Arial" charset="0"/>
              </a:rPr>
              <a:t>INTERACTIVE: Pass out Handout 5 Creating a Spending plan</a:t>
            </a:r>
          </a:p>
          <a:p>
            <a:r>
              <a:rPr lang="en-US" altLang="en-US" sz="1100" dirty="0">
                <a:latin typeface="Arial" charset="0"/>
                <a:cs typeface="Arial" charset="0"/>
              </a:rPr>
              <a:t>This is to do AT HOME -  these give a picture of your current financial situation.  </a:t>
            </a:r>
          </a:p>
          <a:p>
            <a:pPr defTabSz="896781">
              <a:defRPr/>
            </a:pPr>
            <a:r>
              <a:rPr lang="en-US" altLang="en-US" sz="1100" dirty="0">
                <a:latin typeface="Arial" charset="0"/>
              </a:rPr>
              <a:t>Example – to get the most out of a drive across country – you will want to plan where to stop and what to see. </a:t>
            </a:r>
          </a:p>
          <a:p>
            <a:pPr defTabSz="896781">
              <a:defRPr/>
            </a:pPr>
            <a:r>
              <a:rPr lang="en-US" altLang="en-US" sz="1100" dirty="0">
                <a:latin typeface="Arial" charset="0"/>
              </a:rPr>
              <a:t>To get the most out of your finances and grow them – you will want to plan your spending and set goals.</a:t>
            </a:r>
            <a:endParaRPr lang="en-US" altLang="en-US" sz="1100" dirty="0">
              <a:latin typeface="Arial" charset="0"/>
              <a:cs typeface="Arial" charset="0"/>
            </a:endParaRPr>
          </a:p>
          <a:p>
            <a:r>
              <a:rPr lang="en-US" altLang="en-US" sz="1100" dirty="0">
                <a:latin typeface="Arial" charset="0"/>
                <a:cs typeface="Arial" charset="0"/>
              </a:rPr>
              <a:t>  </a:t>
            </a:r>
          </a:p>
          <a:p>
            <a:pPr eaLnBrk="1" hangingPunct="1">
              <a:spcBef>
                <a:spcPct val="0"/>
              </a:spcBef>
            </a:pPr>
            <a:r>
              <a:rPr lang="en-US" altLang="en-US" sz="1100" b="1" dirty="0">
                <a:latin typeface="Arial" charset="0"/>
                <a:cs typeface="Arial" charset="0"/>
              </a:rPr>
              <a:t>Setting Goals and Planning Expenditures:  </a:t>
            </a:r>
            <a:r>
              <a:rPr lang="en-US" altLang="en-US" sz="1100" dirty="0">
                <a:latin typeface="Arial" charset="0"/>
                <a:cs typeface="Arial" charset="0"/>
              </a:rPr>
              <a:t>use your income and expenses.  Set up spending guidelines. </a:t>
            </a:r>
          </a:p>
          <a:p>
            <a:pPr eaLnBrk="1" hangingPunct="1">
              <a:spcBef>
                <a:spcPct val="0"/>
              </a:spcBef>
            </a:pPr>
            <a:r>
              <a:rPr lang="en-US" altLang="en-US" sz="1100" dirty="0">
                <a:latin typeface="Arial" charset="0"/>
                <a:cs typeface="Arial" charset="0"/>
              </a:rPr>
              <a:t>Include debt payments and savings as part of the plan, and don’t forget those bills that don’t occur each month.  </a:t>
            </a:r>
          </a:p>
          <a:p>
            <a:pPr eaLnBrk="1" hangingPunct="1">
              <a:spcBef>
                <a:spcPct val="0"/>
              </a:spcBef>
            </a:pPr>
            <a:r>
              <a:rPr lang="en-US" altLang="en-US" sz="1100" b="1" dirty="0">
                <a:latin typeface="Arial" charset="0"/>
                <a:cs typeface="Arial" charset="0"/>
              </a:rPr>
              <a:t>Make Tradeoffs:  </a:t>
            </a:r>
            <a:r>
              <a:rPr lang="en-US" altLang="en-US" sz="1100" dirty="0">
                <a:latin typeface="Arial" charset="0"/>
                <a:cs typeface="Arial" charset="0"/>
              </a:rPr>
              <a:t>How do we prioritize? What expenses may be able to be cut? </a:t>
            </a:r>
          </a:p>
          <a:p>
            <a:r>
              <a:rPr lang="en-US" altLang="en-US" sz="1100" b="1" dirty="0">
                <a:latin typeface="Arial" charset="0"/>
                <a:cs typeface="Arial" charset="0"/>
              </a:rPr>
              <a:t>Put Plan Into Action:  </a:t>
            </a:r>
            <a:r>
              <a:rPr lang="en-US" altLang="en-US" sz="1100" dirty="0">
                <a:latin typeface="Arial" charset="0"/>
                <a:cs typeface="Arial" charset="0"/>
              </a:rPr>
              <a:t>Even the best thought out plan will not succeed unless you implement it.</a:t>
            </a:r>
          </a:p>
          <a:p>
            <a:pPr eaLnBrk="1" hangingPunct="1">
              <a:spcBef>
                <a:spcPct val="0"/>
              </a:spcBef>
            </a:pPr>
            <a:r>
              <a:rPr lang="en-US" altLang="en-US" sz="1100" b="1" dirty="0">
                <a:latin typeface="Arial" charset="0"/>
                <a:cs typeface="Arial" charset="0"/>
              </a:rPr>
              <a:t>Track Income &amp; Expenses :</a:t>
            </a:r>
            <a:r>
              <a:rPr lang="en-US" altLang="en-US" sz="1100" dirty="0">
                <a:latin typeface="Arial" charset="0"/>
                <a:cs typeface="Arial" charset="0"/>
              </a:rPr>
              <a:t>  You can’t begin to assess how well your plan is working without doing this.  </a:t>
            </a:r>
          </a:p>
          <a:p>
            <a:r>
              <a:rPr lang="en-US" altLang="en-US" sz="1100" b="1" dirty="0">
                <a:latin typeface="Arial" charset="0"/>
                <a:cs typeface="Arial" charset="0"/>
              </a:rPr>
              <a:t>Evaluate and Adjust:</a:t>
            </a:r>
            <a:r>
              <a:rPr lang="en-US" altLang="en-US" sz="1100" dirty="0">
                <a:latin typeface="Arial" charset="0"/>
                <a:cs typeface="Arial" charset="0"/>
              </a:rPr>
              <a:t>  Real life experience is your test. Try it for a month. </a:t>
            </a:r>
          </a:p>
          <a:p>
            <a:endParaRPr lang="en-US" altLang="en-US" sz="1100" dirty="0">
              <a:latin typeface="Arial" charset="0"/>
              <a:cs typeface="Arial" charset="0"/>
            </a:endParaRPr>
          </a:p>
        </p:txBody>
      </p:sp>
      <p:sp>
        <p:nvSpPr>
          <p:cNvPr id="2" name="Date Placeholder 1"/>
          <p:cNvSpPr>
            <a:spLocks noGrp="1"/>
          </p:cNvSpPr>
          <p:nvPr>
            <p:ph type="dt" idx="10"/>
          </p:nvPr>
        </p:nvSpPr>
        <p:spPr/>
        <p:txBody>
          <a:bodyPr/>
          <a:lstStyle/>
          <a:p>
            <a:pPr>
              <a:defRPr/>
            </a:pPr>
            <a:r>
              <a:rPr lang="en-US"/>
              <a:t>2016</a:t>
            </a:r>
          </a:p>
        </p:txBody>
      </p:sp>
    </p:spTree>
    <p:extLst>
      <p:ext uri="{BB962C8B-B14F-4D97-AF65-F5344CB8AC3E}">
        <p14:creationId xmlns:p14="http://schemas.microsoft.com/office/powerpoint/2010/main" val="273113903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Create a list</a:t>
            </a:r>
            <a:r>
              <a:rPr lang="en-US" b="1" baseline="0" dirty="0" smtClean="0"/>
              <a:t> of everything you plan to spend money on each month.  (Use Handout B to track weekly spending) </a:t>
            </a:r>
          </a:p>
          <a:p>
            <a:endParaRPr lang="en-US" b="1" baseline="0" dirty="0" smtClean="0"/>
          </a:p>
          <a:p>
            <a:r>
              <a:rPr lang="en-US" b="1" baseline="0" dirty="0" smtClean="0"/>
              <a:t>At the end of the month, see if you kept with I your plan.</a:t>
            </a:r>
          </a:p>
          <a:p>
            <a:endParaRPr lang="en-US" b="1" baseline="0" dirty="0" smtClean="0"/>
          </a:p>
          <a:p>
            <a:r>
              <a:rPr lang="en-US" b="1" baseline="0" dirty="0" smtClean="0"/>
              <a:t>If not, then you need to make some adjustments. </a:t>
            </a:r>
            <a:endParaRPr lang="en-US" b="1" dirty="0"/>
          </a:p>
        </p:txBody>
      </p:sp>
      <p:sp>
        <p:nvSpPr>
          <p:cNvPr id="4" name="Date Placeholder 3"/>
          <p:cNvSpPr>
            <a:spLocks noGrp="1"/>
          </p:cNvSpPr>
          <p:nvPr>
            <p:ph type="dt" idx="10"/>
          </p:nvPr>
        </p:nvSpPr>
        <p:spPr/>
        <p:txBody>
          <a:bodyPr/>
          <a:lstStyle/>
          <a:p>
            <a:pPr>
              <a:defRPr/>
            </a:pPr>
            <a:r>
              <a:rPr lang="en-US" smtClean="0"/>
              <a:t>2016</a:t>
            </a:r>
            <a:endParaRPr lang="en-US"/>
          </a:p>
        </p:txBody>
      </p:sp>
    </p:spTree>
    <p:extLst>
      <p:ext uri="{BB962C8B-B14F-4D97-AF65-F5344CB8AC3E}">
        <p14:creationId xmlns:p14="http://schemas.microsoft.com/office/powerpoint/2010/main" val="307555427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000" dirty="0" smtClean="0"/>
              <a:t>Track your Spending every</a:t>
            </a:r>
            <a:r>
              <a:rPr lang="en-US" sz="2000" baseline="0" dirty="0" smtClean="0"/>
              <a:t> single time you buy something, then try to categorize it.</a:t>
            </a:r>
          </a:p>
          <a:p>
            <a:r>
              <a:rPr lang="en-US" sz="2000" baseline="0" dirty="0" smtClean="0"/>
              <a:t>Do this for 3 -4 weeks to see where you may be overspending</a:t>
            </a:r>
            <a:endParaRPr lang="en-US" sz="2000" dirty="0" smtClean="0"/>
          </a:p>
          <a:p>
            <a:endParaRPr lang="en-US" sz="2000" b="1" dirty="0" smtClean="0"/>
          </a:p>
          <a:p>
            <a:r>
              <a:rPr lang="en-US" sz="2000" b="1" dirty="0" smtClean="0"/>
              <a:t>Once you know what you spend money on, Go back to the </a:t>
            </a:r>
            <a:r>
              <a:rPr lang="en-US" sz="2000" b="1" baseline="0" dirty="0" smtClean="0"/>
              <a:t>spending plan and set a budget on your Flexible  spending</a:t>
            </a:r>
            <a:endParaRPr lang="en-US" sz="2000" b="1" dirty="0"/>
          </a:p>
        </p:txBody>
      </p:sp>
      <p:sp>
        <p:nvSpPr>
          <p:cNvPr id="4" name="Date Placeholder 3"/>
          <p:cNvSpPr>
            <a:spLocks noGrp="1"/>
          </p:cNvSpPr>
          <p:nvPr>
            <p:ph type="dt" idx="10"/>
          </p:nvPr>
        </p:nvSpPr>
        <p:spPr/>
        <p:txBody>
          <a:bodyPr/>
          <a:lstStyle/>
          <a:p>
            <a:pPr>
              <a:defRPr/>
            </a:pPr>
            <a:r>
              <a:rPr lang="en-US" smtClean="0"/>
              <a:t>2016</a:t>
            </a:r>
            <a:endParaRPr lang="en-US"/>
          </a:p>
        </p:txBody>
      </p:sp>
    </p:spTree>
    <p:extLst>
      <p:ext uri="{BB962C8B-B14F-4D97-AF65-F5344CB8AC3E}">
        <p14:creationId xmlns:p14="http://schemas.microsoft.com/office/powerpoint/2010/main" val="3795026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a:ln/>
        </p:spPr>
      </p:sp>
      <p:sp>
        <p:nvSpPr>
          <p:cNvPr id="430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latin typeface="Arial" charset="0"/>
                <a:cs typeface="Arial" charset="0"/>
              </a:rPr>
              <a:t>Now that you have a picture of your Net Worth, or income and expenses</a:t>
            </a:r>
          </a:p>
          <a:p>
            <a:r>
              <a:rPr lang="en-US" altLang="en-US" dirty="0">
                <a:latin typeface="Arial" charset="0"/>
                <a:cs typeface="Arial" charset="0"/>
              </a:rPr>
              <a:t>Step two</a:t>
            </a:r>
            <a:r>
              <a:rPr lang="en-US" altLang="en-US" baseline="0" dirty="0">
                <a:latin typeface="Arial" charset="0"/>
                <a:cs typeface="Arial" charset="0"/>
              </a:rPr>
              <a:t> is to review </a:t>
            </a:r>
            <a:r>
              <a:rPr lang="en-US" altLang="en-US" dirty="0">
                <a:latin typeface="Arial" charset="0"/>
                <a:cs typeface="Arial" charset="0"/>
              </a:rPr>
              <a:t>how you are doing at living within your means </a:t>
            </a:r>
          </a:p>
          <a:p>
            <a:r>
              <a:rPr lang="en-US" altLang="en-US" dirty="0">
                <a:latin typeface="Arial" charset="0"/>
                <a:cs typeface="Arial" charset="0"/>
              </a:rPr>
              <a:t>A good measure of that is what we call a Cash Flow Analysis   Cash Flow is determined by calculating:</a:t>
            </a:r>
          </a:p>
          <a:p>
            <a:endParaRPr lang="en-US" altLang="en-US" b="1" dirty="0">
              <a:latin typeface="Arial" charset="0"/>
              <a:cs typeface="Arial" charset="0"/>
            </a:endParaRPr>
          </a:p>
          <a:p>
            <a:r>
              <a:rPr lang="en-US" altLang="en-US" b="1" dirty="0">
                <a:latin typeface="Arial" charset="0"/>
                <a:cs typeface="Arial" charset="0"/>
              </a:rPr>
              <a:t>Inflows</a:t>
            </a:r>
            <a:r>
              <a:rPr lang="en-US" altLang="en-US" dirty="0">
                <a:latin typeface="Arial" charset="0"/>
                <a:cs typeface="Arial" charset="0"/>
              </a:rPr>
              <a:t> of money from all sources</a:t>
            </a:r>
            <a:r>
              <a:rPr lang="en-US" altLang="en-US" baseline="0" dirty="0">
                <a:latin typeface="Arial" charset="0"/>
                <a:cs typeface="Arial" charset="0"/>
              </a:rPr>
              <a:t> using a one month time frame for measuring  </a:t>
            </a:r>
          </a:p>
          <a:p>
            <a:r>
              <a:rPr lang="en-US" altLang="en-US" baseline="0" dirty="0">
                <a:latin typeface="Arial" charset="0"/>
                <a:cs typeface="Arial" charset="0"/>
              </a:rPr>
              <a:t>Sources may include your </a:t>
            </a:r>
            <a:r>
              <a:rPr lang="en-US" altLang="en-US" dirty="0">
                <a:latin typeface="Arial" charset="0"/>
                <a:cs typeface="Arial" charset="0"/>
              </a:rPr>
              <a:t>pay, pensions, Social Security, investments, public assistance, and other sources </a:t>
            </a:r>
          </a:p>
          <a:p>
            <a:endParaRPr lang="en-US" altLang="en-US" b="1" dirty="0">
              <a:latin typeface="Arial" charset="0"/>
              <a:cs typeface="Arial" charset="0"/>
            </a:endParaRPr>
          </a:p>
          <a:p>
            <a:r>
              <a:rPr lang="en-US" altLang="en-US" b="1" dirty="0">
                <a:latin typeface="Arial" charset="0"/>
                <a:cs typeface="Arial" charset="0"/>
              </a:rPr>
              <a:t>Outflows</a:t>
            </a:r>
            <a:r>
              <a:rPr lang="en-US" altLang="en-US" dirty="0">
                <a:latin typeface="Arial" charset="0"/>
                <a:cs typeface="Arial" charset="0"/>
              </a:rPr>
              <a:t> may include monthly expenses including housing, transportation, food, clothing, </a:t>
            </a:r>
          </a:p>
          <a:p>
            <a:r>
              <a:rPr lang="en-US" altLang="en-US" dirty="0">
                <a:latin typeface="Arial" charset="0"/>
                <a:cs typeface="Arial" charset="0"/>
              </a:rPr>
              <a:t>personal care, medical expenses, child care, paying down debt - over that same one month period.   </a:t>
            </a:r>
          </a:p>
          <a:p>
            <a:endParaRPr lang="en-US" altLang="en-US" dirty="0">
              <a:latin typeface="Arial" charset="0"/>
              <a:cs typeface="Arial" charset="0"/>
            </a:endParaRPr>
          </a:p>
          <a:p>
            <a:pPr eaLnBrk="1" hangingPunct="1">
              <a:spcBef>
                <a:spcPct val="0"/>
              </a:spcBef>
            </a:pPr>
            <a:r>
              <a:rPr lang="en-US" altLang="en-US" dirty="0">
                <a:latin typeface="Arial" charset="0"/>
                <a:cs typeface="Arial" charset="0"/>
              </a:rPr>
              <a:t>If your cash flow is positive, your income exceeds your expenses.  If it is negative, you are spending more money than is coming in. </a:t>
            </a:r>
          </a:p>
          <a:p>
            <a:r>
              <a:rPr lang="en-US" altLang="en-US" dirty="0">
                <a:latin typeface="Arial" charset="0"/>
                <a:cs typeface="Arial" charset="0"/>
              </a:rPr>
              <a:t>Analyzing your cash flow gives you information to support the planning that will take place next in the process.</a:t>
            </a:r>
          </a:p>
          <a:p>
            <a:endParaRPr lang="en-US" altLang="en-US" b="1" dirty="0">
              <a:latin typeface="Arial" charset="0"/>
              <a:cs typeface="Arial" charset="0"/>
            </a:endParaRPr>
          </a:p>
          <a:p>
            <a:endParaRPr lang="en-US" altLang="en-US" dirty="0">
              <a:latin typeface="Arial" charset="0"/>
            </a:endParaRPr>
          </a:p>
        </p:txBody>
      </p:sp>
      <p:sp>
        <p:nvSpPr>
          <p:cNvPr id="2" name="Date Placeholder 1"/>
          <p:cNvSpPr>
            <a:spLocks noGrp="1"/>
          </p:cNvSpPr>
          <p:nvPr>
            <p:ph type="dt" idx="10"/>
          </p:nvPr>
        </p:nvSpPr>
        <p:spPr/>
        <p:txBody>
          <a:bodyPr/>
          <a:lstStyle/>
          <a:p>
            <a:pPr>
              <a:defRPr/>
            </a:pPr>
            <a:r>
              <a:rPr lang="en-US"/>
              <a:t>2016</a:t>
            </a:r>
          </a:p>
        </p:txBody>
      </p:sp>
    </p:spTree>
    <p:extLst>
      <p:ext uri="{BB962C8B-B14F-4D97-AF65-F5344CB8AC3E}">
        <p14:creationId xmlns:p14="http://schemas.microsoft.com/office/powerpoint/2010/main" val="48414673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05565">
              <a:defRPr/>
            </a:pPr>
            <a:r>
              <a:rPr lang="en-US" dirty="0"/>
              <a:t>https://www.youtube.com/watch?v=el40d2gyWaI</a:t>
            </a:r>
          </a:p>
          <a:p>
            <a:pPr defTabSz="905565">
              <a:defRPr/>
            </a:pPr>
            <a:endParaRPr lang="en-US" dirty="0"/>
          </a:p>
          <a:p>
            <a:pPr defTabSz="905565">
              <a:defRPr/>
            </a:pPr>
            <a:r>
              <a:rPr lang="en-US" dirty="0"/>
              <a:t>https://www.youtube.com/watch?v=i-JlfPIQHUg</a:t>
            </a:r>
          </a:p>
          <a:p>
            <a:endParaRPr lang="en-US" altLang="en-US" b="1" dirty="0">
              <a:latin typeface="Arial" charset="0"/>
              <a:cs typeface="Arial" charset="0"/>
            </a:endParaRPr>
          </a:p>
          <a:p>
            <a:pPr eaLnBrk="1" hangingPunct="1">
              <a:spcBef>
                <a:spcPct val="0"/>
              </a:spcBef>
            </a:pPr>
            <a:r>
              <a:rPr lang="en-US" altLang="en-US" b="1" dirty="0">
                <a:latin typeface="Arial" charset="0"/>
                <a:cs typeface="Arial" charset="0"/>
              </a:rPr>
              <a:t>On white board – review monthly expenses – ask the class to</a:t>
            </a:r>
            <a:r>
              <a:rPr lang="en-US" altLang="en-US" b="1" baseline="0" dirty="0">
                <a:latin typeface="Arial" charset="0"/>
                <a:cs typeface="Arial" charset="0"/>
              </a:rPr>
              <a:t> give you monthly expenses and then let them tell you if </a:t>
            </a:r>
          </a:p>
          <a:p>
            <a:pPr eaLnBrk="1" hangingPunct="1">
              <a:spcBef>
                <a:spcPct val="0"/>
              </a:spcBef>
            </a:pPr>
            <a:r>
              <a:rPr lang="en-US" altLang="en-US" b="1" baseline="0" dirty="0">
                <a:latin typeface="Arial" charset="0"/>
                <a:cs typeface="Arial" charset="0"/>
              </a:rPr>
              <a:t>They are needs</a:t>
            </a:r>
            <a:r>
              <a:rPr lang="en-US" altLang="en-US" b="1" dirty="0">
                <a:latin typeface="Arial" charset="0"/>
                <a:cs typeface="Arial" charset="0"/>
              </a:rPr>
              <a:t> or wants.  </a:t>
            </a:r>
          </a:p>
          <a:p>
            <a:pPr eaLnBrk="1" hangingPunct="1">
              <a:spcBef>
                <a:spcPct val="0"/>
              </a:spcBef>
            </a:pPr>
            <a:endParaRPr lang="en-US" altLang="en-US" b="1" dirty="0">
              <a:latin typeface="Arial" charset="0"/>
              <a:cs typeface="Arial" charset="0"/>
            </a:endParaRPr>
          </a:p>
          <a:p>
            <a:pPr eaLnBrk="1" hangingPunct="1">
              <a:spcBef>
                <a:spcPct val="0"/>
              </a:spcBef>
            </a:pPr>
            <a:r>
              <a:rPr lang="en-US" altLang="en-US" b="1" dirty="0">
                <a:latin typeface="Arial" charset="0"/>
                <a:cs typeface="Arial" charset="0"/>
              </a:rPr>
              <a:t>	</a:t>
            </a:r>
            <a:r>
              <a:rPr lang="en-US" altLang="en-US" dirty="0">
                <a:latin typeface="Arial" charset="0"/>
                <a:cs typeface="Arial" charset="0"/>
              </a:rPr>
              <a:t>Needs: basics of life we cannot live without - the necessities.  </a:t>
            </a:r>
          </a:p>
          <a:p>
            <a:pPr eaLnBrk="1" hangingPunct="1">
              <a:spcBef>
                <a:spcPct val="0"/>
              </a:spcBef>
            </a:pPr>
            <a:r>
              <a:rPr lang="en-US" altLang="en-US" dirty="0">
                <a:latin typeface="Arial" charset="0"/>
                <a:cs typeface="Arial" charset="0"/>
              </a:rPr>
              <a:t>	Wants: the items, activities or services that increase our quality of life.   </a:t>
            </a:r>
            <a:endParaRPr lang="en-US" altLang="en-US" b="1" dirty="0">
              <a:latin typeface="Arial" charset="0"/>
              <a:cs typeface="Arial" charset="0"/>
            </a:endParaRPr>
          </a:p>
          <a:p>
            <a:endParaRPr lang="en-US" altLang="en-US" dirty="0">
              <a:latin typeface="Arial" charset="0"/>
              <a:cs typeface="Arial" charset="0"/>
            </a:endParaRPr>
          </a:p>
          <a:p>
            <a:endParaRPr lang="en-US" dirty="0"/>
          </a:p>
        </p:txBody>
      </p:sp>
      <p:sp>
        <p:nvSpPr>
          <p:cNvPr id="4" name="Date Placeholder 3"/>
          <p:cNvSpPr>
            <a:spLocks noGrp="1"/>
          </p:cNvSpPr>
          <p:nvPr>
            <p:ph type="dt" idx="10"/>
          </p:nvPr>
        </p:nvSpPr>
        <p:spPr/>
        <p:txBody>
          <a:bodyPr/>
          <a:lstStyle/>
          <a:p>
            <a:pPr>
              <a:defRPr/>
            </a:pPr>
            <a:r>
              <a:rPr lang="en-US"/>
              <a:t>2016</a:t>
            </a:r>
          </a:p>
        </p:txBody>
      </p:sp>
    </p:spTree>
    <p:extLst>
      <p:ext uri="{BB962C8B-B14F-4D97-AF65-F5344CB8AC3E}">
        <p14:creationId xmlns:p14="http://schemas.microsoft.com/office/powerpoint/2010/main" val="73155826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a:ln/>
        </p:spPr>
      </p:sp>
      <p:sp>
        <p:nvSpPr>
          <p:cNvPr id="31747" name="Notes Placeholder 2"/>
          <p:cNvSpPr>
            <a:spLocks noGrp="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en-US" altLang="en-US" sz="1100" dirty="0">
              <a:latin typeface="Arial" charset="0"/>
            </a:endParaRPr>
          </a:p>
          <a:p>
            <a:pPr>
              <a:defRPr/>
            </a:pPr>
            <a:r>
              <a:rPr lang="en-US" altLang="en-US" sz="1100" dirty="0">
                <a:latin typeface="Arial" charset="0"/>
              </a:rPr>
              <a:t>Living in the present while preparing for distant tomorrows presents some conflicting priorities.  </a:t>
            </a:r>
          </a:p>
          <a:p>
            <a:pPr>
              <a:defRPr/>
            </a:pPr>
            <a:r>
              <a:rPr lang="en-US" altLang="en-US" sz="1100" dirty="0">
                <a:latin typeface="Arial" charset="0"/>
              </a:rPr>
              <a:t>Determine the right mix for you.  Choices now, impact your financial future. </a:t>
            </a:r>
          </a:p>
          <a:p>
            <a:pPr>
              <a:defRPr/>
            </a:pPr>
            <a:endParaRPr lang="en-US" altLang="en-US" sz="1100" dirty="0">
              <a:latin typeface="Arial" charset="0"/>
            </a:endParaRPr>
          </a:p>
          <a:p>
            <a:pPr>
              <a:defRPr/>
            </a:pPr>
            <a:r>
              <a:rPr lang="en-US" altLang="en-US" sz="1100" dirty="0">
                <a:latin typeface="Arial" charset="0"/>
              </a:rPr>
              <a:t>These are things many people are preparing for – </a:t>
            </a:r>
          </a:p>
          <a:p>
            <a:pPr marL="168146" indent="-168146">
              <a:buFont typeface="Arial" panose="020B0604020202020204" pitchFamily="34" charset="0"/>
              <a:buChar char="•"/>
              <a:defRPr/>
            </a:pPr>
            <a:r>
              <a:rPr lang="en-US" altLang="en-US" sz="1100" dirty="0">
                <a:latin typeface="Arial" charset="0"/>
              </a:rPr>
              <a:t>higher education for their children </a:t>
            </a:r>
          </a:p>
          <a:p>
            <a:pPr marL="168146" indent="-168146">
              <a:buFont typeface="Arial" panose="020B0604020202020204" pitchFamily="34" charset="0"/>
              <a:buChar char="•"/>
              <a:defRPr/>
            </a:pPr>
            <a:r>
              <a:rPr lang="en-US" altLang="en-US" sz="1100" dirty="0">
                <a:latin typeface="Arial" charset="0"/>
              </a:rPr>
              <a:t>a comfortable home </a:t>
            </a:r>
          </a:p>
          <a:p>
            <a:pPr marL="168146" indent="-168146">
              <a:buFont typeface="Arial" panose="020B0604020202020204" pitchFamily="34" charset="0"/>
              <a:buChar char="•"/>
              <a:defRPr/>
            </a:pPr>
            <a:r>
              <a:rPr lang="en-US" altLang="en-US" sz="1100" dirty="0">
                <a:latin typeface="Arial" charset="0"/>
              </a:rPr>
              <a:t>a reliable car </a:t>
            </a:r>
          </a:p>
          <a:p>
            <a:pPr marL="168146" indent="-168146">
              <a:buFont typeface="Arial" panose="020B0604020202020204" pitchFamily="34" charset="0"/>
              <a:buChar char="•"/>
              <a:defRPr/>
            </a:pPr>
            <a:r>
              <a:rPr lang="en-US" altLang="en-US" sz="1100" dirty="0">
                <a:latin typeface="Arial" charset="0"/>
              </a:rPr>
              <a:t>retirement </a:t>
            </a:r>
          </a:p>
          <a:p>
            <a:pPr>
              <a:defRPr/>
            </a:pPr>
            <a:endParaRPr lang="en-US" altLang="en-US" sz="1100" dirty="0">
              <a:latin typeface="Arial" charset="0"/>
            </a:endParaRPr>
          </a:p>
          <a:p>
            <a:pPr>
              <a:defRPr/>
            </a:pPr>
            <a:r>
              <a:rPr lang="en-US" altLang="en-US" sz="1100" dirty="0">
                <a:latin typeface="Arial" charset="0"/>
              </a:rPr>
              <a:t>Reaching your long term financial goals requires commitment, time and possibly some sacrifice.</a:t>
            </a:r>
            <a:endParaRPr lang="en-US" altLang="en-US" dirty="0">
              <a:latin typeface="Arial" charset="0"/>
            </a:endParaRPr>
          </a:p>
          <a:p>
            <a:pPr>
              <a:defRPr/>
            </a:pPr>
            <a:endParaRPr lang="en-US" altLang="en-US" dirty="0">
              <a:latin typeface="Arial" charset="0"/>
            </a:endParaRPr>
          </a:p>
          <a:p>
            <a:pPr>
              <a:defRPr/>
            </a:pPr>
            <a:endParaRPr lang="en-US" altLang="en-US" dirty="0">
              <a:latin typeface="Arial" charset="0"/>
            </a:endParaRPr>
          </a:p>
          <a:p>
            <a:pPr>
              <a:defRPr/>
            </a:pPr>
            <a:endParaRPr lang="en-US" altLang="en-US" dirty="0">
              <a:latin typeface="Arial" charset="0"/>
            </a:endParaRPr>
          </a:p>
        </p:txBody>
      </p:sp>
      <p:sp>
        <p:nvSpPr>
          <p:cNvPr id="2" name="Date Placeholder 1"/>
          <p:cNvSpPr>
            <a:spLocks noGrp="1"/>
          </p:cNvSpPr>
          <p:nvPr>
            <p:ph type="dt" idx="10"/>
          </p:nvPr>
        </p:nvSpPr>
        <p:spPr/>
        <p:txBody>
          <a:bodyPr/>
          <a:lstStyle/>
          <a:p>
            <a:pPr>
              <a:defRPr/>
            </a:pPr>
            <a:r>
              <a:rPr lang="en-US"/>
              <a:t>2016</a:t>
            </a:r>
          </a:p>
        </p:txBody>
      </p:sp>
    </p:spTree>
    <p:extLst>
      <p:ext uri="{BB962C8B-B14F-4D97-AF65-F5344CB8AC3E}">
        <p14:creationId xmlns:p14="http://schemas.microsoft.com/office/powerpoint/2010/main" val="108283224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defTabSz="896781">
              <a:defRPr/>
            </a:pPr>
            <a:endParaRPr lang="en-US" dirty="0"/>
          </a:p>
          <a:p>
            <a:pPr defTabSz="896781">
              <a:defRPr/>
            </a:pPr>
            <a:r>
              <a:rPr lang="en-US" dirty="0"/>
              <a:t>If you’re having trouble finding ways to pay yourself first, try these ideas to get into the habit.</a:t>
            </a:r>
          </a:p>
          <a:p>
            <a:pPr marL="231033" indent="-231033">
              <a:buFontTx/>
              <a:buAutoNum type="arabicPeriod"/>
              <a:defRPr/>
            </a:pPr>
            <a:endParaRPr lang="en-US" dirty="0"/>
          </a:p>
        </p:txBody>
      </p:sp>
      <p:sp>
        <p:nvSpPr>
          <p:cNvPr id="2" name="Date Placeholder 1"/>
          <p:cNvSpPr>
            <a:spLocks noGrp="1"/>
          </p:cNvSpPr>
          <p:nvPr>
            <p:ph type="dt" idx="10"/>
          </p:nvPr>
        </p:nvSpPr>
        <p:spPr/>
        <p:txBody>
          <a:bodyPr/>
          <a:lstStyle/>
          <a:p>
            <a:pPr>
              <a:defRPr/>
            </a:pPr>
            <a:r>
              <a:rPr lang="en-US"/>
              <a:t>2016</a:t>
            </a:r>
          </a:p>
        </p:txBody>
      </p:sp>
    </p:spTree>
    <p:extLst>
      <p:ext uri="{BB962C8B-B14F-4D97-AF65-F5344CB8AC3E}">
        <p14:creationId xmlns:p14="http://schemas.microsoft.com/office/powerpoint/2010/main" val="253635237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a:ln/>
        </p:spPr>
      </p:sp>
      <p:sp>
        <p:nvSpPr>
          <p:cNvPr id="4915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latin typeface="Arial" charset="0"/>
            </a:endParaRPr>
          </a:p>
          <a:p>
            <a:r>
              <a:rPr lang="en-US" altLang="en-US" dirty="0">
                <a:latin typeface="Arial" charset="0"/>
              </a:rPr>
              <a:t>Note for simplicity</a:t>
            </a:r>
            <a:r>
              <a:rPr lang="en-US" altLang="en-US" baseline="0" dirty="0">
                <a:latin typeface="Arial" charset="0"/>
              </a:rPr>
              <a:t> we are using one interest rate over time. </a:t>
            </a:r>
          </a:p>
          <a:p>
            <a:endParaRPr lang="en-US" altLang="en-US" b="1" i="1" baseline="0" dirty="0">
              <a:latin typeface="Arial" charset="0"/>
            </a:endParaRPr>
          </a:p>
          <a:p>
            <a:r>
              <a:rPr lang="en-US" altLang="en-US" b="1" i="1" baseline="0" dirty="0">
                <a:latin typeface="Arial" charset="0"/>
              </a:rPr>
              <a:t>Note:  Resource tool to figure out interest over time – you may want to try Bankrate.com</a:t>
            </a:r>
          </a:p>
          <a:p>
            <a:r>
              <a:rPr lang="en-US" altLang="en-US" b="1" i="1" baseline="0" dirty="0">
                <a:latin typeface="Arial" charset="0"/>
              </a:rPr>
              <a:t>Helps when calculating investment income over time.  </a:t>
            </a:r>
          </a:p>
          <a:p>
            <a:endParaRPr lang="en-US" altLang="en-US" b="1" i="1" baseline="0" dirty="0">
              <a:latin typeface="Arial" charset="0"/>
            </a:endParaRPr>
          </a:p>
          <a:p>
            <a:r>
              <a:rPr lang="en-US" altLang="en-US" b="1" i="1" baseline="0" dirty="0">
                <a:latin typeface="Arial" charset="0"/>
              </a:rPr>
              <a:t>Ask the class to use their cell phones to do another example.  </a:t>
            </a:r>
          </a:p>
          <a:p>
            <a:endParaRPr lang="en-US" altLang="en-US" dirty="0">
              <a:latin typeface="Arial" charset="0"/>
            </a:endParaRPr>
          </a:p>
          <a:p>
            <a:r>
              <a:rPr lang="en-US" altLang="en-US" b="1" dirty="0">
                <a:latin typeface="Arial" charset="0"/>
              </a:rPr>
              <a:t>Amy</a:t>
            </a:r>
            <a:r>
              <a:rPr lang="en-US" altLang="en-US" dirty="0">
                <a:latin typeface="Arial" charset="0"/>
              </a:rPr>
              <a:t> - good saver,</a:t>
            </a:r>
            <a:r>
              <a:rPr lang="en-US" altLang="en-US" baseline="0" dirty="0">
                <a:latin typeface="Arial" charset="0"/>
              </a:rPr>
              <a:t> risk averse she </a:t>
            </a:r>
            <a:r>
              <a:rPr lang="en-US" altLang="en-US" dirty="0">
                <a:latin typeface="Arial" charset="0"/>
              </a:rPr>
              <a:t>elects to save only in savings accounts.  She deposits </a:t>
            </a:r>
            <a:r>
              <a:rPr lang="en-US" altLang="en-US" b="1" dirty="0">
                <a:latin typeface="Arial" charset="0"/>
              </a:rPr>
              <a:t>$416.67 monthly for 40 years.  </a:t>
            </a:r>
          </a:p>
          <a:p>
            <a:endParaRPr lang="en-US" altLang="en-US" dirty="0">
              <a:latin typeface="Arial" charset="0"/>
            </a:endParaRPr>
          </a:p>
          <a:p>
            <a:endParaRPr lang="en-US" altLang="en-US" dirty="0">
              <a:latin typeface="Arial" charset="0"/>
            </a:endParaRPr>
          </a:p>
        </p:txBody>
      </p:sp>
      <p:sp>
        <p:nvSpPr>
          <p:cNvPr id="2" name="Date Placeholder 1"/>
          <p:cNvSpPr>
            <a:spLocks noGrp="1"/>
          </p:cNvSpPr>
          <p:nvPr>
            <p:ph type="dt" idx="10"/>
          </p:nvPr>
        </p:nvSpPr>
        <p:spPr/>
        <p:txBody>
          <a:bodyPr/>
          <a:lstStyle/>
          <a:p>
            <a:pPr>
              <a:defRPr/>
            </a:pPr>
            <a:r>
              <a:rPr lang="en-US"/>
              <a:t>2016</a:t>
            </a:r>
          </a:p>
        </p:txBody>
      </p:sp>
    </p:spTree>
    <p:extLst>
      <p:ext uri="{BB962C8B-B14F-4D97-AF65-F5344CB8AC3E}">
        <p14:creationId xmlns:p14="http://schemas.microsoft.com/office/powerpoint/2010/main" val="255560623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a:ln/>
        </p:spPr>
      </p:sp>
      <p:sp>
        <p:nvSpPr>
          <p:cNvPr id="61443" name="Notes Placeholder 2"/>
          <p:cNvSpPr>
            <a:spLocks noGrp="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en-US" b="1" dirty="0">
              <a:latin typeface="+mn-lt"/>
            </a:endParaRPr>
          </a:p>
          <a:p>
            <a:pPr>
              <a:defRPr/>
            </a:pPr>
            <a:r>
              <a:rPr lang="en-US" b="1" dirty="0">
                <a:latin typeface="+mn-lt"/>
              </a:rPr>
              <a:t>See Handout 8 for Websites, apps and Resources </a:t>
            </a:r>
          </a:p>
          <a:p>
            <a:pPr>
              <a:defRPr/>
            </a:pPr>
            <a:endParaRPr lang="en-US" b="1" dirty="0">
              <a:latin typeface="+mn-lt"/>
            </a:endParaRPr>
          </a:p>
          <a:p>
            <a:pPr>
              <a:defRPr/>
            </a:pPr>
            <a:endParaRPr lang="en-US" dirty="0">
              <a:latin typeface="+mn-lt"/>
            </a:endParaRPr>
          </a:p>
          <a:p>
            <a:pPr>
              <a:defRPr/>
            </a:pPr>
            <a:endParaRPr lang="en-US" altLang="en-US" dirty="0"/>
          </a:p>
        </p:txBody>
      </p:sp>
      <p:sp>
        <p:nvSpPr>
          <p:cNvPr id="2" name="Date Placeholder 1"/>
          <p:cNvSpPr>
            <a:spLocks noGrp="1"/>
          </p:cNvSpPr>
          <p:nvPr>
            <p:ph type="dt" idx="10"/>
          </p:nvPr>
        </p:nvSpPr>
        <p:spPr/>
        <p:txBody>
          <a:bodyPr/>
          <a:lstStyle/>
          <a:p>
            <a:pPr>
              <a:defRPr/>
            </a:pPr>
            <a:r>
              <a:rPr lang="en-US"/>
              <a:t>2016</a:t>
            </a:r>
          </a:p>
        </p:txBody>
      </p:sp>
    </p:spTree>
    <p:extLst>
      <p:ext uri="{BB962C8B-B14F-4D97-AF65-F5344CB8AC3E}">
        <p14:creationId xmlns:p14="http://schemas.microsoft.com/office/powerpoint/2010/main" val="31102591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Rectangle 2"/>
          <p:cNvSpPr>
            <a:spLocks noChangeArrowheads="1"/>
          </p:cNvSpPr>
          <p:nvPr/>
        </p:nvSpPr>
        <p:spPr bwMode="auto">
          <a:xfrm>
            <a:off x="3972145" y="-1572"/>
            <a:ext cx="3038257" cy="466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414" tIns="46206" rIns="92414" bIns="46206" anchor="ctr"/>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n-US" altLang="en-US" sz="1900"/>
          </a:p>
        </p:txBody>
      </p:sp>
      <p:sp>
        <p:nvSpPr>
          <p:cNvPr id="33796" name="Rectangle 3"/>
          <p:cNvSpPr>
            <a:spLocks noChangeArrowheads="1"/>
          </p:cNvSpPr>
          <p:nvPr/>
        </p:nvSpPr>
        <p:spPr bwMode="auto">
          <a:xfrm>
            <a:off x="3972145" y="8831109"/>
            <a:ext cx="3038257" cy="466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9253" tIns="0" rIns="19253" bIns="0" anchor="b"/>
          <a:lstStyle>
            <a:lvl1pPr defTabSz="955675">
              <a:spcBef>
                <a:spcPct val="30000"/>
              </a:spcBef>
              <a:defRPr sz="1200">
                <a:solidFill>
                  <a:schemeClr val="tx1"/>
                </a:solidFill>
                <a:latin typeface="Arial" charset="0"/>
              </a:defRPr>
            </a:lvl1pPr>
            <a:lvl2pPr marL="742950" indent="-285750" defTabSz="955675">
              <a:spcBef>
                <a:spcPct val="30000"/>
              </a:spcBef>
              <a:defRPr sz="1200">
                <a:solidFill>
                  <a:schemeClr val="tx1"/>
                </a:solidFill>
                <a:latin typeface="Arial" charset="0"/>
              </a:defRPr>
            </a:lvl2pPr>
            <a:lvl3pPr marL="1143000" indent="-228600" defTabSz="955675">
              <a:spcBef>
                <a:spcPct val="30000"/>
              </a:spcBef>
              <a:defRPr sz="1200">
                <a:solidFill>
                  <a:schemeClr val="tx1"/>
                </a:solidFill>
                <a:latin typeface="Arial" charset="0"/>
              </a:defRPr>
            </a:lvl3pPr>
            <a:lvl4pPr marL="1600200" indent="-228600" defTabSz="955675">
              <a:spcBef>
                <a:spcPct val="30000"/>
              </a:spcBef>
              <a:defRPr sz="1200">
                <a:solidFill>
                  <a:schemeClr val="tx1"/>
                </a:solidFill>
                <a:latin typeface="Arial" charset="0"/>
              </a:defRPr>
            </a:lvl4pPr>
            <a:lvl5pPr marL="2057400" indent="-228600" defTabSz="955675">
              <a:spcBef>
                <a:spcPct val="30000"/>
              </a:spcBef>
              <a:defRPr sz="1200">
                <a:solidFill>
                  <a:schemeClr val="tx1"/>
                </a:solidFill>
                <a:latin typeface="Arial" charset="0"/>
              </a:defRPr>
            </a:lvl5pPr>
            <a:lvl6pPr marL="2514600" indent="-228600" defTabSz="955675" eaLnBrk="0" fontAlgn="base" hangingPunct="0">
              <a:spcBef>
                <a:spcPct val="30000"/>
              </a:spcBef>
              <a:spcAft>
                <a:spcPct val="0"/>
              </a:spcAft>
              <a:defRPr sz="1200">
                <a:solidFill>
                  <a:schemeClr val="tx1"/>
                </a:solidFill>
                <a:latin typeface="Arial" charset="0"/>
              </a:defRPr>
            </a:lvl6pPr>
            <a:lvl7pPr marL="2971800" indent="-228600" defTabSz="955675" eaLnBrk="0" fontAlgn="base" hangingPunct="0">
              <a:spcBef>
                <a:spcPct val="30000"/>
              </a:spcBef>
              <a:spcAft>
                <a:spcPct val="0"/>
              </a:spcAft>
              <a:defRPr sz="1200">
                <a:solidFill>
                  <a:schemeClr val="tx1"/>
                </a:solidFill>
                <a:latin typeface="Arial" charset="0"/>
              </a:defRPr>
            </a:lvl7pPr>
            <a:lvl8pPr marL="3429000" indent="-228600" defTabSz="955675" eaLnBrk="0" fontAlgn="base" hangingPunct="0">
              <a:spcBef>
                <a:spcPct val="30000"/>
              </a:spcBef>
              <a:spcAft>
                <a:spcPct val="0"/>
              </a:spcAft>
              <a:defRPr sz="1200">
                <a:solidFill>
                  <a:schemeClr val="tx1"/>
                </a:solidFill>
                <a:latin typeface="Arial" charset="0"/>
              </a:defRPr>
            </a:lvl8pPr>
            <a:lvl9pPr marL="3886200" indent="-228600" defTabSz="955675" eaLnBrk="0" fontAlgn="base" hangingPunct="0">
              <a:spcBef>
                <a:spcPct val="30000"/>
              </a:spcBef>
              <a:spcAft>
                <a:spcPct val="0"/>
              </a:spcAft>
              <a:defRPr sz="1200">
                <a:solidFill>
                  <a:schemeClr val="tx1"/>
                </a:solidFill>
                <a:latin typeface="Arial" charset="0"/>
              </a:defRPr>
            </a:lvl9pPr>
          </a:lstStyle>
          <a:p>
            <a:pPr algn="r">
              <a:spcBef>
                <a:spcPct val="0"/>
              </a:spcBef>
            </a:pPr>
            <a:r>
              <a:rPr lang="en-US" altLang="en-US" sz="1000" i="1">
                <a:latin typeface="Times New Roman" pitchFamily="18" charset="0"/>
              </a:rPr>
              <a:t>4</a:t>
            </a:r>
          </a:p>
        </p:txBody>
      </p:sp>
      <p:sp>
        <p:nvSpPr>
          <p:cNvPr id="33797" name="Rectangle 4"/>
          <p:cNvSpPr>
            <a:spLocks noChangeArrowheads="1"/>
          </p:cNvSpPr>
          <p:nvPr/>
        </p:nvSpPr>
        <p:spPr bwMode="auto">
          <a:xfrm>
            <a:off x="1" y="8831109"/>
            <a:ext cx="3038258" cy="466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414" tIns="46206" rIns="92414" bIns="46206" anchor="ctr"/>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n-US" altLang="en-US" sz="1900"/>
          </a:p>
        </p:txBody>
      </p:sp>
      <p:sp>
        <p:nvSpPr>
          <p:cNvPr id="33798" name="Rectangle 5"/>
          <p:cNvSpPr>
            <a:spLocks noChangeArrowheads="1"/>
          </p:cNvSpPr>
          <p:nvPr/>
        </p:nvSpPr>
        <p:spPr bwMode="auto">
          <a:xfrm>
            <a:off x="1" y="-1572"/>
            <a:ext cx="3038258" cy="466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414" tIns="46206" rIns="92414" bIns="46206" anchor="ctr"/>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n-US" altLang="en-US" sz="1900"/>
          </a:p>
        </p:txBody>
      </p:sp>
      <p:sp>
        <p:nvSpPr>
          <p:cNvPr id="33799" name="Rectangle 6"/>
          <p:cNvSpPr>
            <a:spLocks noChangeArrowheads="1"/>
          </p:cNvSpPr>
          <p:nvPr/>
        </p:nvSpPr>
        <p:spPr bwMode="auto">
          <a:xfrm>
            <a:off x="3972145" y="-1570"/>
            <a:ext cx="3038257" cy="463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414" tIns="46206" rIns="92414" bIns="46206" anchor="ctr"/>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n-US" altLang="en-US" sz="1900"/>
          </a:p>
        </p:txBody>
      </p:sp>
      <p:sp>
        <p:nvSpPr>
          <p:cNvPr id="33800" name="Rectangle 7"/>
          <p:cNvSpPr>
            <a:spLocks noChangeArrowheads="1"/>
          </p:cNvSpPr>
          <p:nvPr/>
        </p:nvSpPr>
        <p:spPr bwMode="auto">
          <a:xfrm>
            <a:off x="3972145" y="8827964"/>
            <a:ext cx="3038257" cy="470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9253" tIns="0" rIns="19253" bIns="0" anchor="b"/>
          <a:lstStyle>
            <a:lvl1pPr defTabSz="955675">
              <a:spcBef>
                <a:spcPct val="30000"/>
              </a:spcBef>
              <a:defRPr sz="1200">
                <a:solidFill>
                  <a:schemeClr val="tx1"/>
                </a:solidFill>
                <a:latin typeface="Arial" charset="0"/>
              </a:defRPr>
            </a:lvl1pPr>
            <a:lvl2pPr marL="742950" indent="-285750" defTabSz="955675">
              <a:spcBef>
                <a:spcPct val="30000"/>
              </a:spcBef>
              <a:defRPr sz="1200">
                <a:solidFill>
                  <a:schemeClr val="tx1"/>
                </a:solidFill>
                <a:latin typeface="Arial" charset="0"/>
              </a:defRPr>
            </a:lvl2pPr>
            <a:lvl3pPr marL="1143000" indent="-228600" defTabSz="955675">
              <a:spcBef>
                <a:spcPct val="30000"/>
              </a:spcBef>
              <a:defRPr sz="1200">
                <a:solidFill>
                  <a:schemeClr val="tx1"/>
                </a:solidFill>
                <a:latin typeface="Arial" charset="0"/>
              </a:defRPr>
            </a:lvl3pPr>
            <a:lvl4pPr marL="1600200" indent="-228600" defTabSz="955675">
              <a:spcBef>
                <a:spcPct val="30000"/>
              </a:spcBef>
              <a:defRPr sz="1200">
                <a:solidFill>
                  <a:schemeClr val="tx1"/>
                </a:solidFill>
                <a:latin typeface="Arial" charset="0"/>
              </a:defRPr>
            </a:lvl4pPr>
            <a:lvl5pPr marL="2057400" indent="-228600" defTabSz="955675">
              <a:spcBef>
                <a:spcPct val="30000"/>
              </a:spcBef>
              <a:defRPr sz="1200">
                <a:solidFill>
                  <a:schemeClr val="tx1"/>
                </a:solidFill>
                <a:latin typeface="Arial" charset="0"/>
              </a:defRPr>
            </a:lvl5pPr>
            <a:lvl6pPr marL="2514600" indent="-228600" defTabSz="955675" eaLnBrk="0" fontAlgn="base" hangingPunct="0">
              <a:spcBef>
                <a:spcPct val="30000"/>
              </a:spcBef>
              <a:spcAft>
                <a:spcPct val="0"/>
              </a:spcAft>
              <a:defRPr sz="1200">
                <a:solidFill>
                  <a:schemeClr val="tx1"/>
                </a:solidFill>
                <a:latin typeface="Arial" charset="0"/>
              </a:defRPr>
            </a:lvl6pPr>
            <a:lvl7pPr marL="2971800" indent="-228600" defTabSz="955675" eaLnBrk="0" fontAlgn="base" hangingPunct="0">
              <a:spcBef>
                <a:spcPct val="30000"/>
              </a:spcBef>
              <a:spcAft>
                <a:spcPct val="0"/>
              </a:spcAft>
              <a:defRPr sz="1200">
                <a:solidFill>
                  <a:schemeClr val="tx1"/>
                </a:solidFill>
                <a:latin typeface="Arial" charset="0"/>
              </a:defRPr>
            </a:lvl7pPr>
            <a:lvl8pPr marL="3429000" indent="-228600" defTabSz="955675" eaLnBrk="0" fontAlgn="base" hangingPunct="0">
              <a:spcBef>
                <a:spcPct val="30000"/>
              </a:spcBef>
              <a:spcAft>
                <a:spcPct val="0"/>
              </a:spcAft>
              <a:defRPr sz="1200">
                <a:solidFill>
                  <a:schemeClr val="tx1"/>
                </a:solidFill>
                <a:latin typeface="Arial" charset="0"/>
              </a:defRPr>
            </a:lvl8pPr>
            <a:lvl9pPr marL="3886200" indent="-228600" defTabSz="955675" eaLnBrk="0" fontAlgn="base" hangingPunct="0">
              <a:spcBef>
                <a:spcPct val="30000"/>
              </a:spcBef>
              <a:spcAft>
                <a:spcPct val="0"/>
              </a:spcAft>
              <a:defRPr sz="1200">
                <a:solidFill>
                  <a:schemeClr val="tx1"/>
                </a:solidFill>
                <a:latin typeface="Arial" charset="0"/>
              </a:defRPr>
            </a:lvl9pPr>
          </a:lstStyle>
          <a:p>
            <a:pPr algn="r">
              <a:spcBef>
                <a:spcPct val="0"/>
              </a:spcBef>
            </a:pPr>
            <a:r>
              <a:rPr lang="en-US" altLang="en-US" sz="1000" i="1">
                <a:latin typeface="Times New Roman" pitchFamily="18" charset="0"/>
              </a:rPr>
              <a:t>4</a:t>
            </a:r>
          </a:p>
        </p:txBody>
      </p:sp>
      <p:sp>
        <p:nvSpPr>
          <p:cNvPr id="33801" name="Rectangle 8"/>
          <p:cNvSpPr>
            <a:spLocks noChangeArrowheads="1"/>
          </p:cNvSpPr>
          <p:nvPr/>
        </p:nvSpPr>
        <p:spPr bwMode="auto">
          <a:xfrm>
            <a:off x="1" y="8827964"/>
            <a:ext cx="3038258" cy="470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414" tIns="46206" rIns="92414" bIns="46206" anchor="ctr"/>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n-US" altLang="en-US" sz="1900"/>
          </a:p>
        </p:txBody>
      </p:sp>
      <p:sp>
        <p:nvSpPr>
          <p:cNvPr id="33802" name="Rectangle 9"/>
          <p:cNvSpPr>
            <a:spLocks noChangeArrowheads="1"/>
          </p:cNvSpPr>
          <p:nvPr/>
        </p:nvSpPr>
        <p:spPr bwMode="auto">
          <a:xfrm>
            <a:off x="1" y="-1570"/>
            <a:ext cx="3038258" cy="463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414" tIns="46206" rIns="92414" bIns="46206" anchor="ctr"/>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n-US" altLang="en-US" sz="1900"/>
          </a:p>
        </p:txBody>
      </p:sp>
      <p:sp>
        <p:nvSpPr>
          <p:cNvPr id="33803" name="Rectangle 10"/>
          <p:cNvSpPr>
            <a:spLocks noChangeArrowheads="1"/>
          </p:cNvSpPr>
          <p:nvPr/>
        </p:nvSpPr>
        <p:spPr bwMode="auto">
          <a:xfrm>
            <a:off x="3972145" y="-1570"/>
            <a:ext cx="3038257" cy="463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414" tIns="46206" rIns="92414" bIns="46206" anchor="ctr"/>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n-US" altLang="en-US" sz="1900"/>
          </a:p>
        </p:txBody>
      </p:sp>
      <p:sp>
        <p:nvSpPr>
          <p:cNvPr id="33804" name="Rectangle 11"/>
          <p:cNvSpPr>
            <a:spLocks noChangeArrowheads="1"/>
          </p:cNvSpPr>
          <p:nvPr/>
        </p:nvSpPr>
        <p:spPr bwMode="auto">
          <a:xfrm>
            <a:off x="3972145" y="8827964"/>
            <a:ext cx="3038257" cy="470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9253" tIns="0" rIns="19253" bIns="0" anchor="b"/>
          <a:lstStyle>
            <a:lvl1pPr defTabSz="955675">
              <a:spcBef>
                <a:spcPct val="30000"/>
              </a:spcBef>
              <a:defRPr sz="1200">
                <a:solidFill>
                  <a:schemeClr val="tx1"/>
                </a:solidFill>
                <a:latin typeface="Arial" charset="0"/>
              </a:defRPr>
            </a:lvl1pPr>
            <a:lvl2pPr marL="742950" indent="-285750" defTabSz="955675">
              <a:spcBef>
                <a:spcPct val="30000"/>
              </a:spcBef>
              <a:defRPr sz="1200">
                <a:solidFill>
                  <a:schemeClr val="tx1"/>
                </a:solidFill>
                <a:latin typeface="Arial" charset="0"/>
              </a:defRPr>
            </a:lvl2pPr>
            <a:lvl3pPr marL="1143000" indent="-228600" defTabSz="955675">
              <a:spcBef>
                <a:spcPct val="30000"/>
              </a:spcBef>
              <a:defRPr sz="1200">
                <a:solidFill>
                  <a:schemeClr val="tx1"/>
                </a:solidFill>
                <a:latin typeface="Arial" charset="0"/>
              </a:defRPr>
            </a:lvl3pPr>
            <a:lvl4pPr marL="1600200" indent="-228600" defTabSz="955675">
              <a:spcBef>
                <a:spcPct val="30000"/>
              </a:spcBef>
              <a:defRPr sz="1200">
                <a:solidFill>
                  <a:schemeClr val="tx1"/>
                </a:solidFill>
                <a:latin typeface="Arial" charset="0"/>
              </a:defRPr>
            </a:lvl4pPr>
            <a:lvl5pPr marL="2057400" indent="-228600" defTabSz="955675">
              <a:spcBef>
                <a:spcPct val="30000"/>
              </a:spcBef>
              <a:defRPr sz="1200">
                <a:solidFill>
                  <a:schemeClr val="tx1"/>
                </a:solidFill>
                <a:latin typeface="Arial" charset="0"/>
              </a:defRPr>
            </a:lvl5pPr>
            <a:lvl6pPr marL="2514600" indent="-228600" defTabSz="955675" eaLnBrk="0" fontAlgn="base" hangingPunct="0">
              <a:spcBef>
                <a:spcPct val="30000"/>
              </a:spcBef>
              <a:spcAft>
                <a:spcPct val="0"/>
              </a:spcAft>
              <a:defRPr sz="1200">
                <a:solidFill>
                  <a:schemeClr val="tx1"/>
                </a:solidFill>
                <a:latin typeface="Arial" charset="0"/>
              </a:defRPr>
            </a:lvl6pPr>
            <a:lvl7pPr marL="2971800" indent="-228600" defTabSz="955675" eaLnBrk="0" fontAlgn="base" hangingPunct="0">
              <a:spcBef>
                <a:spcPct val="30000"/>
              </a:spcBef>
              <a:spcAft>
                <a:spcPct val="0"/>
              </a:spcAft>
              <a:defRPr sz="1200">
                <a:solidFill>
                  <a:schemeClr val="tx1"/>
                </a:solidFill>
                <a:latin typeface="Arial" charset="0"/>
              </a:defRPr>
            </a:lvl7pPr>
            <a:lvl8pPr marL="3429000" indent="-228600" defTabSz="955675" eaLnBrk="0" fontAlgn="base" hangingPunct="0">
              <a:spcBef>
                <a:spcPct val="30000"/>
              </a:spcBef>
              <a:spcAft>
                <a:spcPct val="0"/>
              </a:spcAft>
              <a:defRPr sz="1200">
                <a:solidFill>
                  <a:schemeClr val="tx1"/>
                </a:solidFill>
                <a:latin typeface="Arial" charset="0"/>
              </a:defRPr>
            </a:lvl8pPr>
            <a:lvl9pPr marL="3886200" indent="-228600" defTabSz="955675" eaLnBrk="0" fontAlgn="base" hangingPunct="0">
              <a:spcBef>
                <a:spcPct val="30000"/>
              </a:spcBef>
              <a:spcAft>
                <a:spcPct val="0"/>
              </a:spcAft>
              <a:defRPr sz="1200">
                <a:solidFill>
                  <a:schemeClr val="tx1"/>
                </a:solidFill>
                <a:latin typeface="Arial" charset="0"/>
              </a:defRPr>
            </a:lvl9pPr>
          </a:lstStyle>
          <a:p>
            <a:pPr algn="r">
              <a:spcBef>
                <a:spcPct val="0"/>
              </a:spcBef>
            </a:pPr>
            <a:endParaRPr lang="en-US" altLang="en-US" sz="1000" i="1">
              <a:latin typeface="Times New Roman" pitchFamily="18" charset="0"/>
            </a:endParaRPr>
          </a:p>
          <a:p>
            <a:pPr algn="r">
              <a:spcBef>
                <a:spcPct val="0"/>
              </a:spcBef>
            </a:pPr>
            <a:endParaRPr lang="en-US" altLang="en-US" sz="1000" i="1">
              <a:latin typeface="Times New Roman" pitchFamily="18" charset="0"/>
            </a:endParaRPr>
          </a:p>
        </p:txBody>
      </p:sp>
      <p:sp>
        <p:nvSpPr>
          <p:cNvPr id="33805" name="Rectangle 12"/>
          <p:cNvSpPr>
            <a:spLocks noChangeArrowheads="1"/>
          </p:cNvSpPr>
          <p:nvPr/>
        </p:nvSpPr>
        <p:spPr bwMode="auto">
          <a:xfrm>
            <a:off x="1" y="8827964"/>
            <a:ext cx="3038258" cy="470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414" tIns="46206" rIns="92414" bIns="46206" anchor="ctr"/>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n-US" altLang="en-US" sz="1900"/>
          </a:p>
        </p:txBody>
      </p:sp>
      <p:sp>
        <p:nvSpPr>
          <p:cNvPr id="33806" name="Rectangle 13"/>
          <p:cNvSpPr>
            <a:spLocks noChangeArrowheads="1"/>
          </p:cNvSpPr>
          <p:nvPr/>
        </p:nvSpPr>
        <p:spPr bwMode="auto">
          <a:xfrm>
            <a:off x="1" y="-1570"/>
            <a:ext cx="3038258" cy="463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414" tIns="46206" rIns="92414" bIns="46206" anchor="ctr"/>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n-US" altLang="en-US" sz="1900"/>
          </a:p>
        </p:txBody>
      </p:sp>
      <p:sp>
        <p:nvSpPr>
          <p:cNvPr id="33807" name="Rectangle 14"/>
          <p:cNvSpPr>
            <a:spLocks noChangeArrowheads="1"/>
          </p:cNvSpPr>
          <p:nvPr/>
        </p:nvSpPr>
        <p:spPr bwMode="auto">
          <a:xfrm>
            <a:off x="3972145" y="-1570"/>
            <a:ext cx="3038257" cy="463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414" tIns="46206" rIns="92414" bIns="46206" anchor="ctr"/>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n-US" altLang="en-US" sz="1900"/>
          </a:p>
        </p:txBody>
      </p:sp>
      <p:sp>
        <p:nvSpPr>
          <p:cNvPr id="33808" name="Rectangle 15"/>
          <p:cNvSpPr>
            <a:spLocks noChangeArrowheads="1"/>
          </p:cNvSpPr>
          <p:nvPr/>
        </p:nvSpPr>
        <p:spPr bwMode="auto">
          <a:xfrm>
            <a:off x="3972145" y="8827964"/>
            <a:ext cx="3038257" cy="470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414" tIns="46206" rIns="92414" bIns="46206" anchor="ctr"/>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n-US" altLang="en-US" sz="1900"/>
          </a:p>
        </p:txBody>
      </p:sp>
      <p:sp>
        <p:nvSpPr>
          <p:cNvPr id="33809" name="Rectangle 16"/>
          <p:cNvSpPr>
            <a:spLocks noChangeArrowheads="1"/>
          </p:cNvSpPr>
          <p:nvPr/>
        </p:nvSpPr>
        <p:spPr bwMode="auto">
          <a:xfrm>
            <a:off x="1" y="8827964"/>
            <a:ext cx="3038258" cy="470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414" tIns="46206" rIns="92414" bIns="46206" anchor="ctr"/>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n-US" altLang="en-US" sz="1900"/>
          </a:p>
        </p:txBody>
      </p:sp>
      <p:sp>
        <p:nvSpPr>
          <p:cNvPr id="33810" name="Rectangle 17"/>
          <p:cNvSpPr>
            <a:spLocks noChangeArrowheads="1"/>
          </p:cNvSpPr>
          <p:nvPr/>
        </p:nvSpPr>
        <p:spPr bwMode="auto">
          <a:xfrm>
            <a:off x="1" y="-1570"/>
            <a:ext cx="3038258" cy="463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414" tIns="46206" rIns="92414" bIns="46206" anchor="ctr"/>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n-US" altLang="en-US" sz="1900"/>
          </a:p>
        </p:txBody>
      </p:sp>
      <p:sp>
        <p:nvSpPr>
          <p:cNvPr id="33811" name="Rectangle 18"/>
          <p:cNvSpPr>
            <a:spLocks noChangeArrowheads="1"/>
          </p:cNvSpPr>
          <p:nvPr/>
        </p:nvSpPr>
        <p:spPr bwMode="auto">
          <a:xfrm>
            <a:off x="3972145" y="-1570"/>
            <a:ext cx="3038257" cy="463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414" tIns="46206" rIns="92414" bIns="46206" anchor="ctr"/>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n-US" altLang="en-US" sz="1900"/>
          </a:p>
        </p:txBody>
      </p:sp>
      <p:sp>
        <p:nvSpPr>
          <p:cNvPr id="33812" name="Rectangle 19"/>
          <p:cNvSpPr>
            <a:spLocks noChangeArrowheads="1"/>
          </p:cNvSpPr>
          <p:nvPr/>
        </p:nvSpPr>
        <p:spPr bwMode="auto">
          <a:xfrm>
            <a:off x="3972145" y="8827964"/>
            <a:ext cx="3038257" cy="470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414" tIns="46206" rIns="92414" bIns="46206" anchor="ctr"/>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n-US" altLang="en-US" sz="1900"/>
          </a:p>
        </p:txBody>
      </p:sp>
      <p:sp>
        <p:nvSpPr>
          <p:cNvPr id="33813" name="Rectangle 20"/>
          <p:cNvSpPr>
            <a:spLocks noChangeArrowheads="1"/>
          </p:cNvSpPr>
          <p:nvPr/>
        </p:nvSpPr>
        <p:spPr bwMode="auto">
          <a:xfrm>
            <a:off x="1" y="8827964"/>
            <a:ext cx="3038258" cy="470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414" tIns="46206" rIns="92414" bIns="46206" anchor="ctr"/>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n-US" altLang="en-US" sz="1900"/>
          </a:p>
        </p:txBody>
      </p:sp>
      <p:sp>
        <p:nvSpPr>
          <p:cNvPr id="33814" name="Rectangle 21"/>
          <p:cNvSpPr>
            <a:spLocks noChangeArrowheads="1"/>
          </p:cNvSpPr>
          <p:nvPr/>
        </p:nvSpPr>
        <p:spPr bwMode="auto">
          <a:xfrm>
            <a:off x="1" y="-1570"/>
            <a:ext cx="3038258" cy="463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414" tIns="46206" rIns="92414" bIns="46206" anchor="ctr"/>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n-US" altLang="en-US" sz="1900"/>
          </a:p>
        </p:txBody>
      </p:sp>
      <p:sp>
        <p:nvSpPr>
          <p:cNvPr id="33815" name="Rectangle 22"/>
          <p:cNvSpPr>
            <a:spLocks noChangeArrowheads="1"/>
          </p:cNvSpPr>
          <p:nvPr/>
        </p:nvSpPr>
        <p:spPr bwMode="auto">
          <a:xfrm>
            <a:off x="3972145" y="-1570"/>
            <a:ext cx="3038257" cy="463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414" tIns="46206" rIns="92414" bIns="46206" anchor="ctr"/>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n-US" altLang="en-US" sz="1900"/>
          </a:p>
        </p:txBody>
      </p:sp>
      <p:sp>
        <p:nvSpPr>
          <p:cNvPr id="33816" name="Rectangle 23"/>
          <p:cNvSpPr>
            <a:spLocks noChangeArrowheads="1"/>
          </p:cNvSpPr>
          <p:nvPr/>
        </p:nvSpPr>
        <p:spPr bwMode="auto">
          <a:xfrm>
            <a:off x="3972145" y="8827964"/>
            <a:ext cx="3038257" cy="470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414" tIns="46206" rIns="92414" bIns="46206" anchor="ctr"/>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n-US" altLang="en-US" sz="1900"/>
          </a:p>
        </p:txBody>
      </p:sp>
      <p:sp>
        <p:nvSpPr>
          <p:cNvPr id="33817" name="Rectangle 24"/>
          <p:cNvSpPr>
            <a:spLocks noChangeArrowheads="1"/>
          </p:cNvSpPr>
          <p:nvPr/>
        </p:nvSpPr>
        <p:spPr bwMode="auto">
          <a:xfrm>
            <a:off x="1" y="8827964"/>
            <a:ext cx="3038258" cy="470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414" tIns="46206" rIns="92414" bIns="46206" anchor="ctr"/>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n-US" altLang="en-US" sz="1900"/>
          </a:p>
        </p:txBody>
      </p:sp>
      <p:sp>
        <p:nvSpPr>
          <p:cNvPr id="33818" name="Rectangle 25"/>
          <p:cNvSpPr>
            <a:spLocks noChangeArrowheads="1"/>
          </p:cNvSpPr>
          <p:nvPr/>
        </p:nvSpPr>
        <p:spPr bwMode="auto">
          <a:xfrm>
            <a:off x="1" y="-1570"/>
            <a:ext cx="3038258" cy="463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414" tIns="46206" rIns="92414" bIns="46206" anchor="ctr"/>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n-US" altLang="en-US" sz="1900"/>
          </a:p>
        </p:txBody>
      </p:sp>
      <p:sp>
        <p:nvSpPr>
          <p:cNvPr id="33819" name="Rectangle 26"/>
          <p:cNvSpPr>
            <a:spLocks noChangeArrowheads="1"/>
          </p:cNvSpPr>
          <p:nvPr/>
        </p:nvSpPr>
        <p:spPr bwMode="auto">
          <a:xfrm>
            <a:off x="3972145" y="-1570"/>
            <a:ext cx="3038257" cy="463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414" tIns="46206" rIns="92414" bIns="46206" anchor="ctr"/>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n-US" altLang="en-US" sz="1900"/>
          </a:p>
        </p:txBody>
      </p:sp>
      <p:sp>
        <p:nvSpPr>
          <p:cNvPr id="33820" name="Rectangle 27"/>
          <p:cNvSpPr>
            <a:spLocks noChangeArrowheads="1"/>
          </p:cNvSpPr>
          <p:nvPr/>
        </p:nvSpPr>
        <p:spPr bwMode="auto">
          <a:xfrm>
            <a:off x="3972145" y="8827964"/>
            <a:ext cx="3038257" cy="470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414" tIns="46206" rIns="92414" bIns="46206" anchor="ctr"/>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n-US" altLang="en-US" sz="1900"/>
          </a:p>
        </p:txBody>
      </p:sp>
      <p:sp>
        <p:nvSpPr>
          <p:cNvPr id="33821" name="Rectangle 28"/>
          <p:cNvSpPr>
            <a:spLocks noChangeArrowheads="1"/>
          </p:cNvSpPr>
          <p:nvPr/>
        </p:nvSpPr>
        <p:spPr bwMode="auto">
          <a:xfrm>
            <a:off x="1" y="8827964"/>
            <a:ext cx="3038258" cy="470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414" tIns="46206" rIns="92414" bIns="46206" anchor="ctr"/>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n-US" altLang="en-US" sz="1900"/>
          </a:p>
        </p:txBody>
      </p:sp>
      <p:sp>
        <p:nvSpPr>
          <p:cNvPr id="33822" name="Rectangle 29"/>
          <p:cNvSpPr>
            <a:spLocks noChangeArrowheads="1"/>
          </p:cNvSpPr>
          <p:nvPr/>
        </p:nvSpPr>
        <p:spPr bwMode="auto">
          <a:xfrm>
            <a:off x="1" y="-1570"/>
            <a:ext cx="3038258" cy="463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414" tIns="46206" rIns="92414" bIns="46206" anchor="ctr"/>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n-US" altLang="en-US" sz="1900"/>
          </a:p>
        </p:txBody>
      </p:sp>
      <p:sp>
        <p:nvSpPr>
          <p:cNvPr id="33823" name="Rectangle 30"/>
          <p:cNvSpPr>
            <a:spLocks noChangeArrowheads="1"/>
          </p:cNvSpPr>
          <p:nvPr/>
        </p:nvSpPr>
        <p:spPr bwMode="auto">
          <a:xfrm>
            <a:off x="3972145" y="-1570"/>
            <a:ext cx="3038257" cy="463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414" tIns="46206" rIns="92414" bIns="46206" anchor="ctr"/>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n-US" altLang="en-US" sz="1900"/>
          </a:p>
        </p:txBody>
      </p:sp>
      <p:sp>
        <p:nvSpPr>
          <p:cNvPr id="33824" name="Rectangle 31"/>
          <p:cNvSpPr>
            <a:spLocks noChangeArrowheads="1"/>
          </p:cNvSpPr>
          <p:nvPr/>
        </p:nvSpPr>
        <p:spPr bwMode="auto">
          <a:xfrm>
            <a:off x="3972145" y="8827964"/>
            <a:ext cx="3038257" cy="470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414" tIns="46206" rIns="92414" bIns="46206" anchor="ctr"/>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n-US" altLang="en-US" sz="1900"/>
          </a:p>
        </p:txBody>
      </p:sp>
      <p:sp>
        <p:nvSpPr>
          <p:cNvPr id="33825" name="Rectangle 32"/>
          <p:cNvSpPr>
            <a:spLocks noChangeArrowheads="1"/>
          </p:cNvSpPr>
          <p:nvPr/>
        </p:nvSpPr>
        <p:spPr bwMode="auto">
          <a:xfrm>
            <a:off x="1" y="8827964"/>
            <a:ext cx="3038258" cy="470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414" tIns="46206" rIns="92414" bIns="46206" anchor="ctr"/>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n-US" altLang="en-US" sz="1900"/>
          </a:p>
        </p:txBody>
      </p:sp>
      <p:sp>
        <p:nvSpPr>
          <p:cNvPr id="33826" name="Rectangle 33"/>
          <p:cNvSpPr>
            <a:spLocks noChangeArrowheads="1"/>
          </p:cNvSpPr>
          <p:nvPr/>
        </p:nvSpPr>
        <p:spPr bwMode="auto">
          <a:xfrm>
            <a:off x="1" y="-1570"/>
            <a:ext cx="3038258" cy="463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414" tIns="46206" rIns="92414" bIns="46206" anchor="ctr"/>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n-US" altLang="en-US" sz="1900"/>
          </a:p>
        </p:txBody>
      </p:sp>
      <p:sp>
        <p:nvSpPr>
          <p:cNvPr id="33827" name="Rectangle 34"/>
          <p:cNvSpPr>
            <a:spLocks noChangeArrowheads="1"/>
          </p:cNvSpPr>
          <p:nvPr/>
        </p:nvSpPr>
        <p:spPr bwMode="auto">
          <a:xfrm>
            <a:off x="3972145" y="-1570"/>
            <a:ext cx="3038257" cy="463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414" tIns="46206" rIns="92414" bIns="46206" anchor="ctr"/>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n-US" altLang="en-US" sz="1900"/>
          </a:p>
        </p:txBody>
      </p:sp>
      <p:sp>
        <p:nvSpPr>
          <p:cNvPr id="33828" name="Rectangle 35"/>
          <p:cNvSpPr>
            <a:spLocks noChangeArrowheads="1"/>
          </p:cNvSpPr>
          <p:nvPr/>
        </p:nvSpPr>
        <p:spPr bwMode="auto">
          <a:xfrm>
            <a:off x="3972145" y="8827964"/>
            <a:ext cx="3038257" cy="470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414" tIns="46206" rIns="92414" bIns="46206" anchor="ctr"/>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n-US" altLang="en-US" sz="1900"/>
          </a:p>
        </p:txBody>
      </p:sp>
      <p:sp>
        <p:nvSpPr>
          <p:cNvPr id="33829" name="Rectangle 36"/>
          <p:cNvSpPr>
            <a:spLocks noChangeArrowheads="1"/>
          </p:cNvSpPr>
          <p:nvPr/>
        </p:nvSpPr>
        <p:spPr bwMode="auto">
          <a:xfrm>
            <a:off x="1" y="8827964"/>
            <a:ext cx="3038258" cy="470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414" tIns="46206" rIns="92414" bIns="46206" anchor="ctr"/>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n-US" altLang="en-US" sz="1900"/>
          </a:p>
        </p:txBody>
      </p:sp>
      <p:sp>
        <p:nvSpPr>
          <p:cNvPr id="33830" name="Rectangle 37"/>
          <p:cNvSpPr>
            <a:spLocks noChangeArrowheads="1"/>
          </p:cNvSpPr>
          <p:nvPr/>
        </p:nvSpPr>
        <p:spPr bwMode="auto">
          <a:xfrm>
            <a:off x="1" y="-1570"/>
            <a:ext cx="3038258" cy="463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414" tIns="46206" rIns="92414" bIns="46206" anchor="ctr"/>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n-US" altLang="en-US" sz="1900"/>
          </a:p>
        </p:txBody>
      </p:sp>
      <p:sp>
        <p:nvSpPr>
          <p:cNvPr id="33831" name="Rectangle 38"/>
          <p:cNvSpPr>
            <a:spLocks noChangeArrowheads="1"/>
          </p:cNvSpPr>
          <p:nvPr/>
        </p:nvSpPr>
        <p:spPr bwMode="auto">
          <a:xfrm>
            <a:off x="3972145" y="-1570"/>
            <a:ext cx="3038257" cy="463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414" tIns="46206" rIns="92414" bIns="46206" anchor="ctr"/>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n-US" altLang="en-US" sz="1900"/>
          </a:p>
        </p:txBody>
      </p:sp>
      <p:sp>
        <p:nvSpPr>
          <p:cNvPr id="33832" name="Rectangle 39"/>
          <p:cNvSpPr>
            <a:spLocks noChangeArrowheads="1"/>
          </p:cNvSpPr>
          <p:nvPr/>
        </p:nvSpPr>
        <p:spPr bwMode="auto">
          <a:xfrm>
            <a:off x="3972145" y="8827964"/>
            <a:ext cx="3038257" cy="470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414" tIns="46206" rIns="92414" bIns="46206" anchor="ctr"/>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n-US" altLang="en-US" sz="1900"/>
          </a:p>
        </p:txBody>
      </p:sp>
      <p:sp>
        <p:nvSpPr>
          <p:cNvPr id="33833" name="Rectangle 40"/>
          <p:cNvSpPr>
            <a:spLocks noChangeArrowheads="1"/>
          </p:cNvSpPr>
          <p:nvPr/>
        </p:nvSpPr>
        <p:spPr bwMode="auto">
          <a:xfrm>
            <a:off x="1" y="8827964"/>
            <a:ext cx="3038258" cy="470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414" tIns="46206" rIns="92414" bIns="46206" anchor="ctr"/>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n-US" altLang="en-US" sz="1900"/>
          </a:p>
        </p:txBody>
      </p:sp>
      <p:sp>
        <p:nvSpPr>
          <p:cNvPr id="33834" name="Rectangle 41"/>
          <p:cNvSpPr>
            <a:spLocks noChangeArrowheads="1"/>
          </p:cNvSpPr>
          <p:nvPr/>
        </p:nvSpPr>
        <p:spPr bwMode="auto">
          <a:xfrm>
            <a:off x="1" y="-1570"/>
            <a:ext cx="3038258" cy="463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414" tIns="46206" rIns="92414" bIns="46206" anchor="ctr"/>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n-US" altLang="en-US" sz="1900"/>
          </a:p>
        </p:txBody>
      </p:sp>
      <p:sp>
        <p:nvSpPr>
          <p:cNvPr id="33835" name="Rectangle 42"/>
          <p:cNvSpPr>
            <a:spLocks noChangeArrowheads="1"/>
          </p:cNvSpPr>
          <p:nvPr/>
        </p:nvSpPr>
        <p:spPr bwMode="auto">
          <a:xfrm>
            <a:off x="3972145" y="-1570"/>
            <a:ext cx="3038257" cy="463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414" tIns="46206" rIns="92414" bIns="46206" anchor="ctr"/>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n-US" altLang="en-US" sz="1900"/>
          </a:p>
        </p:txBody>
      </p:sp>
      <p:sp>
        <p:nvSpPr>
          <p:cNvPr id="33836" name="Rectangle 43"/>
          <p:cNvSpPr>
            <a:spLocks noChangeArrowheads="1"/>
          </p:cNvSpPr>
          <p:nvPr/>
        </p:nvSpPr>
        <p:spPr bwMode="auto">
          <a:xfrm>
            <a:off x="3972145" y="8827964"/>
            <a:ext cx="3038257" cy="470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414" tIns="46206" rIns="92414" bIns="46206" anchor="ctr"/>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n-US" altLang="en-US" sz="1900"/>
          </a:p>
        </p:txBody>
      </p:sp>
      <p:sp>
        <p:nvSpPr>
          <p:cNvPr id="33837" name="Rectangle 44"/>
          <p:cNvSpPr>
            <a:spLocks noChangeArrowheads="1"/>
          </p:cNvSpPr>
          <p:nvPr/>
        </p:nvSpPr>
        <p:spPr bwMode="auto">
          <a:xfrm>
            <a:off x="1" y="8827964"/>
            <a:ext cx="3038258" cy="470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414" tIns="46206" rIns="92414" bIns="46206" anchor="ctr"/>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n-US" altLang="en-US" sz="1900"/>
          </a:p>
        </p:txBody>
      </p:sp>
      <p:sp>
        <p:nvSpPr>
          <p:cNvPr id="33838" name="Rectangle 45"/>
          <p:cNvSpPr>
            <a:spLocks noChangeArrowheads="1"/>
          </p:cNvSpPr>
          <p:nvPr/>
        </p:nvSpPr>
        <p:spPr bwMode="auto">
          <a:xfrm>
            <a:off x="1" y="-1570"/>
            <a:ext cx="3038258" cy="463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414" tIns="46206" rIns="92414" bIns="46206" anchor="ctr"/>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n-US" altLang="en-US" sz="1900"/>
          </a:p>
        </p:txBody>
      </p:sp>
      <p:sp>
        <p:nvSpPr>
          <p:cNvPr id="33839" name="Rectangle 46"/>
          <p:cNvSpPr>
            <a:spLocks noChangeArrowheads="1"/>
          </p:cNvSpPr>
          <p:nvPr/>
        </p:nvSpPr>
        <p:spPr bwMode="auto">
          <a:xfrm>
            <a:off x="3972145" y="-1571"/>
            <a:ext cx="3038257" cy="4621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414" tIns="46206" rIns="92414" bIns="46206" anchor="ctr"/>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n-US" altLang="en-US" sz="1900"/>
          </a:p>
        </p:txBody>
      </p:sp>
      <p:sp>
        <p:nvSpPr>
          <p:cNvPr id="33840" name="Rectangle 47"/>
          <p:cNvSpPr>
            <a:spLocks noChangeArrowheads="1"/>
          </p:cNvSpPr>
          <p:nvPr/>
        </p:nvSpPr>
        <p:spPr bwMode="auto">
          <a:xfrm>
            <a:off x="3972145" y="8826397"/>
            <a:ext cx="3038257" cy="471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414" tIns="46206" rIns="92414" bIns="46206" anchor="ctr"/>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n-US" altLang="en-US" sz="1900"/>
          </a:p>
        </p:txBody>
      </p:sp>
      <p:sp>
        <p:nvSpPr>
          <p:cNvPr id="33841" name="Rectangle 48"/>
          <p:cNvSpPr>
            <a:spLocks noChangeArrowheads="1"/>
          </p:cNvSpPr>
          <p:nvPr/>
        </p:nvSpPr>
        <p:spPr bwMode="auto">
          <a:xfrm>
            <a:off x="1" y="8826397"/>
            <a:ext cx="3038258" cy="471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414" tIns="46206" rIns="92414" bIns="46206" anchor="ctr"/>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n-US" altLang="en-US" sz="1900"/>
          </a:p>
        </p:txBody>
      </p:sp>
      <p:sp>
        <p:nvSpPr>
          <p:cNvPr id="33842" name="Rectangle 49"/>
          <p:cNvSpPr>
            <a:spLocks noChangeArrowheads="1"/>
          </p:cNvSpPr>
          <p:nvPr/>
        </p:nvSpPr>
        <p:spPr bwMode="auto">
          <a:xfrm>
            <a:off x="1" y="-1571"/>
            <a:ext cx="3038258" cy="4621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414" tIns="46206" rIns="92414" bIns="46206" anchor="ctr"/>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endParaRPr lang="en-US" altLang="en-US" sz="1900"/>
          </a:p>
        </p:txBody>
      </p:sp>
      <p:sp>
        <p:nvSpPr>
          <p:cNvPr id="35891" name="Rectangle 50"/>
          <p:cNvSpPr>
            <a:spLocks noGrp="1" noChangeArrowheads="1"/>
          </p:cNvSpPr>
          <p:nvPr>
            <p:ph type="body" idx="1"/>
          </p:nvPr>
        </p:nvSpPr>
        <p:spPr>
          <a:xfrm>
            <a:off x="935454" y="4412414"/>
            <a:ext cx="5139497" cy="4182907"/>
          </a:xfrm>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056" tIns="46528" rIns="93056" bIns="46528"/>
          <a:lstStyle/>
          <a:p>
            <a:pPr>
              <a:spcBef>
                <a:spcPct val="20000"/>
              </a:spcBef>
              <a:buClr>
                <a:schemeClr val="accent2"/>
              </a:buClr>
              <a:buSzPct val="75000"/>
              <a:buFont typeface="Monotype Sorts" pitchFamily="2" charset="2"/>
              <a:buNone/>
              <a:defRPr/>
            </a:pPr>
            <a:endParaRPr lang="en-US" altLang="en-US" dirty="0"/>
          </a:p>
          <a:p>
            <a:pPr>
              <a:spcBef>
                <a:spcPct val="20000"/>
              </a:spcBef>
              <a:buClr>
                <a:schemeClr val="accent2"/>
              </a:buClr>
              <a:buSzPct val="75000"/>
              <a:buFont typeface="Monotype Sorts" pitchFamily="2" charset="2"/>
              <a:buNone/>
              <a:defRPr/>
            </a:pPr>
            <a:r>
              <a:rPr lang="en-US" altLang="en-US" dirty="0"/>
              <a:t>What is SMM?  </a:t>
            </a:r>
          </a:p>
          <a:p>
            <a:pPr marL="173275" indent="-173275">
              <a:spcBef>
                <a:spcPct val="20000"/>
              </a:spcBef>
              <a:buClr>
                <a:schemeClr val="accent2"/>
              </a:buClr>
              <a:buSzPct val="75000"/>
              <a:buFont typeface="Arial" panose="020B0604020202020204" pitchFamily="34" charset="0"/>
              <a:buChar char="•"/>
              <a:defRPr/>
            </a:pPr>
            <a:r>
              <a:rPr lang="en-US" altLang="en-US" dirty="0"/>
              <a:t>It is more than balancing the checkbook  </a:t>
            </a:r>
          </a:p>
          <a:p>
            <a:pPr marL="173275" indent="-173275">
              <a:spcBef>
                <a:spcPct val="20000"/>
              </a:spcBef>
              <a:buClr>
                <a:schemeClr val="accent2"/>
              </a:buClr>
              <a:buSzPct val="75000"/>
              <a:buFont typeface="Arial" panose="020B0604020202020204" pitchFamily="34" charset="0"/>
              <a:buChar char="•"/>
              <a:defRPr/>
            </a:pPr>
            <a:r>
              <a:rPr lang="en-US" altLang="en-US" dirty="0"/>
              <a:t>It is all about a mindset that enables us to live well within our means.  </a:t>
            </a:r>
          </a:p>
          <a:p>
            <a:pPr marL="173275" indent="-173275">
              <a:spcBef>
                <a:spcPct val="20000"/>
              </a:spcBef>
              <a:buClr>
                <a:schemeClr val="accent2"/>
              </a:buClr>
              <a:buSzPct val="75000"/>
              <a:buFont typeface="Arial" panose="020B0604020202020204" pitchFamily="34" charset="0"/>
              <a:buChar char="•"/>
              <a:defRPr/>
            </a:pPr>
            <a:r>
              <a:rPr lang="en-US" altLang="en-US" dirty="0"/>
              <a:t>It is about anticipating future needs and taking steps to prepare for them.</a:t>
            </a:r>
          </a:p>
          <a:p>
            <a:pPr marL="173275" indent="-173275">
              <a:spcBef>
                <a:spcPct val="20000"/>
              </a:spcBef>
              <a:buClr>
                <a:schemeClr val="accent2"/>
              </a:buClr>
              <a:buSzPct val="75000"/>
              <a:buFont typeface="Arial" panose="020B0604020202020204" pitchFamily="34" charset="0"/>
              <a:buChar char="•"/>
              <a:defRPr/>
            </a:pPr>
            <a:r>
              <a:rPr lang="en-US" altLang="en-US" dirty="0"/>
              <a:t>It is about reducing risks that could damage or destroy our financial well-being.</a:t>
            </a:r>
          </a:p>
          <a:p>
            <a:pPr marL="173275" indent="-173275">
              <a:spcBef>
                <a:spcPct val="20000"/>
              </a:spcBef>
              <a:buClr>
                <a:schemeClr val="accent2"/>
              </a:buClr>
              <a:buSzPct val="75000"/>
              <a:buFont typeface="Arial" panose="020B0604020202020204" pitchFamily="34" charset="0"/>
              <a:buChar char="•"/>
              <a:defRPr/>
            </a:pPr>
            <a:r>
              <a:rPr lang="en-US" altLang="en-US" dirty="0"/>
              <a:t>It is about not taking on more debt than we can expect to repay in a timely manner.</a:t>
            </a:r>
          </a:p>
          <a:p>
            <a:pPr marL="173275" indent="-173275">
              <a:spcBef>
                <a:spcPct val="20000"/>
              </a:spcBef>
              <a:buClr>
                <a:schemeClr val="accent2"/>
              </a:buClr>
              <a:buSzPct val="75000"/>
              <a:buFont typeface="Arial" panose="020B0604020202020204" pitchFamily="34" charset="0"/>
              <a:buChar char="•"/>
              <a:defRPr/>
            </a:pPr>
            <a:r>
              <a:rPr lang="en-US" altLang="en-US" dirty="0"/>
              <a:t>And it is about learning to use credit wisely.</a:t>
            </a:r>
          </a:p>
          <a:p>
            <a:pPr marL="173275" indent="-173275">
              <a:spcBef>
                <a:spcPct val="20000"/>
              </a:spcBef>
              <a:buClr>
                <a:schemeClr val="accent2"/>
              </a:buClr>
              <a:buSzPct val="75000"/>
              <a:buFont typeface="Arial" panose="020B0604020202020204" pitchFamily="34" charset="0"/>
              <a:buChar char="•"/>
              <a:defRPr/>
            </a:pPr>
            <a:endParaRPr lang="en-US" altLang="en-US" dirty="0"/>
          </a:p>
          <a:p>
            <a:pPr>
              <a:spcBef>
                <a:spcPct val="20000"/>
              </a:spcBef>
              <a:buClr>
                <a:schemeClr val="accent2"/>
              </a:buClr>
              <a:buSzPct val="75000"/>
              <a:buFont typeface="Monotype Sorts" pitchFamily="2" charset="2"/>
              <a:buNone/>
              <a:defRPr/>
            </a:pPr>
            <a:r>
              <a:rPr lang="en-US" altLang="en-US" dirty="0"/>
              <a:t>Tonight we are going to look at Smart Money Management in some detail.</a:t>
            </a:r>
          </a:p>
          <a:p>
            <a:pPr>
              <a:spcBef>
                <a:spcPct val="20000"/>
              </a:spcBef>
              <a:buClr>
                <a:schemeClr val="accent2"/>
              </a:buClr>
              <a:buSzPct val="75000"/>
              <a:buFont typeface="Monotype Sorts" pitchFamily="2" charset="2"/>
              <a:buNone/>
              <a:defRPr/>
            </a:pPr>
            <a:r>
              <a:rPr lang="en-US" altLang="en-US" dirty="0"/>
              <a:t>Our goal is to provide you tools to help you make the best possible use of your financial resources </a:t>
            </a:r>
          </a:p>
          <a:p>
            <a:pPr>
              <a:spcBef>
                <a:spcPct val="20000"/>
              </a:spcBef>
              <a:buClr>
                <a:schemeClr val="accent2"/>
              </a:buClr>
              <a:buSzPct val="75000"/>
              <a:buFont typeface="Monotype Sorts" pitchFamily="2" charset="2"/>
              <a:buNone/>
              <a:defRPr/>
            </a:pPr>
            <a:r>
              <a:rPr lang="en-US" altLang="en-US" dirty="0"/>
              <a:t>  </a:t>
            </a:r>
          </a:p>
          <a:p>
            <a:pPr>
              <a:spcBef>
                <a:spcPct val="20000"/>
              </a:spcBef>
              <a:buClr>
                <a:schemeClr val="accent2"/>
              </a:buClr>
              <a:buSzPct val="75000"/>
              <a:buFont typeface="Monotype Sorts" pitchFamily="2" charset="2"/>
              <a:buNone/>
              <a:defRPr/>
            </a:pPr>
            <a:r>
              <a:rPr lang="en-US" altLang="en-US" dirty="0"/>
              <a:t>Its an on-going process of learning and applying methods to make better financial decisions for your financial situation.</a:t>
            </a:r>
          </a:p>
          <a:p>
            <a:pPr>
              <a:spcBef>
                <a:spcPct val="20000"/>
              </a:spcBef>
              <a:buClr>
                <a:schemeClr val="accent2"/>
              </a:buClr>
              <a:buSzPct val="75000"/>
              <a:buFont typeface="Monotype Sorts" pitchFamily="2" charset="2"/>
              <a:buNone/>
              <a:defRPr/>
            </a:pPr>
            <a:endParaRPr lang="en-US" altLang="en-US" dirty="0"/>
          </a:p>
        </p:txBody>
      </p:sp>
      <p:sp>
        <p:nvSpPr>
          <p:cNvPr id="33844" name="Rectangle 51"/>
          <p:cNvSpPr>
            <a:spLocks noGrp="1" noRot="1" noChangeAspect="1" noChangeArrowheads="1" noTextEdit="1"/>
          </p:cNvSpPr>
          <p:nvPr>
            <p:ph type="sldImg"/>
          </p:nvPr>
        </p:nvSpPr>
        <p:spPr>
          <a:xfrm>
            <a:off x="1189038" y="703263"/>
            <a:ext cx="4633912" cy="3475037"/>
          </a:xfrm>
          <a:ln w="12700" cap="flat">
            <a:solidFill>
              <a:schemeClr val="tx1"/>
            </a:solidFill>
          </a:ln>
        </p:spPr>
      </p:sp>
      <p:sp>
        <p:nvSpPr>
          <p:cNvPr id="2" name="Date Placeholder 1"/>
          <p:cNvSpPr>
            <a:spLocks noGrp="1"/>
          </p:cNvSpPr>
          <p:nvPr>
            <p:ph type="dt" idx="10"/>
          </p:nvPr>
        </p:nvSpPr>
        <p:spPr/>
        <p:txBody>
          <a:bodyPr/>
          <a:lstStyle/>
          <a:p>
            <a:pPr>
              <a:defRPr/>
            </a:pPr>
            <a:r>
              <a:rPr lang="en-US"/>
              <a:t>2016</a:t>
            </a:r>
          </a:p>
        </p:txBody>
      </p:sp>
    </p:spTree>
    <p:extLst>
      <p:ext uri="{BB962C8B-B14F-4D97-AF65-F5344CB8AC3E}">
        <p14:creationId xmlns:p14="http://schemas.microsoft.com/office/powerpoint/2010/main" val="42591085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a:ln/>
        </p:spPr>
      </p:sp>
      <p:sp>
        <p:nvSpPr>
          <p:cNvPr id="4915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latin typeface="Arial" charset="0"/>
            </a:endParaRPr>
          </a:p>
          <a:p>
            <a:r>
              <a:rPr lang="en-US" altLang="en-US" dirty="0">
                <a:latin typeface="Arial" charset="0"/>
              </a:rPr>
              <a:t>Note </a:t>
            </a:r>
            <a:r>
              <a:rPr lang="en-US" altLang="en-US" baseline="0" dirty="0">
                <a:latin typeface="Arial" charset="0"/>
              </a:rPr>
              <a:t>this is a simplified version to </a:t>
            </a:r>
            <a:r>
              <a:rPr lang="en-US" altLang="en-US" dirty="0">
                <a:latin typeface="Arial" charset="0"/>
              </a:rPr>
              <a:t>illustrate the impact of outcomes</a:t>
            </a:r>
            <a:r>
              <a:rPr lang="en-US" altLang="en-US" baseline="0" dirty="0">
                <a:latin typeface="Arial" charset="0"/>
              </a:rPr>
              <a:t> of investing sooner</a:t>
            </a:r>
            <a:r>
              <a:rPr lang="en-US" altLang="en-US" dirty="0">
                <a:latin typeface="Arial" charset="0"/>
              </a:rPr>
              <a:t>. </a:t>
            </a:r>
          </a:p>
          <a:p>
            <a:endParaRPr lang="en-US" altLang="en-US" dirty="0">
              <a:latin typeface="Arial" charset="0"/>
            </a:endParaRPr>
          </a:p>
          <a:p>
            <a:r>
              <a:rPr lang="en-US" altLang="en-US" b="1" dirty="0">
                <a:latin typeface="Arial" charset="0"/>
              </a:rPr>
              <a:t>Jane</a:t>
            </a:r>
            <a:r>
              <a:rPr lang="en-US" altLang="en-US" dirty="0">
                <a:latin typeface="Arial" charset="0"/>
              </a:rPr>
              <a:t> - more of a risk-taker and invests her money first.</a:t>
            </a:r>
            <a:r>
              <a:rPr lang="en-US" altLang="en-US" baseline="0" dirty="0">
                <a:latin typeface="Arial" charset="0"/>
              </a:rPr>
              <a:t> </a:t>
            </a:r>
            <a:r>
              <a:rPr lang="en-US" altLang="en-US" dirty="0">
                <a:latin typeface="Arial" charset="0"/>
              </a:rPr>
              <a:t> Then stops, but leaves her money in the investments for the next 30 years.  Ends up investing a total of </a:t>
            </a:r>
            <a:r>
              <a:rPr lang="en-US" altLang="en-US" b="1" dirty="0">
                <a:latin typeface="Arial" charset="0"/>
              </a:rPr>
              <a:t>$50,000</a:t>
            </a:r>
            <a:r>
              <a:rPr lang="en-US" altLang="en-US" dirty="0">
                <a:latin typeface="Arial" charset="0"/>
              </a:rPr>
              <a:t>, after the 40 year period, has quite a nest egg at 65.</a:t>
            </a:r>
          </a:p>
          <a:p>
            <a:endParaRPr lang="en-US" altLang="en-US" dirty="0">
              <a:latin typeface="Arial" charset="0"/>
            </a:endParaRPr>
          </a:p>
          <a:p>
            <a:r>
              <a:rPr lang="en-US" altLang="en-US" b="1" dirty="0">
                <a:latin typeface="Arial" charset="0"/>
              </a:rPr>
              <a:t>John</a:t>
            </a:r>
            <a:r>
              <a:rPr lang="en-US" altLang="en-US" dirty="0">
                <a:latin typeface="Arial" charset="0"/>
              </a:rPr>
              <a:t> does not start investment program until 10 years later.  At 35 years of age, invests $5000 per year over the next 30 years.  Ends up investing a total of </a:t>
            </a:r>
            <a:r>
              <a:rPr lang="en-US" altLang="en-US" b="1" dirty="0">
                <a:latin typeface="Arial" charset="0"/>
              </a:rPr>
              <a:t>$150,000 </a:t>
            </a:r>
            <a:r>
              <a:rPr lang="en-US" altLang="en-US" dirty="0">
                <a:latin typeface="Arial" charset="0"/>
              </a:rPr>
              <a:t>over that 30 year period, with the same interest</a:t>
            </a:r>
            <a:r>
              <a:rPr lang="en-US" altLang="en-US" baseline="0" dirty="0">
                <a:latin typeface="Arial" charset="0"/>
              </a:rPr>
              <a:t> rate - still has less than Jane. </a:t>
            </a:r>
            <a:endParaRPr lang="en-US" altLang="en-US" dirty="0">
              <a:latin typeface="Arial" charset="0"/>
            </a:endParaRPr>
          </a:p>
          <a:p>
            <a:endParaRPr lang="en-US" altLang="en-US" b="1" dirty="0">
              <a:latin typeface="Arial" charset="0"/>
            </a:endParaRPr>
          </a:p>
          <a:p>
            <a:r>
              <a:rPr lang="en-US" altLang="en-US" b="1" dirty="0">
                <a:latin typeface="Arial" charset="0"/>
              </a:rPr>
              <a:t>Discuss:</a:t>
            </a:r>
            <a:r>
              <a:rPr lang="en-US" altLang="en-US" b="1" baseline="0" dirty="0">
                <a:latin typeface="Arial" charset="0"/>
              </a:rPr>
              <a:t> What is the cost of the </a:t>
            </a:r>
            <a:r>
              <a:rPr lang="en-US" altLang="en-US" b="1" dirty="0">
                <a:latin typeface="Arial" charset="0"/>
              </a:rPr>
              <a:t>10 year delay?</a:t>
            </a:r>
          </a:p>
        </p:txBody>
      </p:sp>
      <p:sp>
        <p:nvSpPr>
          <p:cNvPr id="2" name="Date Placeholder 1"/>
          <p:cNvSpPr>
            <a:spLocks noGrp="1"/>
          </p:cNvSpPr>
          <p:nvPr>
            <p:ph type="dt" idx="10"/>
          </p:nvPr>
        </p:nvSpPr>
        <p:spPr/>
        <p:txBody>
          <a:bodyPr/>
          <a:lstStyle/>
          <a:p>
            <a:pPr>
              <a:defRPr/>
            </a:pPr>
            <a:r>
              <a:rPr lang="en-US"/>
              <a:t>2016</a:t>
            </a:r>
          </a:p>
        </p:txBody>
      </p:sp>
    </p:spTree>
    <p:extLst>
      <p:ext uri="{BB962C8B-B14F-4D97-AF65-F5344CB8AC3E}">
        <p14:creationId xmlns:p14="http://schemas.microsoft.com/office/powerpoint/2010/main" val="382045806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a:ln/>
        </p:spPr>
      </p:sp>
      <p:sp>
        <p:nvSpPr>
          <p:cNvPr id="4813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z="1100" b="1" dirty="0">
              <a:latin typeface="Arial" charset="0"/>
            </a:endParaRPr>
          </a:p>
          <a:p>
            <a:r>
              <a:rPr lang="en-US" altLang="en-US" sz="1100" b="1" dirty="0">
                <a:latin typeface="Arial" charset="0"/>
              </a:rPr>
              <a:t>The primary difference between saving and investing is the element of risk. </a:t>
            </a:r>
            <a:r>
              <a:rPr lang="en-US" altLang="en-US" sz="1100" dirty="0">
                <a:latin typeface="Arial" charset="0"/>
              </a:rPr>
              <a:t> </a:t>
            </a:r>
          </a:p>
          <a:p>
            <a:endParaRPr lang="en-US" altLang="en-US" sz="1100" b="1" dirty="0">
              <a:latin typeface="Arial" charset="0"/>
            </a:endParaRPr>
          </a:p>
          <a:p>
            <a:r>
              <a:rPr lang="en-US" altLang="en-US" sz="1100" b="1" dirty="0">
                <a:latin typeface="Arial" charset="0"/>
              </a:rPr>
              <a:t>Savings</a:t>
            </a:r>
            <a:r>
              <a:rPr lang="en-US" altLang="en-US" sz="1100" dirty="0">
                <a:latin typeface="Arial" charset="0"/>
              </a:rPr>
              <a:t> are insured by the FDIC.  Therefore, the risk of loss is near zero.</a:t>
            </a:r>
          </a:p>
          <a:p>
            <a:r>
              <a:rPr lang="en-US" altLang="en-US" sz="1100" dirty="0">
                <a:latin typeface="Arial" charset="0"/>
              </a:rPr>
              <a:t>However, because there is virtually no risk involved with these savings, the returns earned by these vehicles are relatively low.</a:t>
            </a:r>
          </a:p>
          <a:p>
            <a:r>
              <a:rPr lang="en-US" altLang="en-US" sz="1100" dirty="0">
                <a:latin typeface="Arial" charset="0"/>
              </a:rPr>
              <a:t>The best use of this type of saving is for short-term goals.  </a:t>
            </a:r>
          </a:p>
          <a:p>
            <a:endParaRPr lang="en-US" altLang="en-US" sz="1100" b="1" dirty="0">
              <a:latin typeface="Arial" charset="0"/>
            </a:endParaRPr>
          </a:p>
          <a:p>
            <a:r>
              <a:rPr lang="en-US" altLang="en-US" sz="1100" b="1" dirty="0">
                <a:latin typeface="Arial" charset="0"/>
              </a:rPr>
              <a:t>Investments</a:t>
            </a:r>
            <a:r>
              <a:rPr lang="en-US" altLang="en-US" sz="1100" dirty="0">
                <a:latin typeface="Arial" charset="0"/>
              </a:rPr>
              <a:t> all have some level of risk associated with them.  </a:t>
            </a:r>
          </a:p>
          <a:p>
            <a:r>
              <a:rPr lang="en-US" altLang="en-US" sz="1100" dirty="0">
                <a:latin typeface="Arial" charset="0"/>
              </a:rPr>
              <a:t>Market volatility - You risk losing some or all of your investment depending on when you chose to sell.  </a:t>
            </a:r>
          </a:p>
          <a:p>
            <a:r>
              <a:rPr lang="en-US" altLang="en-US" sz="1100" dirty="0">
                <a:latin typeface="Arial" charset="0"/>
              </a:rPr>
              <a:t>However, because of the risk, the rewards can be higher, compared to savings.  </a:t>
            </a:r>
          </a:p>
          <a:p>
            <a:r>
              <a:rPr lang="en-US" altLang="en-US" sz="1100" dirty="0">
                <a:latin typeface="Arial" charset="0"/>
              </a:rPr>
              <a:t>The best use of this type of saving is for the longer term goals.  </a:t>
            </a:r>
          </a:p>
          <a:p>
            <a:endParaRPr lang="en-US" altLang="en-US" sz="1100" i="1" dirty="0">
              <a:latin typeface="Arial" charset="0"/>
            </a:endParaRPr>
          </a:p>
          <a:p>
            <a:r>
              <a:rPr lang="en-US" altLang="en-US" sz="1100" b="1" i="1" dirty="0">
                <a:latin typeface="Arial" charset="0"/>
              </a:rPr>
              <a:t>INTERACTIVE: Why would you want to invest when the risk of loss is high, compared to savings?</a:t>
            </a:r>
          </a:p>
          <a:p>
            <a:endParaRPr lang="en-US" altLang="en-US" sz="1100" b="1" i="1" dirty="0">
              <a:latin typeface="Arial" charset="0"/>
            </a:endParaRPr>
          </a:p>
          <a:p>
            <a:r>
              <a:rPr lang="en-US" altLang="en-US" sz="1100" dirty="0">
                <a:latin typeface="Arial" charset="0"/>
              </a:rPr>
              <a:t>Low return on savings not sufficient to fund long term goals, such as retirement.</a:t>
            </a:r>
          </a:p>
          <a:p>
            <a:r>
              <a:rPr lang="en-US" altLang="en-US" sz="1100" dirty="0">
                <a:latin typeface="Arial" charset="0"/>
              </a:rPr>
              <a:t>Higher returns from investments increase wealth faster than pure savings.</a:t>
            </a:r>
          </a:p>
        </p:txBody>
      </p:sp>
      <p:sp>
        <p:nvSpPr>
          <p:cNvPr id="2" name="Date Placeholder 1"/>
          <p:cNvSpPr>
            <a:spLocks noGrp="1"/>
          </p:cNvSpPr>
          <p:nvPr>
            <p:ph type="dt" idx="10"/>
          </p:nvPr>
        </p:nvSpPr>
        <p:spPr/>
        <p:txBody>
          <a:bodyPr/>
          <a:lstStyle/>
          <a:p>
            <a:pPr>
              <a:defRPr/>
            </a:pPr>
            <a:r>
              <a:rPr lang="en-US"/>
              <a:t>2016</a:t>
            </a:r>
          </a:p>
        </p:txBody>
      </p:sp>
    </p:spTree>
    <p:extLst>
      <p:ext uri="{BB962C8B-B14F-4D97-AF65-F5344CB8AC3E}">
        <p14:creationId xmlns:p14="http://schemas.microsoft.com/office/powerpoint/2010/main" val="66681482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a:ln/>
        </p:spPr>
      </p:sp>
      <p:sp>
        <p:nvSpPr>
          <p:cNvPr id="5325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896781">
              <a:defRPr/>
            </a:pPr>
            <a:endParaRPr lang="en-US" altLang="en-US" sz="1100" dirty="0">
              <a:latin typeface="Arial" charset="0"/>
            </a:endParaRPr>
          </a:p>
          <a:p>
            <a:pPr defTabSz="896781">
              <a:defRPr/>
            </a:pPr>
            <a:r>
              <a:rPr lang="en-US" altLang="en-US" sz="1100" b="1" i="1" dirty="0">
                <a:latin typeface="Arial" charset="0"/>
              </a:rPr>
              <a:t>INTERACTIVE – Handout  6 What is in Your Credit Report</a:t>
            </a:r>
          </a:p>
          <a:p>
            <a:pPr defTabSz="896781">
              <a:defRPr/>
            </a:pPr>
            <a:r>
              <a:rPr lang="en-US" altLang="en-US" sz="1100" dirty="0">
                <a:latin typeface="Arial" charset="0"/>
              </a:rPr>
              <a:t>If we are going to go into debt, which most of us will, start by managing the debt.  Here are some tools to help.</a:t>
            </a:r>
          </a:p>
          <a:p>
            <a:pPr defTabSz="896781">
              <a:defRPr/>
            </a:pPr>
            <a:endParaRPr lang="en-US" altLang="en-US" sz="1100" b="1" dirty="0">
              <a:latin typeface="Arial" charset="0"/>
            </a:endParaRPr>
          </a:p>
        </p:txBody>
      </p:sp>
      <p:sp>
        <p:nvSpPr>
          <p:cNvPr id="2" name="Date Placeholder 1"/>
          <p:cNvSpPr>
            <a:spLocks noGrp="1"/>
          </p:cNvSpPr>
          <p:nvPr>
            <p:ph type="dt" idx="10"/>
          </p:nvPr>
        </p:nvSpPr>
        <p:spPr/>
        <p:txBody>
          <a:bodyPr/>
          <a:lstStyle/>
          <a:p>
            <a:pPr>
              <a:defRPr/>
            </a:pPr>
            <a:r>
              <a:rPr lang="en-US"/>
              <a:t>2016</a:t>
            </a:r>
          </a:p>
        </p:txBody>
      </p:sp>
    </p:spTree>
    <p:extLst>
      <p:ext uri="{BB962C8B-B14F-4D97-AF65-F5344CB8AC3E}">
        <p14:creationId xmlns:p14="http://schemas.microsoft.com/office/powerpoint/2010/main" val="14980972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a:ln/>
        </p:spPr>
      </p:sp>
      <p:sp>
        <p:nvSpPr>
          <p:cNvPr id="5325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896781">
              <a:defRPr/>
            </a:pPr>
            <a:endParaRPr lang="en-US" altLang="en-US" sz="1100" dirty="0">
              <a:latin typeface="Arial" charset="0"/>
            </a:endParaRPr>
          </a:p>
          <a:p>
            <a:pPr defTabSz="896781">
              <a:defRPr/>
            </a:pPr>
            <a:r>
              <a:rPr lang="en-US" altLang="en-US" sz="1100" b="1" i="1" dirty="0">
                <a:latin typeface="Arial" charset="0"/>
              </a:rPr>
              <a:t>INTERACTIVE  - </a:t>
            </a:r>
            <a:r>
              <a:rPr lang="en-US" altLang="en-US" sz="1100" b="1" dirty="0">
                <a:latin typeface="Arial" charset="0"/>
              </a:rPr>
              <a:t>Know where you are in your credit in order to start improving your score.  </a:t>
            </a:r>
          </a:p>
          <a:p>
            <a:pPr defTabSz="896781">
              <a:defRPr/>
            </a:pPr>
            <a:endParaRPr lang="en-US" altLang="en-US" sz="1100" b="1" dirty="0">
              <a:latin typeface="Arial" charset="0"/>
            </a:endParaRPr>
          </a:p>
          <a:p>
            <a:pPr defTabSz="896781">
              <a:defRPr/>
            </a:pPr>
            <a:r>
              <a:rPr lang="en-US" altLang="en-US" sz="1100" b="1" dirty="0">
                <a:latin typeface="Arial" charset="0"/>
              </a:rPr>
              <a:t>Recommend you keep your credit card debt and under 30% of the limit for a high score and no more than 50% of the limit.  </a:t>
            </a:r>
          </a:p>
          <a:p>
            <a:pPr defTabSz="896781">
              <a:defRPr/>
            </a:pPr>
            <a:endParaRPr lang="en-US" altLang="en-US" sz="1100" b="1" dirty="0">
              <a:latin typeface="Arial" charset="0"/>
            </a:endParaRPr>
          </a:p>
          <a:p>
            <a:pPr defTabSz="896781">
              <a:defRPr/>
            </a:pPr>
            <a:r>
              <a:rPr lang="en-US" altLang="en-US" sz="1100" b="1" dirty="0">
                <a:latin typeface="Arial" charset="0"/>
              </a:rPr>
              <a:t>Ask question about  If your credit is $1000 on Credit Card 1 and $2000 on  credit card 2 – where do you need to be on these cards to maintain a good credit score? </a:t>
            </a:r>
          </a:p>
          <a:p>
            <a:pPr defTabSz="896781">
              <a:defRPr/>
            </a:pPr>
            <a:endParaRPr lang="en-US" altLang="en-US" sz="1100" b="1" dirty="0">
              <a:latin typeface="Arial" charset="0"/>
            </a:endParaRPr>
          </a:p>
          <a:p>
            <a:pPr defTabSz="896781">
              <a:defRPr/>
            </a:pPr>
            <a:endParaRPr lang="en-US" altLang="en-US" sz="1100" b="1" dirty="0">
              <a:latin typeface="Arial" charset="0"/>
            </a:endParaRPr>
          </a:p>
          <a:p>
            <a:pPr defTabSz="896781">
              <a:defRPr/>
            </a:pPr>
            <a:endParaRPr lang="en-US" altLang="en-US" sz="1100" b="1" dirty="0">
              <a:latin typeface="Arial" charset="0"/>
            </a:endParaRPr>
          </a:p>
        </p:txBody>
      </p:sp>
      <p:sp>
        <p:nvSpPr>
          <p:cNvPr id="2" name="Date Placeholder 1"/>
          <p:cNvSpPr>
            <a:spLocks noGrp="1"/>
          </p:cNvSpPr>
          <p:nvPr>
            <p:ph type="dt" idx="10"/>
          </p:nvPr>
        </p:nvSpPr>
        <p:spPr/>
        <p:txBody>
          <a:bodyPr/>
          <a:lstStyle/>
          <a:p>
            <a:pPr>
              <a:defRPr/>
            </a:pPr>
            <a:r>
              <a:rPr lang="en-US"/>
              <a:t>2016</a:t>
            </a:r>
          </a:p>
        </p:txBody>
      </p:sp>
    </p:spTree>
    <p:extLst>
      <p:ext uri="{BB962C8B-B14F-4D97-AF65-F5344CB8AC3E}">
        <p14:creationId xmlns:p14="http://schemas.microsoft.com/office/powerpoint/2010/main" val="23765021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a:ln/>
        </p:spPr>
      </p:sp>
      <p:sp>
        <p:nvSpPr>
          <p:cNvPr id="5325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lvl="1">
              <a:buFont typeface="Wingdings" panose="05000000000000000000" pitchFamily="2" charset="2"/>
              <a:buNone/>
            </a:pPr>
            <a:endParaRPr lang="en-US" altLang="en-US" sz="1600" dirty="0">
              <a:latin typeface="Arial" charset="0"/>
            </a:endParaRPr>
          </a:p>
          <a:p>
            <a:pPr lvl="1">
              <a:buFont typeface="Wingdings" panose="05000000000000000000" pitchFamily="2" charset="2"/>
              <a:buNone/>
            </a:pPr>
            <a:r>
              <a:rPr lang="en-US" altLang="en-US" sz="1600" dirty="0">
                <a:latin typeface="Arial" charset="0"/>
              </a:rPr>
              <a:t>Review: </a:t>
            </a:r>
          </a:p>
          <a:p>
            <a:pPr lvl="1">
              <a:buFont typeface="Wingdings" panose="05000000000000000000" pitchFamily="2" charset="2"/>
              <a:buNone/>
            </a:pPr>
            <a:r>
              <a:rPr lang="en-US" altLang="en-US" sz="1600" dirty="0">
                <a:latin typeface="Arial" charset="0"/>
              </a:rPr>
              <a:t>Installment loans  </a:t>
            </a:r>
          </a:p>
          <a:p>
            <a:pPr lvl="1">
              <a:buFont typeface="Wingdings" panose="05000000000000000000" pitchFamily="2" charset="2"/>
              <a:buNone/>
            </a:pPr>
            <a:r>
              <a:rPr lang="en-US" altLang="en-US" sz="1600" dirty="0">
                <a:latin typeface="Arial" charset="0"/>
              </a:rPr>
              <a:t>Second mortgages or equity line of credit </a:t>
            </a:r>
          </a:p>
          <a:p>
            <a:pPr lvl="1">
              <a:buFont typeface="Wingdings" panose="05000000000000000000" pitchFamily="2" charset="2"/>
              <a:buNone/>
            </a:pPr>
            <a:r>
              <a:rPr lang="en-US" altLang="en-US" sz="1600" dirty="0">
                <a:latin typeface="Arial" charset="0"/>
              </a:rPr>
              <a:t>Revolving credit </a:t>
            </a:r>
          </a:p>
          <a:p>
            <a:pPr lvl="1">
              <a:buFont typeface="Wingdings" panose="05000000000000000000" pitchFamily="2" charset="2"/>
              <a:buNone/>
            </a:pPr>
            <a:endParaRPr lang="en-US" altLang="en-US" sz="1600" dirty="0">
              <a:latin typeface="Arial" charset="0"/>
            </a:endParaRPr>
          </a:p>
          <a:p>
            <a:pPr lvl="1">
              <a:buFont typeface="Wingdings" panose="05000000000000000000" pitchFamily="2" charset="2"/>
              <a:buNone/>
            </a:pPr>
            <a:r>
              <a:rPr lang="en-US" altLang="en-US" sz="1600" dirty="0">
                <a:latin typeface="Arial" charset="0"/>
              </a:rPr>
              <a:t>Discuss: </a:t>
            </a:r>
          </a:p>
          <a:p>
            <a:pPr lvl="1">
              <a:buFont typeface="Wingdings" panose="05000000000000000000" pitchFamily="2" charset="2"/>
              <a:buNone/>
            </a:pPr>
            <a:r>
              <a:rPr lang="en-US" altLang="en-US" sz="1600" dirty="0">
                <a:latin typeface="Arial" charset="0"/>
              </a:rPr>
              <a:t>Car title or Payday loans</a:t>
            </a:r>
          </a:p>
          <a:p>
            <a:pPr lvl="1">
              <a:buFont typeface="Wingdings" panose="05000000000000000000" pitchFamily="2" charset="2"/>
              <a:buNone/>
            </a:pPr>
            <a:r>
              <a:rPr lang="en-US" altLang="en-US" sz="1600" dirty="0">
                <a:latin typeface="Arial" charset="0"/>
              </a:rPr>
              <a:t>Refund anticipation loans</a:t>
            </a:r>
          </a:p>
          <a:p>
            <a:pPr lvl="1">
              <a:buFont typeface="Wingdings" panose="05000000000000000000" pitchFamily="2" charset="2"/>
              <a:buNone/>
            </a:pPr>
            <a:r>
              <a:rPr lang="en-US" altLang="en-US" sz="1600" dirty="0">
                <a:latin typeface="Arial" charset="0"/>
              </a:rPr>
              <a:t>Rent-to-own lenders</a:t>
            </a:r>
          </a:p>
          <a:p>
            <a:endParaRPr lang="en-US" altLang="en-US" sz="1100" b="1" dirty="0">
              <a:latin typeface="Arial" charset="0"/>
            </a:endParaRPr>
          </a:p>
        </p:txBody>
      </p:sp>
      <p:sp>
        <p:nvSpPr>
          <p:cNvPr id="2" name="Date Placeholder 1"/>
          <p:cNvSpPr>
            <a:spLocks noGrp="1"/>
          </p:cNvSpPr>
          <p:nvPr>
            <p:ph type="dt" idx="10"/>
          </p:nvPr>
        </p:nvSpPr>
        <p:spPr/>
        <p:txBody>
          <a:bodyPr/>
          <a:lstStyle/>
          <a:p>
            <a:pPr>
              <a:defRPr/>
            </a:pPr>
            <a:r>
              <a:rPr lang="en-US"/>
              <a:t>2016</a:t>
            </a:r>
          </a:p>
        </p:txBody>
      </p:sp>
    </p:spTree>
    <p:extLst>
      <p:ext uri="{BB962C8B-B14F-4D97-AF65-F5344CB8AC3E}">
        <p14:creationId xmlns:p14="http://schemas.microsoft.com/office/powerpoint/2010/main" val="228896718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a:ln/>
        </p:spPr>
      </p:sp>
      <p:sp>
        <p:nvSpPr>
          <p:cNvPr id="5325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z="1100" b="1" dirty="0">
              <a:latin typeface="Arial" charset="0"/>
            </a:endParaRPr>
          </a:p>
          <a:p>
            <a:r>
              <a:rPr lang="en-US" altLang="en-US" sz="1100" dirty="0">
                <a:latin typeface="Arial" charset="0"/>
              </a:rPr>
              <a:t>Powerpay.org    Created by Utah State Cooperative Extension – You can even create spending plans, savings plans and debt elimination plans on their website, or using their new App on your phone. </a:t>
            </a:r>
          </a:p>
          <a:p>
            <a:endParaRPr lang="en-US" altLang="en-US" sz="1100" b="1" dirty="0">
              <a:latin typeface="Arial" charset="0"/>
            </a:endParaRPr>
          </a:p>
          <a:p>
            <a:r>
              <a:rPr lang="en-US" altLang="en-US" sz="1100" b="1" dirty="0">
                <a:latin typeface="Arial" charset="0"/>
              </a:rPr>
              <a:t>Best App out there for managing Debt Reduction </a:t>
            </a:r>
          </a:p>
          <a:p>
            <a:endParaRPr lang="en-US" altLang="en-US" sz="1100" b="1" dirty="0">
              <a:latin typeface="Arial" charset="0"/>
            </a:endParaRPr>
          </a:p>
          <a:p>
            <a:r>
              <a:rPr lang="en-US" altLang="en-US" sz="1100" b="1" dirty="0">
                <a:latin typeface="Arial" charset="0"/>
              </a:rPr>
              <a:t>Virginia Cooperative Extension recommends www.powerpay.org! </a:t>
            </a:r>
          </a:p>
        </p:txBody>
      </p:sp>
      <p:sp>
        <p:nvSpPr>
          <p:cNvPr id="2" name="Date Placeholder 1"/>
          <p:cNvSpPr>
            <a:spLocks noGrp="1"/>
          </p:cNvSpPr>
          <p:nvPr>
            <p:ph type="dt" idx="10"/>
          </p:nvPr>
        </p:nvSpPr>
        <p:spPr/>
        <p:txBody>
          <a:bodyPr/>
          <a:lstStyle/>
          <a:p>
            <a:pPr>
              <a:defRPr/>
            </a:pPr>
            <a:r>
              <a:rPr lang="en-US"/>
              <a:t>2016</a:t>
            </a:r>
          </a:p>
        </p:txBody>
      </p:sp>
    </p:spTree>
    <p:extLst>
      <p:ext uri="{BB962C8B-B14F-4D97-AF65-F5344CB8AC3E}">
        <p14:creationId xmlns:p14="http://schemas.microsoft.com/office/powerpoint/2010/main" val="14980972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a:ln/>
        </p:spPr>
      </p:sp>
      <p:sp>
        <p:nvSpPr>
          <p:cNvPr id="5325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z="1100" b="1" dirty="0">
              <a:latin typeface="Arial" charset="0"/>
            </a:endParaRPr>
          </a:p>
          <a:p>
            <a:r>
              <a:rPr lang="en-US" altLang="en-US" sz="1100" b="1" dirty="0">
                <a:latin typeface="Arial" charset="0"/>
              </a:rPr>
              <a:t>Action: Enter debts – Calculate – pay monthly – reduce debts faster </a:t>
            </a:r>
          </a:p>
          <a:p>
            <a:endParaRPr lang="en-US" altLang="en-US" sz="1100" b="1" dirty="0">
              <a:latin typeface="Arial" charset="0"/>
            </a:endParaRPr>
          </a:p>
          <a:p>
            <a:r>
              <a:rPr lang="en-US" altLang="en-US" sz="1100" dirty="0">
                <a:latin typeface="Arial" charset="0"/>
              </a:rPr>
              <a:t>Average subscriber using Powerpay.com saves $15,000 dollars over the life of the loans and pays them off an average of 10 years faster! </a:t>
            </a:r>
          </a:p>
        </p:txBody>
      </p:sp>
      <p:sp>
        <p:nvSpPr>
          <p:cNvPr id="2" name="Date Placeholder 1"/>
          <p:cNvSpPr>
            <a:spLocks noGrp="1"/>
          </p:cNvSpPr>
          <p:nvPr>
            <p:ph type="dt" idx="10"/>
          </p:nvPr>
        </p:nvSpPr>
        <p:spPr/>
        <p:txBody>
          <a:bodyPr/>
          <a:lstStyle/>
          <a:p>
            <a:pPr>
              <a:defRPr/>
            </a:pPr>
            <a:r>
              <a:rPr lang="en-US"/>
              <a:t>2016</a:t>
            </a:r>
          </a:p>
        </p:txBody>
      </p:sp>
    </p:spTree>
    <p:extLst>
      <p:ext uri="{BB962C8B-B14F-4D97-AF65-F5344CB8AC3E}">
        <p14:creationId xmlns:p14="http://schemas.microsoft.com/office/powerpoint/2010/main" val="14980972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a:ln/>
        </p:spPr>
      </p:sp>
      <p:sp>
        <p:nvSpPr>
          <p:cNvPr id="54275" name="Notes Placeholder 2"/>
          <p:cNvSpPr>
            <a:spLocks noGrp="1"/>
          </p:cNvSpPr>
          <p:nvPr>
            <p:ph type="body" idx="1"/>
          </p:nvPr>
        </p:nvSpPr>
        <p:spPr>
          <a:xfrm>
            <a:off x="778762" y="4413982"/>
            <a:ext cx="5608007" cy="434010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896781">
              <a:defRPr/>
            </a:pPr>
            <a:endParaRPr lang="en-US" altLang="en-US" sz="1100" dirty="0">
              <a:latin typeface="Arial" charset="0"/>
            </a:endParaRPr>
          </a:p>
          <a:p>
            <a:pPr defTabSz="896781">
              <a:defRPr/>
            </a:pPr>
            <a:r>
              <a:rPr lang="en-US" altLang="en-US" sz="1100" dirty="0">
                <a:latin typeface="Arial" charset="0"/>
              </a:rPr>
              <a:t>People in US love their credit cards – 156 million cardholders in 2009, racking up 1.94 Trillion in purchases.</a:t>
            </a:r>
          </a:p>
          <a:p>
            <a:pPr defTabSz="896781">
              <a:defRPr/>
            </a:pPr>
            <a:endParaRPr lang="en-US" altLang="en-US" sz="1100" dirty="0">
              <a:latin typeface="Arial" charset="0"/>
            </a:endParaRPr>
          </a:p>
          <a:p>
            <a:pPr defTabSz="896781">
              <a:defRPr/>
            </a:pPr>
            <a:r>
              <a:rPr lang="en-US" altLang="en-US" sz="1100" dirty="0">
                <a:latin typeface="Arial" charset="0"/>
              </a:rPr>
              <a:t>Ever wonder how our grandparents ever got along without them?</a:t>
            </a:r>
          </a:p>
          <a:p>
            <a:endParaRPr lang="en-US" altLang="en-US" sz="1100" dirty="0">
              <a:latin typeface="Arial" charset="0"/>
            </a:endParaRPr>
          </a:p>
          <a:p>
            <a:r>
              <a:rPr lang="en-US" altLang="en-US" sz="1100" dirty="0">
                <a:latin typeface="Arial" charset="0"/>
              </a:rPr>
              <a:t>Credit cards are both good and bad for us and the Smart Money Manager will use credit to take advantage of the good and avoid the bad.</a:t>
            </a:r>
          </a:p>
        </p:txBody>
      </p:sp>
      <p:sp>
        <p:nvSpPr>
          <p:cNvPr id="2" name="Date Placeholder 1"/>
          <p:cNvSpPr>
            <a:spLocks noGrp="1"/>
          </p:cNvSpPr>
          <p:nvPr>
            <p:ph type="dt" idx="10"/>
          </p:nvPr>
        </p:nvSpPr>
        <p:spPr/>
        <p:txBody>
          <a:bodyPr/>
          <a:lstStyle/>
          <a:p>
            <a:pPr>
              <a:defRPr/>
            </a:pPr>
            <a:r>
              <a:rPr lang="en-US"/>
              <a:t>2016</a:t>
            </a:r>
          </a:p>
        </p:txBody>
      </p:sp>
    </p:spTree>
    <p:extLst>
      <p:ext uri="{BB962C8B-B14F-4D97-AF65-F5344CB8AC3E}">
        <p14:creationId xmlns:p14="http://schemas.microsoft.com/office/powerpoint/2010/main" val="180974144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a:ln/>
        </p:spPr>
      </p:sp>
      <p:sp>
        <p:nvSpPr>
          <p:cNvPr id="54275" name="Notes Placeholder 2"/>
          <p:cNvSpPr>
            <a:spLocks noGrp="1"/>
          </p:cNvSpPr>
          <p:nvPr>
            <p:ph type="body" idx="1"/>
          </p:nvPr>
        </p:nvSpPr>
        <p:spPr>
          <a:xfrm>
            <a:off x="778762" y="4413982"/>
            <a:ext cx="5608007" cy="434010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b="1" dirty="0">
              <a:latin typeface="Arial" charset="0"/>
            </a:endParaRPr>
          </a:p>
          <a:p>
            <a:pPr defTabSz="896781">
              <a:defRPr/>
            </a:pPr>
            <a:r>
              <a:rPr lang="en-US" altLang="en-US" dirty="0"/>
              <a:t>A poor credit history may have a negative impact on your employability, insurance rates, and lending rates </a:t>
            </a:r>
          </a:p>
          <a:p>
            <a:pPr defTabSz="896781">
              <a:defRPr/>
            </a:pPr>
            <a:r>
              <a:rPr lang="en-US" altLang="en-US" dirty="0"/>
              <a:t> Did you know if</a:t>
            </a:r>
            <a:r>
              <a:rPr lang="en-US" altLang="en-US" baseline="0" dirty="0"/>
              <a:t> you want to </a:t>
            </a:r>
            <a:r>
              <a:rPr lang="en-US" altLang="en-US" dirty="0"/>
              <a:t>reduce your car insurance rate</a:t>
            </a:r>
            <a:r>
              <a:rPr lang="en-US" altLang="en-US" baseline="0" dirty="0"/>
              <a:t> – a great step is to improve </a:t>
            </a:r>
            <a:r>
              <a:rPr lang="en-US" altLang="en-US" dirty="0"/>
              <a:t>your credit score! </a:t>
            </a:r>
          </a:p>
          <a:p>
            <a:endParaRPr lang="en-US" altLang="en-US" dirty="0">
              <a:latin typeface="Arial" charset="0"/>
            </a:endParaRPr>
          </a:p>
          <a:p>
            <a:endParaRPr lang="en-US" altLang="en-US" dirty="0">
              <a:latin typeface="Arial" charset="0"/>
            </a:endParaRPr>
          </a:p>
        </p:txBody>
      </p:sp>
      <p:sp>
        <p:nvSpPr>
          <p:cNvPr id="2" name="Date Placeholder 1"/>
          <p:cNvSpPr>
            <a:spLocks noGrp="1"/>
          </p:cNvSpPr>
          <p:nvPr>
            <p:ph type="dt" idx="10"/>
          </p:nvPr>
        </p:nvSpPr>
        <p:spPr/>
        <p:txBody>
          <a:bodyPr/>
          <a:lstStyle/>
          <a:p>
            <a:pPr>
              <a:defRPr/>
            </a:pPr>
            <a:r>
              <a:rPr lang="en-US"/>
              <a:t>2016</a:t>
            </a:r>
          </a:p>
        </p:txBody>
      </p:sp>
    </p:spTree>
    <p:extLst>
      <p:ext uri="{BB962C8B-B14F-4D97-AF65-F5344CB8AC3E}">
        <p14:creationId xmlns:p14="http://schemas.microsoft.com/office/powerpoint/2010/main" val="2172952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a:ln/>
        </p:spPr>
      </p:sp>
      <p:sp>
        <p:nvSpPr>
          <p:cNvPr id="5529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latin typeface="Arial" charset="0"/>
            </a:endParaRPr>
          </a:p>
          <a:p>
            <a:r>
              <a:rPr lang="en-US" altLang="en-US" dirty="0">
                <a:latin typeface="Arial" charset="0"/>
              </a:rPr>
              <a:t>As a nation,  the</a:t>
            </a:r>
            <a:r>
              <a:rPr lang="en-US" altLang="en-US" baseline="0" dirty="0">
                <a:latin typeface="Arial" charset="0"/>
              </a:rPr>
              <a:t> U.S. is</a:t>
            </a:r>
            <a:r>
              <a:rPr lang="en-US" altLang="en-US" dirty="0">
                <a:latin typeface="Arial" charset="0"/>
              </a:rPr>
              <a:t> not great about paying off our balances every month.  </a:t>
            </a:r>
          </a:p>
          <a:p>
            <a:r>
              <a:rPr lang="en-US" altLang="en-US" dirty="0">
                <a:latin typeface="Arial" charset="0"/>
              </a:rPr>
              <a:t>*An analysis of Federal Reserve statistics and other government data indicate that the average </a:t>
            </a:r>
            <a:r>
              <a:rPr lang="en-US" altLang="en-US" b="1" dirty="0">
                <a:latin typeface="Arial" charset="0"/>
              </a:rPr>
              <a:t>US household is carrying $7327 in credit card balances</a:t>
            </a:r>
          </a:p>
          <a:p>
            <a:endParaRPr lang="en-US" altLang="en-US" dirty="0">
              <a:latin typeface="Arial" charset="0"/>
            </a:endParaRPr>
          </a:p>
          <a:p>
            <a:r>
              <a:rPr lang="en-US" altLang="en-US" dirty="0">
                <a:latin typeface="Arial" charset="0"/>
              </a:rPr>
              <a:t>If we assume that the typical rate on the card is 18% and the minimum payment is the government-mandated 4% of the outstanding balance each month</a:t>
            </a:r>
          </a:p>
          <a:p>
            <a:r>
              <a:rPr lang="en-US" altLang="en-US" dirty="0">
                <a:latin typeface="Arial" charset="0"/>
              </a:rPr>
              <a:t>Paying minimum would take over 12 years to pay it off – and that is without adding any additional charges to the card.</a:t>
            </a:r>
          </a:p>
          <a:p>
            <a:endParaRPr lang="en-US" altLang="en-US" dirty="0">
              <a:latin typeface="Arial" charset="0"/>
            </a:endParaRPr>
          </a:p>
          <a:p>
            <a:r>
              <a:rPr lang="en-US" altLang="en-US" dirty="0">
                <a:latin typeface="Arial" charset="0"/>
              </a:rPr>
              <a:t>In other words, credit</a:t>
            </a:r>
            <a:r>
              <a:rPr lang="en-US" altLang="en-US" baseline="0" dirty="0">
                <a:latin typeface="Arial" charset="0"/>
              </a:rPr>
              <a:t> users are paying approximately </a:t>
            </a:r>
            <a:r>
              <a:rPr lang="en-US" altLang="en-US" dirty="0">
                <a:latin typeface="Arial" charset="0"/>
              </a:rPr>
              <a:t>58% more for those purchases than if they had paid in cash.  </a:t>
            </a:r>
          </a:p>
          <a:p>
            <a:endParaRPr lang="en-US" altLang="en-US" dirty="0">
              <a:latin typeface="Arial" charset="0"/>
            </a:endParaRPr>
          </a:p>
          <a:p>
            <a:r>
              <a:rPr lang="en-US" altLang="en-US" b="1" dirty="0">
                <a:latin typeface="Arial" charset="0"/>
              </a:rPr>
              <a:t>DISCUSSION</a:t>
            </a:r>
            <a:r>
              <a:rPr lang="en-US" altLang="en-US" b="1" baseline="0" dirty="0">
                <a:latin typeface="Arial" charset="0"/>
              </a:rPr>
              <a:t> – Discuss the value of the cost of Credit Card debt? What about future cost in reducing disposable income? </a:t>
            </a:r>
            <a:endParaRPr lang="en-US" altLang="en-US" b="1" dirty="0">
              <a:latin typeface="Arial" charset="0"/>
            </a:endParaRPr>
          </a:p>
        </p:txBody>
      </p:sp>
      <p:sp>
        <p:nvSpPr>
          <p:cNvPr id="55301" name="TextBox 4"/>
          <p:cNvSpPr txBox="1">
            <a:spLocks noChangeArrowheads="1"/>
          </p:cNvSpPr>
          <p:nvPr/>
        </p:nvSpPr>
        <p:spPr bwMode="auto">
          <a:xfrm>
            <a:off x="1480739" y="3640595"/>
            <a:ext cx="3972142" cy="8268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414" tIns="46206" rIns="92414" bIns="46206">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a:t>*</a:t>
            </a:r>
            <a:r>
              <a:rPr lang="en-US" altLang="en-US" sz="1100"/>
              <a:t>June 2015 Federal Reserve statistics and other government data.</a:t>
            </a:r>
          </a:p>
          <a:p>
            <a:endParaRPr lang="en-US" altLang="en-US"/>
          </a:p>
        </p:txBody>
      </p:sp>
      <p:sp>
        <p:nvSpPr>
          <p:cNvPr id="2" name="Date Placeholder 1"/>
          <p:cNvSpPr>
            <a:spLocks noGrp="1"/>
          </p:cNvSpPr>
          <p:nvPr>
            <p:ph type="dt" idx="10"/>
          </p:nvPr>
        </p:nvSpPr>
        <p:spPr/>
        <p:txBody>
          <a:bodyPr/>
          <a:lstStyle/>
          <a:p>
            <a:pPr>
              <a:defRPr/>
            </a:pPr>
            <a:r>
              <a:rPr lang="en-US"/>
              <a:t>2016</a:t>
            </a:r>
          </a:p>
        </p:txBody>
      </p:sp>
    </p:spTree>
    <p:extLst>
      <p:ext uri="{BB962C8B-B14F-4D97-AF65-F5344CB8AC3E}">
        <p14:creationId xmlns:p14="http://schemas.microsoft.com/office/powerpoint/2010/main" val="31268017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a:ln/>
        </p:spPr>
      </p:sp>
      <p:sp>
        <p:nvSpPr>
          <p:cNvPr id="3481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latin typeface="Arial" charset="0"/>
            </a:endParaRPr>
          </a:p>
          <a:p>
            <a:r>
              <a:rPr lang="en-US" altLang="en-US" dirty="0">
                <a:latin typeface="Arial" charset="0"/>
              </a:rPr>
              <a:t>Would</a:t>
            </a:r>
            <a:r>
              <a:rPr lang="en-US" altLang="en-US" baseline="0" dirty="0">
                <a:latin typeface="Arial" charset="0"/>
              </a:rPr>
              <a:t> you like to have m</a:t>
            </a:r>
            <a:r>
              <a:rPr lang="en-US" altLang="en-US" dirty="0">
                <a:latin typeface="Arial" charset="0"/>
              </a:rPr>
              <a:t>ore control of your money?  </a:t>
            </a:r>
          </a:p>
          <a:p>
            <a:r>
              <a:rPr lang="en-US" altLang="en-US" dirty="0">
                <a:latin typeface="Arial" charset="0"/>
              </a:rPr>
              <a:t>Are you finding your income is not covering your living expenses? </a:t>
            </a:r>
          </a:p>
          <a:p>
            <a:r>
              <a:rPr lang="en-US" altLang="en-US" dirty="0">
                <a:latin typeface="Arial" charset="0"/>
              </a:rPr>
              <a:t>Have you needed to borrow money or use savings or retirement to meet regular monthly expenses?  </a:t>
            </a:r>
          </a:p>
          <a:p>
            <a:endParaRPr lang="en-US" altLang="en-US" dirty="0">
              <a:latin typeface="Arial" charset="0"/>
            </a:endParaRPr>
          </a:p>
          <a:p>
            <a:r>
              <a:rPr lang="en-US" altLang="en-US" dirty="0">
                <a:latin typeface="Arial" charset="0"/>
              </a:rPr>
              <a:t>Reaching your financial goals will require careful planning.  Like</a:t>
            </a:r>
            <a:r>
              <a:rPr lang="en-US" altLang="en-US" baseline="0" dirty="0">
                <a:latin typeface="Arial" charset="0"/>
              </a:rPr>
              <a:t> making a list before heading to the grocery store – then sticking to the list. </a:t>
            </a:r>
          </a:p>
          <a:p>
            <a:endParaRPr lang="en-US" altLang="en-US" dirty="0">
              <a:latin typeface="Arial" charset="0"/>
            </a:endParaRPr>
          </a:p>
          <a:p>
            <a:r>
              <a:rPr lang="en-US" altLang="en-US" dirty="0">
                <a:latin typeface="Arial" charset="0"/>
              </a:rPr>
              <a:t>It will take focusing on self-discipline and the ability to say no to unplanned spending.</a:t>
            </a:r>
          </a:p>
          <a:p>
            <a:endParaRPr lang="en-US" altLang="en-US" dirty="0">
              <a:latin typeface="Arial" charset="0"/>
            </a:endParaRPr>
          </a:p>
          <a:p>
            <a:r>
              <a:rPr lang="en-US" altLang="en-US" dirty="0">
                <a:latin typeface="Arial" charset="0"/>
              </a:rPr>
              <a:t>The ability to manage money is something you will want to practice on a daily basis.  </a:t>
            </a:r>
          </a:p>
          <a:p>
            <a:endParaRPr lang="en-US" altLang="en-US" dirty="0">
              <a:latin typeface="Arial" charset="0"/>
            </a:endParaRPr>
          </a:p>
          <a:p>
            <a:r>
              <a:rPr lang="en-US" altLang="en-US" dirty="0">
                <a:latin typeface="Arial" charset="0"/>
              </a:rPr>
              <a:t>There are eight (8) steps to successful money management that we will be discussing tonight</a:t>
            </a:r>
          </a:p>
          <a:p>
            <a:r>
              <a:rPr lang="en-US" altLang="en-US" dirty="0">
                <a:latin typeface="Arial" charset="0"/>
              </a:rPr>
              <a:t>The final step is to Evaluate where you are and Adjust what you are doing. </a:t>
            </a:r>
            <a:r>
              <a:rPr lang="en-US" altLang="en-US" baseline="0" dirty="0">
                <a:latin typeface="Arial" charset="0"/>
              </a:rPr>
              <a:t> </a:t>
            </a:r>
            <a:endParaRPr lang="en-US" altLang="en-US" dirty="0">
              <a:latin typeface="Arial" charset="0"/>
            </a:endParaRPr>
          </a:p>
        </p:txBody>
      </p:sp>
      <p:sp>
        <p:nvSpPr>
          <p:cNvPr id="2" name="Date Placeholder 1"/>
          <p:cNvSpPr>
            <a:spLocks noGrp="1"/>
          </p:cNvSpPr>
          <p:nvPr>
            <p:ph type="dt" idx="10"/>
          </p:nvPr>
        </p:nvSpPr>
        <p:spPr/>
        <p:txBody>
          <a:bodyPr/>
          <a:lstStyle/>
          <a:p>
            <a:pPr>
              <a:defRPr/>
            </a:pPr>
            <a:r>
              <a:rPr lang="en-US"/>
              <a:t>2016</a:t>
            </a:r>
          </a:p>
        </p:txBody>
      </p:sp>
    </p:spTree>
    <p:extLst>
      <p:ext uri="{BB962C8B-B14F-4D97-AF65-F5344CB8AC3E}">
        <p14:creationId xmlns:p14="http://schemas.microsoft.com/office/powerpoint/2010/main" val="11615466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Chart shows the amount of interest you accrue the longer you carry a debt</a:t>
            </a:r>
            <a:endParaRPr lang="en-US" dirty="0"/>
          </a:p>
        </p:txBody>
      </p:sp>
      <p:sp>
        <p:nvSpPr>
          <p:cNvPr id="4" name="Date Placeholder 3"/>
          <p:cNvSpPr>
            <a:spLocks noGrp="1"/>
          </p:cNvSpPr>
          <p:nvPr>
            <p:ph type="dt" idx="10"/>
          </p:nvPr>
        </p:nvSpPr>
        <p:spPr/>
        <p:txBody>
          <a:bodyPr/>
          <a:lstStyle/>
          <a:p>
            <a:pPr>
              <a:defRPr/>
            </a:pPr>
            <a:r>
              <a:rPr lang="en-US" smtClean="0"/>
              <a:t>2016</a:t>
            </a:r>
            <a:endParaRPr lang="en-US"/>
          </a:p>
        </p:txBody>
      </p:sp>
    </p:spTree>
    <p:extLst>
      <p:ext uri="{BB962C8B-B14F-4D97-AF65-F5344CB8AC3E}">
        <p14:creationId xmlns:p14="http://schemas.microsoft.com/office/powerpoint/2010/main" val="395699242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a:ln/>
        </p:spPr>
      </p:sp>
      <p:sp>
        <p:nvSpPr>
          <p:cNvPr id="5632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z="1100" b="1" i="1" dirty="0">
              <a:latin typeface="Arial" charset="0"/>
            </a:endParaRPr>
          </a:p>
          <a:p>
            <a:r>
              <a:rPr lang="en-US" altLang="en-US" sz="1100" b="1" dirty="0">
                <a:latin typeface="Arial" charset="0"/>
              </a:rPr>
              <a:t>on time </a:t>
            </a:r>
            <a:r>
              <a:rPr lang="en-US" altLang="en-US" sz="1100" dirty="0">
                <a:latin typeface="Arial" charset="0"/>
              </a:rPr>
              <a:t>– Of the factors that go into your credit score, payment history counts the most – 35%</a:t>
            </a:r>
          </a:p>
          <a:p>
            <a:r>
              <a:rPr lang="en-US" altLang="en-US" sz="1100" b="1" dirty="0">
                <a:latin typeface="Arial" charset="0"/>
              </a:rPr>
              <a:t>more than the minimum</a:t>
            </a:r>
            <a:r>
              <a:rPr lang="en-US" altLang="en-US" sz="1100" dirty="0">
                <a:latin typeface="Arial" charset="0"/>
              </a:rPr>
              <a:t> – Going back to the preceding example, if you paid more than the minimum each time, for example, continuing to pay the initial minimum payment amount ($293) each month, you could reduce the payoff time by 2 years, 8 months and cut your interest payments by more than half. </a:t>
            </a:r>
          </a:p>
          <a:p>
            <a:r>
              <a:rPr lang="en-US" altLang="en-US" sz="1100" b="1" dirty="0">
                <a:latin typeface="Arial" charset="0"/>
              </a:rPr>
              <a:t>cash advances or courtesy check</a:t>
            </a:r>
            <a:r>
              <a:rPr lang="en-US" altLang="en-US" sz="1100" dirty="0">
                <a:latin typeface="Arial" charset="0"/>
              </a:rPr>
              <a:t> –interest rate is higher, and starts immediately (no grace period).</a:t>
            </a:r>
          </a:p>
          <a:p>
            <a:r>
              <a:rPr lang="en-US" altLang="en-US" sz="1100" b="1" dirty="0">
                <a:latin typeface="Arial" charset="0"/>
              </a:rPr>
              <a:t>reconcile monthly </a:t>
            </a:r>
            <a:r>
              <a:rPr lang="en-US" altLang="en-US" sz="1100" dirty="0">
                <a:latin typeface="Arial" charset="0"/>
              </a:rPr>
              <a:t>–helps you spot and dispute fraudulent and erroneous charges.</a:t>
            </a:r>
          </a:p>
          <a:p>
            <a:r>
              <a:rPr lang="en-US" altLang="en-US" sz="1100" b="1" dirty="0">
                <a:latin typeface="Arial" charset="0"/>
              </a:rPr>
              <a:t>avoid too many cards </a:t>
            </a:r>
            <a:r>
              <a:rPr lang="en-US" altLang="en-US" sz="1100" dirty="0">
                <a:latin typeface="Arial" charset="0"/>
              </a:rPr>
              <a:t>–hard to manage and keep track of, may negatively affect your credit score. </a:t>
            </a:r>
          </a:p>
          <a:p>
            <a:r>
              <a:rPr lang="en-US" altLang="en-US" sz="1100" b="1" dirty="0">
                <a:latin typeface="Arial" charset="0"/>
              </a:rPr>
              <a:t>get and review Credit Report </a:t>
            </a:r>
            <a:r>
              <a:rPr lang="en-US" altLang="en-US" sz="1100" dirty="0">
                <a:latin typeface="Arial" charset="0"/>
              </a:rPr>
              <a:t>– One from each but not at the same time. (Trans Union, Experian, Equifax) in 4 month intervals (one each).  You are checking for accuracy. </a:t>
            </a:r>
          </a:p>
          <a:p>
            <a:r>
              <a:rPr lang="en-US" altLang="en-US" sz="1100" b="1" dirty="0">
                <a:latin typeface="Arial" charset="0"/>
              </a:rPr>
              <a:t>protect card info</a:t>
            </a:r>
            <a:r>
              <a:rPr lang="en-US" altLang="en-US" sz="1100" dirty="0">
                <a:latin typeface="Arial" charset="0"/>
              </a:rPr>
              <a:t> – not wise to share credit info over the phone with unknown parties.  Be cautious where you give your credit card.  </a:t>
            </a:r>
          </a:p>
          <a:p>
            <a:r>
              <a:rPr lang="en-US" altLang="en-US" sz="1100" dirty="0">
                <a:latin typeface="Arial" charset="0"/>
              </a:rPr>
              <a:t>Review your statements monthly looking for extra charges or errors. </a:t>
            </a:r>
          </a:p>
          <a:p>
            <a:r>
              <a:rPr lang="en-US" altLang="en-US" sz="1100" b="1" dirty="0">
                <a:latin typeface="Arial" charset="0"/>
              </a:rPr>
              <a:t>in trouble?</a:t>
            </a:r>
            <a:r>
              <a:rPr lang="en-US" altLang="en-US" sz="1100" dirty="0">
                <a:latin typeface="Arial" charset="0"/>
              </a:rPr>
              <a:t> – </a:t>
            </a:r>
            <a:r>
              <a:rPr lang="en-US" altLang="en-US" sz="1100" b="1" dirty="0">
                <a:latin typeface="Arial" charset="0"/>
              </a:rPr>
              <a:t>good rule of thumb</a:t>
            </a:r>
            <a:r>
              <a:rPr lang="en-US" altLang="en-US" sz="1100" dirty="0">
                <a:latin typeface="Arial" charset="0"/>
              </a:rPr>
              <a:t>:  Keep your debt to under 15% of your monthly income.  </a:t>
            </a:r>
          </a:p>
        </p:txBody>
      </p:sp>
      <p:sp>
        <p:nvSpPr>
          <p:cNvPr id="2" name="Date Placeholder 1"/>
          <p:cNvSpPr>
            <a:spLocks noGrp="1"/>
          </p:cNvSpPr>
          <p:nvPr>
            <p:ph type="dt" idx="10"/>
          </p:nvPr>
        </p:nvSpPr>
        <p:spPr/>
        <p:txBody>
          <a:bodyPr/>
          <a:lstStyle/>
          <a:p>
            <a:pPr>
              <a:defRPr/>
            </a:pPr>
            <a:r>
              <a:rPr lang="en-US"/>
              <a:t>2016</a:t>
            </a:r>
          </a:p>
        </p:txBody>
      </p:sp>
    </p:spTree>
    <p:extLst>
      <p:ext uri="{BB962C8B-B14F-4D97-AF65-F5344CB8AC3E}">
        <p14:creationId xmlns:p14="http://schemas.microsoft.com/office/powerpoint/2010/main" val="96803755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ln/>
        </p:spPr>
      </p:sp>
      <p:sp>
        <p:nvSpPr>
          <p:cNvPr id="51203" name="Notes Placeholder 2"/>
          <p:cNvSpPr>
            <a:spLocks noGrp="1"/>
          </p:cNvSpPr>
          <p:nvPr>
            <p:ph type="body" idx="1"/>
          </p:nvPr>
        </p:nvSpPr>
        <p:spPr>
          <a:xfrm>
            <a:off x="700415" y="4261510"/>
            <a:ext cx="5609574" cy="418290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z="1100" dirty="0">
                <a:latin typeface="Arial" charset="0"/>
              </a:rPr>
              <a:t>Leader: Ask class to name some examples of unexpected issues that could affect their financial situation. </a:t>
            </a:r>
          </a:p>
          <a:p>
            <a:endParaRPr lang="en-US" altLang="en-US" sz="1100" dirty="0">
              <a:latin typeface="Arial" charset="0"/>
            </a:endParaRPr>
          </a:p>
          <a:p>
            <a:r>
              <a:rPr lang="en-US" altLang="en-US" sz="1100" dirty="0">
                <a:latin typeface="Arial" charset="0"/>
              </a:rPr>
              <a:t>LIFE HAPPENS  - the unexpected will almost inevitably threaten to upset your financial stability.  </a:t>
            </a:r>
          </a:p>
          <a:p>
            <a:endParaRPr lang="en-US" altLang="en-US" sz="1100" dirty="0">
              <a:latin typeface="Arial" charset="0"/>
            </a:endParaRPr>
          </a:p>
          <a:p>
            <a:r>
              <a:rPr lang="en-US" altLang="en-US" sz="1100" dirty="0">
                <a:latin typeface="Arial" charset="0"/>
              </a:rPr>
              <a:t>Learn to expect the unexpected and take steps to protect yourself and your loved ones against crippling financial setbacks.</a:t>
            </a:r>
          </a:p>
          <a:p>
            <a:endParaRPr lang="en-US" altLang="en-US" sz="1100" b="1" dirty="0">
              <a:latin typeface="Arial" charset="0"/>
            </a:endParaRPr>
          </a:p>
          <a:p>
            <a:r>
              <a:rPr lang="en-US" altLang="en-US" sz="1100" b="1" dirty="0">
                <a:latin typeface="Arial" charset="0"/>
              </a:rPr>
              <a:t>Set aside funds by establishing emergency savings.  </a:t>
            </a:r>
          </a:p>
          <a:p>
            <a:r>
              <a:rPr lang="en-US" altLang="en-US" sz="1100" b="1" dirty="0">
                <a:latin typeface="Arial" charset="0"/>
              </a:rPr>
              <a:t>For larger emergencies,  consider buying insurance to protect your family  - </a:t>
            </a:r>
            <a:r>
              <a:rPr lang="en-US" altLang="en-US" sz="1100" dirty="0">
                <a:latin typeface="Arial" charset="0"/>
              </a:rPr>
              <a:t>your life, health and property should be insured. </a:t>
            </a:r>
          </a:p>
          <a:p>
            <a:endParaRPr lang="en-US" altLang="en-US" sz="1100" b="1" dirty="0">
              <a:latin typeface="Arial" charset="0"/>
            </a:endParaRPr>
          </a:p>
          <a:p>
            <a:r>
              <a:rPr lang="en-US" altLang="en-US" sz="1100" dirty="0">
                <a:latin typeface="Arial" charset="0"/>
              </a:rPr>
              <a:t>The topic of insurance is important enough to take an additional class to discuss. </a:t>
            </a:r>
          </a:p>
          <a:p>
            <a:r>
              <a:rPr lang="en-US" altLang="en-US" sz="1100" dirty="0">
                <a:latin typeface="Arial" charset="0"/>
              </a:rPr>
              <a:t>You will want to research and understand exactly what you are buying and whether that fits your specific need.</a:t>
            </a:r>
          </a:p>
        </p:txBody>
      </p:sp>
      <p:sp>
        <p:nvSpPr>
          <p:cNvPr id="2" name="Date Placeholder 1"/>
          <p:cNvSpPr>
            <a:spLocks noGrp="1"/>
          </p:cNvSpPr>
          <p:nvPr>
            <p:ph type="dt" idx="10"/>
          </p:nvPr>
        </p:nvSpPr>
        <p:spPr/>
        <p:txBody>
          <a:bodyPr/>
          <a:lstStyle/>
          <a:p>
            <a:pPr>
              <a:defRPr/>
            </a:pPr>
            <a:r>
              <a:rPr lang="en-US"/>
              <a:t>2016</a:t>
            </a:r>
          </a:p>
        </p:txBody>
      </p:sp>
    </p:spTree>
    <p:extLst>
      <p:ext uri="{BB962C8B-B14F-4D97-AF65-F5344CB8AC3E}">
        <p14:creationId xmlns:p14="http://schemas.microsoft.com/office/powerpoint/2010/main" val="19715519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a:ln/>
        </p:spPr>
      </p:sp>
      <p:sp>
        <p:nvSpPr>
          <p:cNvPr id="5734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defRPr/>
            </a:pPr>
            <a:r>
              <a:rPr lang="en-US" b="1" dirty="0"/>
              <a:t>Action: </a:t>
            </a:r>
            <a:r>
              <a:rPr lang="en-US" dirty="0"/>
              <a:t>Make a commitment to yourself to improve  your financial future, start by finding out where you are now. </a:t>
            </a:r>
          </a:p>
          <a:p>
            <a:pPr>
              <a:defRPr/>
            </a:pPr>
            <a:r>
              <a:rPr lang="en-US" dirty="0"/>
              <a:t>Sign-up for a free and confidential Financial Assessment to get your financial snap-shot! </a:t>
            </a:r>
          </a:p>
          <a:p>
            <a:endParaRPr lang="en-US" altLang="en-US" dirty="0">
              <a:latin typeface="Arial" charset="0"/>
            </a:endParaRPr>
          </a:p>
        </p:txBody>
      </p:sp>
      <p:sp>
        <p:nvSpPr>
          <p:cNvPr id="2" name="Date Placeholder 1"/>
          <p:cNvSpPr>
            <a:spLocks noGrp="1"/>
          </p:cNvSpPr>
          <p:nvPr>
            <p:ph type="dt" idx="10"/>
          </p:nvPr>
        </p:nvSpPr>
        <p:spPr/>
        <p:txBody>
          <a:bodyPr/>
          <a:lstStyle/>
          <a:p>
            <a:pPr>
              <a:defRPr/>
            </a:pPr>
            <a:r>
              <a:rPr lang="en-US"/>
              <a:t>2016</a:t>
            </a:r>
          </a:p>
        </p:txBody>
      </p:sp>
    </p:spTree>
    <p:extLst>
      <p:ext uri="{BB962C8B-B14F-4D97-AF65-F5344CB8AC3E}">
        <p14:creationId xmlns:p14="http://schemas.microsoft.com/office/powerpoint/2010/main" val="11495055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a:ln/>
        </p:spPr>
      </p:sp>
      <p:sp>
        <p:nvSpPr>
          <p:cNvPr id="61443" name="Notes Placeholder 2"/>
          <p:cNvSpPr>
            <a:spLocks noGrp="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en-US" b="1" dirty="0">
              <a:latin typeface="+mn-lt"/>
            </a:endParaRPr>
          </a:p>
          <a:p>
            <a:pPr>
              <a:defRPr/>
            </a:pPr>
            <a:r>
              <a:rPr lang="en-US" b="1" dirty="0">
                <a:latin typeface="+mn-lt"/>
              </a:rPr>
              <a:t>See Handout 7 for Websites, apps and Resources </a:t>
            </a:r>
          </a:p>
          <a:p>
            <a:pPr>
              <a:defRPr/>
            </a:pPr>
            <a:endParaRPr lang="en-US" b="1" dirty="0">
              <a:latin typeface="+mn-lt"/>
            </a:endParaRPr>
          </a:p>
          <a:p>
            <a:pPr>
              <a:defRPr/>
            </a:pPr>
            <a:r>
              <a:rPr lang="en-US" dirty="0">
                <a:latin typeface="+mn-lt"/>
              </a:rPr>
              <a:t>Consider using the free services offered with the Virginia Cooperative Extension – we can help you through the process</a:t>
            </a:r>
          </a:p>
          <a:p>
            <a:pPr>
              <a:defRPr/>
            </a:pPr>
            <a:r>
              <a:rPr lang="en-US" dirty="0">
                <a:latin typeface="+mn-lt"/>
              </a:rPr>
              <a:t>We Provide:  Education, Coaching, and Resources, always with Confidentiality</a:t>
            </a:r>
          </a:p>
          <a:p>
            <a:pPr>
              <a:defRPr/>
            </a:pPr>
            <a:endParaRPr lang="en-US" dirty="0">
              <a:latin typeface="+mn-lt"/>
            </a:endParaRPr>
          </a:p>
          <a:p>
            <a:pPr>
              <a:defRPr/>
            </a:pPr>
            <a:r>
              <a:rPr lang="en-US" dirty="0">
                <a:latin typeface="+mn-lt"/>
              </a:rPr>
              <a:t>**We never share your information with any credit bureaus or credit agencies** </a:t>
            </a:r>
          </a:p>
          <a:p>
            <a:pPr>
              <a:defRPr/>
            </a:pPr>
            <a:endParaRPr lang="en-US" dirty="0">
              <a:latin typeface="+mn-lt"/>
            </a:endParaRPr>
          </a:p>
          <a:p>
            <a:pPr>
              <a:defRPr/>
            </a:pPr>
            <a:r>
              <a:rPr lang="en-US" b="1" dirty="0">
                <a:latin typeface="+mn-lt"/>
              </a:rPr>
              <a:t>Action: Hand-out class survey:</a:t>
            </a:r>
            <a:r>
              <a:rPr lang="en-US" b="1" baseline="0" dirty="0">
                <a:latin typeface="+mn-lt"/>
              </a:rPr>
              <a:t>  </a:t>
            </a:r>
            <a:r>
              <a:rPr lang="en-US" b="0" dirty="0">
                <a:latin typeface="+mn-lt"/>
              </a:rPr>
              <a:t>Please also fill out our class survey </a:t>
            </a:r>
            <a:r>
              <a:rPr lang="en-US" dirty="0">
                <a:latin typeface="+mn-lt"/>
              </a:rPr>
              <a:t>– tell us how we did and what class</a:t>
            </a:r>
            <a:r>
              <a:rPr lang="en-US" baseline="0" dirty="0">
                <a:latin typeface="+mn-lt"/>
              </a:rPr>
              <a:t> topics you would like to attend in the future.  </a:t>
            </a:r>
            <a:endParaRPr lang="en-US" dirty="0">
              <a:latin typeface="+mn-lt"/>
            </a:endParaRPr>
          </a:p>
          <a:p>
            <a:pPr>
              <a:defRPr/>
            </a:pPr>
            <a:endParaRPr lang="en-US" altLang="en-US" dirty="0"/>
          </a:p>
        </p:txBody>
      </p:sp>
      <p:sp>
        <p:nvSpPr>
          <p:cNvPr id="2" name="Date Placeholder 1"/>
          <p:cNvSpPr>
            <a:spLocks noGrp="1"/>
          </p:cNvSpPr>
          <p:nvPr>
            <p:ph type="dt" idx="10"/>
          </p:nvPr>
        </p:nvSpPr>
        <p:spPr/>
        <p:txBody>
          <a:bodyPr/>
          <a:lstStyle/>
          <a:p>
            <a:pPr>
              <a:defRPr/>
            </a:pPr>
            <a:r>
              <a:rPr lang="en-US"/>
              <a:t>2016</a:t>
            </a:r>
          </a:p>
        </p:txBody>
      </p:sp>
    </p:spTree>
    <p:extLst>
      <p:ext uri="{BB962C8B-B14F-4D97-AF65-F5344CB8AC3E}">
        <p14:creationId xmlns:p14="http://schemas.microsoft.com/office/powerpoint/2010/main" val="43922874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pPr>
              <a:defRPr/>
            </a:pPr>
            <a:r>
              <a:rPr lang="en-US" smtClean="0"/>
              <a:t>2016</a:t>
            </a:r>
            <a:endParaRPr lang="en-US"/>
          </a:p>
        </p:txBody>
      </p:sp>
    </p:spTree>
    <p:extLst>
      <p:ext uri="{BB962C8B-B14F-4D97-AF65-F5344CB8AC3E}">
        <p14:creationId xmlns:p14="http://schemas.microsoft.com/office/powerpoint/2010/main" val="16705721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10243" name="Notes Placeholder 2"/>
          <p:cNvSpPr>
            <a:spLocks noGrp="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en-US" altLang="en-US" b="1" i="1" dirty="0"/>
          </a:p>
          <a:p>
            <a:pPr>
              <a:defRPr/>
            </a:pPr>
            <a:r>
              <a:rPr lang="en-US" altLang="en-US" b="1" i="1" dirty="0"/>
              <a:t>INTERA</a:t>
            </a:r>
            <a:r>
              <a:rPr lang="en-US" altLang="en-US" b="1" i="1" baseline="0" dirty="0"/>
              <a:t>CTIVE – Ha</a:t>
            </a:r>
            <a:r>
              <a:rPr lang="en-US" altLang="en-US" b="1" i="1" dirty="0"/>
              <a:t>ndout  1  Personal and Financial</a:t>
            </a:r>
            <a:r>
              <a:rPr lang="en-US" altLang="en-US" b="1" i="1" baseline="0" dirty="0"/>
              <a:t> R</a:t>
            </a:r>
            <a:r>
              <a:rPr lang="en-US" altLang="en-US" b="1" i="1" dirty="0"/>
              <a:t>ecords </a:t>
            </a:r>
          </a:p>
          <a:p>
            <a:pPr>
              <a:defRPr/>
            </a:pPr>
            <a:endParaRPr lang="en-US" altLang="en-US" dirty="0"/>
          </a:p>
          <a:p>
            <a:pPr>
              <a:defRPr/>
            </a:pPr>
            <a:r>
              <a:rPr lang="en-US" altLang="en-US" dirty="0"/>
              <a:t>The very first step is to become organized </a:t>
            </a:r>
          </a:p>
          <a:p>
            <a:pPr>
              <a:defRPr/>
            </a:pPr>
            <a:r>
              <a:rPr lang="en-US" altLang="en-US" dirty="0"/>
              <a:t>Start files and begin to keep all your important papers</a:t>
            </a:r>
          </a:p>
          <a:p>
            <a:pPr>
              <a:defRPr/>
            </a:pPr>
            <a:r>
              <a:rPr lang="en-US" altLang="en-US" dirty="0"/>
              <a:t>Best practices are to designate one location in your home</a:t>
            </a:r>
          </a:p>
          <a:p>
            <a:pPr>
              <a:defRPr/>
            </a:pPr>
            <a:r>
              <a:rPr lang="en-US" altLang="en-US" dirty="0"/>
              <a:t>  </a:t>
            </a:r>
          </a:p>
        </p:txBody>
      </p:sp>
      <p:sp>
        <p:nvSpPr>
          <p:cNvPr id="2" name="Date Placeholder 1"/>
          <p:cNvSpPr>
            <a:spLocks noGrp="1"/>
          </p:cNvSpPr>
          <p:nvPr>
            <p:ph type="dt" idx="10"/>
          </p:nvPr>
        </p:nvSpPr>
        <p:spPr/>
        <p:txBody>
          <a:bodyPr/>
          <a:lstStyle/>
          <a:p>
            <a:pPr>
              <a:defRPr/>
            </a:pPr>
            <a:r>
              <a:rPr lang="en-US"/>
              <a:t>2016</a:t>
            </a:r>
          </a:p>
        </p:txBody>
      </p:sp>
    </p:spTree>
    <p:extLst>
      <p:ext uri="{BB962C8B-B14F-4D97-AF65-F5344CB8AC3E}">
        <p14:creationId xmlns:p14="http://schemas.microsoft.com/office/powerpoint/2010/main" val="4692587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Rectangle 7"/>
          <p:cNvSpPr txBox="1">
            <a:spLocks noGrp="1" noChangeArrowheads="1"/>
          </p:cNvSpPr>
          <p:nvPr/>
        </p:nvSpPr>
        <p:spPr bwMode="auto">
          <a:xfrm>
            <a:off x="3970578" y="8771377"/>
            <a:ext cx="3038258" cy="4621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409" tIns="46204" rIns="92409" bIns="46204" anchor="b"/>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lgn="r" eaLnBrk="1" hangingPunct="1">
              <a:spcBef>
                <a:spcPct val="0"/>
              </a:spcBef>
            </a:pPr>
            <a:fld id="{EAA52879-D7E9-4704-993B-385EC0FAD0E1}" type="slidenum">
              <a:rPr lang="en-US" altLang="en-US"/>
              <a:pPr algn="r" eaLnBrk="1" hangingPunct="1">
                <a:spcBef>
                  <a:spcPct val="0"/>
                </a:spcBef>
              </a:pPr>
              <a:t>5</a:t>
            </a:fld>
            <a:endParaRPr lang="en-US" altLang="en-US"/>
          </a:p>
        </p:txBody>
      </p:sp>
      <p:sp>
        <p:nvSpPr>
          <p:cNvPr id="36868" name="Rectangle 2"/>
          <p:cNvSpPr>
            <a:spLocks noGrp="1" noRot="1" noChangeAspect="1" noChangeArrowheads="1" noTextEdit="1"/>
          </p:cNvSpPr>
          <p:nvPr>
            <p:ph type="sldImg"/>
          </p:nvPr>
        </p:nvSpPr>
        <p:spPr>
          <a:xfrm>
            <a:off x="1231900" y="757238"/>
            <a:ext cx="4543425" cy="3408362"/>
          </a:xfrm>
          <a:ln w="12700" cap="flat">
            <a:solidFill>
              <a:schemeClr val="tx1"/>
            </a:solidFill>
          </a:ln>
        </p:spPr>
      </p:sp>
      <p:sp>
        <p:nvSpPr>
          <p:cNvPr id="36869" name="Rectangle 3"/>
          <p:cNvSpPr>
            <a:spLocks noGrp="1" noChangeArrowheads="1"/>
          </p:cNvSpPr>
          <p:nvPr>
            <p:ph type="body" idx="1"/>
          </p:nvPr>
        </p:nvSpPr>
        <p:spPr>
          <a:xfrm>
            <a:off x="857109" y="4379405"/>
            <a:ext cx="5296189" cy="413889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4817" tIns="47410" rIns="94817" bIns="47410"/>
          <a:lstStyle/>
          <a:p>
            <a:endParaRPr lang="en-US" altLang="en-US" b="0" i="0" dirty="0">
              <a:latin typeface="Arial" charset="0"/>
              <a:cs typeface="Arial" charset="0"/>
            </a:endParaRPr>
          </a:p>
          <a:p>
            <a:r>
              <a:rPr lang="en-US" altLang="en-US" b="0" i="0" dirty="0">
                <a:latin typeface="Arial" charset="0"/>
                <a:cs typeface="Arial" charset="0"/>
              </a:rPr>
              <a:t>We as a society are naturally goal-oriented.</a:t>
            </a:r>
            <a:r>
              <a:rPr lang="en-US" altLang="en-US" b="0" i="0" baseline="0" dirty="0">
                <a:latin typeface="Arial" charset="0"/>
                <a:cs typeface="Arial" charset="0"/>
              </a:rPr>
              <a:t>  Think:  sports, getting driver’s license, graduation, and so on</a:t>
            </a:r>
            <a:endParaRPr lang="en-US" altLang="en-US" b="0" i="0" dirty="0">
              <a:latin typeface="Arial" charset="0"/>
              <a:cs typeface="Arial" charset="0"/>
            </a:endParaRPr>
          </a:p>
          <a:p>
            <a:endParaRPr lang="en-US" altLang="en-US" b="0" i="1" dirty="0">
              <a:latin typeface="Arial" charset="0"/>
              <a:cs typeface="Arial" charset="0"/>
            </a:endParaRPr>
          </a:p>
          <a:p>
            <a:r>
              <a:rPr lang="en-US" altLang="en-US" b="1" i="1" dirty="0">
                <a:latin typeface="Arial" charset="0"/>
                <a:cs typeface="Arial" charset="0"/>
              </a:rPr>
              <a:t>INTERACTIVE:  Would</a:t>
            </a:r>
            <a:r>
              <a:rPr lang="en-US" altLang="en-US" b="1" i="1" baseline="0" dirty="0">
                <a:latin typeface="Arial" charset="0"/>
                <a:cs typeface="Arial" charset="0"/>
              </a:rPr>
              <a:t> anyone like to share a goal they reached and  how you achieved it?</a:t>
            </a:r>
            <a:endParaRPr lang="en-US" altLang="en-US" b="1" i="1" dirty="0">
              <a:latin typeface="Arial" charset="0"/>
              <a:cs typeface="Arial" charset="0"/>
            </a:endParaRPr>
          </a:p>
          <a:p>
            <a:endParaRPr lang="en-US" altLang="en-US" b="1" dirty="0">
              <a:latin typeface="Arial" charset="0"/>
              <a:cs typeface="Arial" charset="0"/>
            </a:endParaRPr>
          </a:p>
          <a:p>
            <a:pPr defTabSz="896781">
              <a:defRPr/>
            </a:pPr>
            <a:r>
              <a:rPr lang="en-US" altLang="en-US" b="0" dirty="0">
                <a:latin typeface="Arial" charset="0"/>
                <a:cs typeface="Arial" charset="0"/>
              </a:rPr>
              <a:t>Setting goals is a powerful method to get things accomplished.  Writing</a:t>
            </a:r>
            <a:r>
              <a:rPr lang="en-US" altLang="en-US" b="0" baseline="0" dirty="0">
                <a:latin typeface="Arial" charset="0"/>
                <a:cs typeface="Arial" charset="0"/>
              </a:rPr>
              <a:t> down goals placing them where you see them often for motivation.</a:t>
            </a:r>
            <a:endParaRPr lang="en-US" altLang="en-US" b="0" dirty="0">
              <a:latin typeface="Arial" charset="0"/>
              <a:cs typeface="Arial" charset="0"/>
            </a:endParaRPr>
          </a:p>
          <a:p>
            <a:r>
              <a:rPr lang="en-US" altLang="en-US" b="0" dirty="0">
                <a:latin typeface="Arial" charset="0"/>
                <a:cs typeface="Arial" charset="0"/>
              </a:rPr>
              <a:t>They especially need to be SMART goals.</a:t>
            </a:r>
            <a:r>
              <a:rPr lang="en-US" altLang="en-US" b="0" baseline="0" dirty="0">
                <a:latin typeface="Arial" charset="0"/>
                <a:cs typeface="Arial" charset="0"/>
              </a:rPr>
              <a:t> </a:t>
            </a:r>
            <a:endParaRPr lang="en-US" altLang="en-US" b="0" dirty="0">
              <a:latin typeface="Arial" charset="0"/>
              <a:cs typeface="Arial" charset="0"/>
            </a:endParaRPr>
          </a:p>
          <a:p>
            <a:endParaRPr lang="en-US" altLang="en-US" b="0" dirty="0">
              <a:latin typeface="Arial" charset="0"/>
              <a:cs typeface="Arial" charset="0"/>
            </a:endParaRPr>
          </a:p>
          <a:p>
            <a:endParaRPr lang="en-US" altLang="en-US" b="0" dirty="0">
              <a:latin typeface="Arial" charset="0"/>
              <a:cs typeface="Arial" charset="0"/>
            </a:endParaRPr>
          </a:p>
        </p:txBody>
      </p:sp>
      <p:sp>
        <p:nvSpPr>
          <p:cNvPr id="2" name="Date Placeholder 1"/>
          <p:cNvSpPr>
            <a:spLocks noGrp="1"/>
          </p:cNvSpPr>
          <p:nvPr>
            <p:ph type="dt" idx="10"/>
          </p:nvPr>
        </p:nvSpPr>
        <p:spPr/>
        <p:txBody>
          <a:bodyPr/>
          <a:lstStyle/>
          <a:p>
            <a:pPr>
              <a:defRPr/>
            </a:pPr>
            <a:r>
              <a:rPr lang="en-US"/>
              <a:t>2016</a:t>
            </a:r>
          </a:p>
        </p:txBody>
      </p:sp>
    </p:spTree>
    <p:extLst>
      <p:ext uri="{BB962C8B-B14F-4D97-AF65-F5344CB8AC3E}">
        <p14:creationId xmlns:p14="http://schemas.microsoft.com/office/powerpoint/2010/main" val="34721427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Rectangle 7"/>
          <p:cNvSpPr txBox="1">
            <a:spLocks noGrp="1" noChangeArrowheads="1"/>
          </p:cNvSpPr>
          <p:nvPr/>
        </p:nvSpPr>
        <p:spPr bwMode="auto">
          <a:xfrm>
            <a:off x="3970578" y="8771377"/>
            <a:ext cx="3038258" cy="4621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409" tIns="46204" rIns="92409" bIns="46204" anchor="b"/>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lgn="r" eaLnBrk="1" hangingPunct="1">
              <a:spcBef>
                <a:spcPct val="0"/>
              </a:spcBef>
            </a:pPr>
            <a:fld id="{EAA52879-D7E9-4704-993B-385EC0FAD0E1}" type="slidenum">
              <a:rPr lang="en-US" altLang="en-US"/>
              <a:pPr algn="r" eaLnBrk="1" hangingPunct="1">
                <a:spcBef>
                  <a:spcPct val="0"/>
                </a:spcBef>
              </a:pPr>
              <a:t>6</a:t>
            </a:fld>
            <a:endParaRPr lang="en-US" altLang="en-US"/>
          </a:p>
        </p:txBody>
      </p:sp>
      <p:sp>
        <p:nvSpPr>
          <p:cNvPr id="36868" name="Rectangle 2"/>
          <p:cNvSpPr>
            <a:spLocks noGrp="1" noRot="1" noChangeAspect="1" noChangeArrowheads="1" noTextEdit="1"/>
          </p:cNvSpPr>
          <p:nvPr>
            <p:ph type="sldImg"/>
          </p:nvPr>
        </p:nvSpPr>
        <p:spPr>
          <a:xfrm>
            <a:off x="1231900" y="757238"/>
            <a:ext cx="4543425" cy="3408362"/>
          </a:xfrm>
          <a:ln w="12700" cap="flat">
            <a:solidFill>
              <a:schemeClr val="tx1"/>
            </a:solidFill>
          </a:ln>
        </p:spPr>
      </p:sp>
      <p:sp>
        <p:nvSpPr>
          <p:cNvPr id="36869" name="Rectangle 3"/>
          <p:cNvSpPr>
            <a:spLocks noGrp="1" noChangeArrowheads="1"/>
          </p:cNvSpPr>
          <p:nvPr>
            <p:ph type="body" idx="1"/>
          </p:nvPr>
        </p:nvSpPr>
        <p:spPr>
          <a:xfrm>
            <a:off x="857109" y="4379405"/>
            <a:ext cx="5296189" cy="413889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4817" tIns="47410" rIns="94817" bIns="47410"/>
          <a:lstStyle/>
          <a:p>
            <a:endParaRPr lang="en-US" altLang="en-US" b="0" dirty="0">
              <a:latin typeface="Arial" charset="0"/>
              <a:cs typeface="Arial" charset="0"/>
            </a:endParaRPr>
          </a:p>
          <a:p>
            <a:r>
              <a:rPr lang="en-US" altLang="en-US" b="1" dirty="0">
                <a:latin typeface="Arial" charset="0"/>
                <a:cs typeface="Arial" charset="0"/>
              </a:rPr>
              <a:t>A clearly defined goal:  A SMART goal is:</a:t>
            </a:r>
          </a:p>
          <a:p>
            <a:r>
              <a:rPr lang="en-US" altLang="en-US" b="1" dirty="0">
                <a:latin typeface="Arial" charset="0"/>
                <a:cs typeface="Arial" charset="0"/>
              </a:rPr>
              <a:t>S  </a:t>
            </a:r>
            <a:r>
              <a:rPr lang="en-US" altLang="en-US" i="1" dirty="0">
                <a:latin typeface="Arial" charset="0"/>
                <a:cs typeface="Arial" charset="0"/>
              </a:rPr>
              <a:t>specific</a:t>
            </a:r>
            <a:r>
              <a:rPr lang="en-US" altLang="en-US" dirty="0">
                <a:latin typeface="Arial" charset="0"/>
                <a:cs typeface="Arial" charset="0"/>
              </a:rPr>
              <a:t>. It pinpoints something you want to change to achieve.  </a:t>
            </a:r>
          </a:p>
          <a:p>
            <a:r>
              <a:rPr lang="en-US" altLang="en-US" b="1" dirty="0">
                <a:latin typeface="Arial" charset="0"/>
                <a:cs typeface="Arial" charset="0"/>
              </a:rPr>
              <a:t>M  </a:t>
            </a:r>
            <a:r>
              <a:rPr lang="en-US" altLang="en-US" i="1" dirty="0">
                <a:latin typeface="Arial" charset="0"/>
                <a:cs typeface="Arial" charset="0"/>
              </a:rPr>
              <a:t>measurable</a:t>
            </a:r>
            <a:r>
              <a:rPr lang="en-US" altLang="en-US" dirty="0">
                <a:latin typeface="Arial" charset="0"/>
                <a:cs typeface="Arial" charset="0"/>
              </a:rPr>
              <a:t>. You can measure or count a SMART goal.  </a:t>
            </a:r>
          </a:p>
          <a:p>
            <a:r>
              <a:rPr lang="en-US" altLang="en-US" b="1" dirty="0">
                <a:latin typeface="Arial" charset="0"/>
                <a:cs typeface="Arial" charset="0"/>
              </a:rPr>
              <a:t>A  </a:t>
            </a:r>
            <a:r>
              <a:rPr lang="en-US" altLang="en-US" i="1" dirty="0">
                <a:latin typeface="Arial" charset="0"/>
                <a:cs typeface="Arial" charset="0"/>
              </a:rPr>
              <a:t>action-oriented</a:t>
            </a:r>
            <a:r>
              <a:rPr lang="en-US" altLang="en-US" dirty="0">
                <a:latin typeface="Arial" charset="0"/>
                <a:cs typeface="Arial" charset="0"/>
              </a:rPr>
              <a:t>. The most important step in the goal-setting process is developing a plan of action.  </a:t>
            </a:r>
          </a:p>
          <a:p>
            <a:r>
              <a:rPr lang="en-US" altLang="en-US" b="1" dirty="0">
                <a:latin typeface="Arial" charset="0"/>
                <a:cs typeface="Arial" charset="0"/>
              </a:rPr>
              <a:t>R  </a:t>
            </a:r>
            <a:r>
              <a:rPr lang="en-US" altLang="en-US" i="1" dirty="0">
                <a:latin typeface="Arial" charset="0"/>
                <a:cs typeface="Arial" charset="0"/>
              </a:rPr>
              <a:t>realistic</a:t>
            </a:r>
            <a:r>
              <a:rPr lang="en-US" altLang="en-US" dirty="0">
                <a:latin typeface="Arial" charset="0"/>
                <a:cs typeface="Arial" charset="0"/>
              </a:rPr>
              <a:t>. Must be balanced between safety and risk.  How far can you stretch yourself without overdoing it.  It is a highly personal consideration.  </a:t>
            </a:r>
          </a:p>
          <a:p>
            <a:r>
              <a:rPr lang="en-US" altLang="en-US" b="1" dirty="0">
                <a:latin typeface="Arial" charset="0"/>
                <a:cs typeface="Arial" charset="0"/>
              </a:rPr>
              <a:t>T  </a:t>
            </a:r>
            <a:r>
              <a:rPr lang="en-US" altLang="en-US" i="1" dirty="0">
                <a:latin typeface="Arial" charset="0"/>
                <a:cs typeface="Arial" charset="0"/>
              </a:rPr>
              <a:t>time-conscious</a:t>
            </a:r>
            <a:r>
              <a:rPr lang="en-US" altLang="en-US" dirty="0">
                <a:latin typeface="Arial" charset="0"/>
                <a:cs typeface="Arial" charset="0"/>
              </a:rPr>
              <a:t>. Set milestones and schedules for your goals and be sure to allow yourself ample time to complete one goal before you move on to the next.</a:t>
            </a:r>
          </a:p>
          <a:p>
            <a:endParaRPr lang="en-US" altLang="en-US" b="1" dirty="0">
              <a:latin typeface="Arial" charset="0"/>
              <a:cs typeface="Arial" charset="0"/>
            </a:endParaRPr>
          </a:p>
          <a:p>
            <a:r>
              <a:rPr lang="en-US" altLang="en-US" b="1" i="1" dirty="0">
                <a:latin typeface="Arial" charset="0"/>
                <a:cs typeface="Arial" charset="0"/>
              </a:rPr>
              <a:t>Interactive:  Anyone</a:t>
            </a:r>
            <a:r>
              <a:rPr lang="en-US" altLang="en-US" b="1" i="1" baseline="0" dirty="0">
                <a:latin typeface="Arial" charset="0"/>
                <a:cs typeface="Arial" charset="0"/>
              </a:rPr>
              <a:t> want to share their goal and make it a SMART goal? </a:t>
            </a:r>
            <a:endParaRPr lang="en-US" altLang="en-US" b="1" i="1" dirty="0">
              <a:latin typeface="Arial" charset="0"/>
              <a:cs typeface="Arial" charset="0"/>
            </a:endParaRPr>
          </a:p>
          <a:p>
            <a:pPr lvl="1" eaLnBrk="1" hangingPunct="1"/>
            <a:r>
              <a:rPr lang="en-US" altLang="en-US" sz="1000" dirty="0">
                <a:latin typeface="Arial" charset="0"/>
              </a:rPr>
              <a:t> </a:t>
            </a:r>
          </a:p>
        </p:txBody>
      </p:sp>
      <p:sp>
        <p:nvSpPr>
          <p:cNvPr id="2" name="Date Placeholder 1"/>
          <p:cNvSpPr>
            <a:spLocks noGrp="1"/>
          </p:cNvSpPr>
          <p:nvPr>
            <p:ph type="dt" idx="10"/>
          </p:nvPr>
        </p:nvSpPr>
        <p:spPr/>
        <p:txBody>
          <a:bodyPr/>
          <a:lstStyle/>
          <a:p>
            <a:pPr>
              <a:defRPr/>
            </a:pPr>
            <a:r>
              <a:rPr lang="en-US"/>
              <a:t>2016</a:t>
            </a:r>
          </a:p>
        </p:txBody>
      </p:sp>
    </p:spTree>
    <p:extLst>
      <p:ext uri="{BB962C8B-B14F-4D97-AF65-F5344CB8AC3E}">
        <p14:creationId xmlns:p14="http://schemas.microsoft.com/office/powerpoint/2010/main" val="25004611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a:ln/>
        </p:spPr>
      </p:sp>
      <p:sp>
        <p:nvSpPr>
          <p:cNvPr id="3789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latin typeface="Arial" charset="0"/>
              </a:rPr>
              <a:t>Attaining your goals is going to involve the use of resources, not all of which are monetary.  </a:t>
            </a:r>
          </a:p>
          <a:p>
            <a:endParaRPr lang="en-US" altLang="en-US" dirty="0">
              <a:latin typeface="Arial" charset="0"/>
            </a:endParaRPr>
          </a:p>
          <a:p>
            <a:r>
              <a:rPr lang="en-US" altLang="en-US" dirty="0">
                <a:latin typeface="Arial" charset="0"/>
              </a:rPr>
              <a:t>Time is a resource you will need to accomplish goals.  Time can be on your side, or in some cases work against you.  </a:t>
            </a:r>
          </a:p>
          <a:p>
            <a:endParaRPr lang="en-US" altLang="en-US" dirty="0">
              <a:latin typeface="Arial" charset="0"/>
            </a:endParaRPr>
          </a:p>
          <a:p>
            <a:r>
              <a:rPr lang="en-US" altLang="en-US" dirty="0">
                <a:latin typeface="Arial" charset="0"/>
              </a:rPr>
              <a:t>Skills and Knowledge to follow your career path.  Acquiring those skills and knowledge may take time (and money.)  </a:t>
            </a:r>
          </a:p>
          <a:p>
            <a:pPr defTabSz="896781">
              <a:defRPr/>
            </a:pPr>
            <a:endParaRPr lang="en-US" altLang="en-US" dirty="0">
              <a:latin typeface="Arial" charset="0"/>
            </a:endParaRPr>
          </a:p>
          <a:p>
            <a:pPr defTabSz="896781">
              <a:defRPr/>
            </a:pPr>
            <a:r>
              <a:rPr lang="en-US" altLang="en-US" dirty="0">
                <a:latin typeface="Arial" charset="0"/>
              </a:rPr>
              <a:t>Community</a:t>
            </a:r>
            <a:r>
              <a:rPr lang="en-US" altLang="en-US" baseline="0" dirty="0">
                <a:latin typeface="Arial" charset="0"/>
              </a:rPr>
              <a:t> Services - </a:t>
            </a:r>
            <a:r>
              <a:rPr lang="en-US" altLang="en-US" dirty="0">
                <a:latin typeface="Arial" charset="0"/>
              </a:rPr>
              <a:t>VCE offers free Financial Assessments and financial coaching </a:t>
            </a:r>
          </a:p>
          <a:p>
            <a:endParaRPr lang="en-US" altLang="en-US" dirty="0">
              <a:latin typeface="Arial" charset="0"/>
            </a:endParaRPr>
          </a:p>
          <a:p>
            <a:r>
              <a:rPr lang="en-US" altLang="en-US" dirty="0">
                <a:latin typeface="Arial" charset="0"/>
              </a:rPr>
              <a:t>Family and Friends  - are a great resource as they</a:t>
            </a:r>
            <a:r>
              <a:rPr lang="en-US" altLang="en-US" baseline="0" dirty="0">
                <a:latin typeface="Arial" charset="0"/>
              </a:rPr>
              <a:t> may know someone who is a subject matter expert</a:t>
            </a:r>
            <a:endParaRPr lang="en-US" altLang="en-US" dirty="0">
              <a:latin typeface="Arial" charset="0"/>
            </a:endParaRPr>
          </a:p>
          <a:p>
            <a:endParaRPr lang="en-US" altLang="en-US" dirty="0">
              <a:latin typeface="Arial" charset="0"/>
            </a:endParaRPr>
          </a:p>
          <a:p>
            <a:r>
              <a:rPr lang="en-US" altLang="en-US" dirty="0">
                <a:latin typeface="Arial" charset="0"/>
              </a:rPr>
              <a:t>Professional</a:t>
            </a:r>
            <a:r>
              <a:rPr lang="en-US" altLang="en-US" baseline="0" dirty="0">
                <a:latin typeface="Arial" charset="0"/>
              </a:rPr>
              <a:t> assistance from a certified financial advisor or consultant is often worth the cost. </a:t>
            </a:r>
            <a:endParaRPr lang="en-US" altLang="en-US" dirty="0">
              <a:latin typeface="Arial" charset="0"/>
            </a:endParaRPr>
          </a:p>
          <a:p>
            <a:endParaRPr lang="en-US" altLang="en-US" dirty="0">
              <a:latin typeface="Arial" charset="0"/>
            </a:endParaRPr>
          </a:p>
        </p:txBody>
      </p:sp>
      <p:sp>
        <p:nvSpPr>
          <p:cNvPr id="2" name="Date Placeholder 1"/>
          <p:cNvSpPr>
            <a:spLocks noGrp="1"/>
          </p:cNvSpPr>
          <p:nvPr>
            <p:ph type="dt" idx="10"/>
          </p:nvPr>
        </p:nvSpPr>
        <p:spPr/>
        <p:txBody>
          <a:bodyPr/>
          <a:lstStyle/>
          <a:p>
            <a:pPr>
              <a:defRPr/>
            </a:pPr>
            <a:r>
              <a:rPr lang="en-US"/>
              <a:t>2016</a:t>
            </a:r>
          </a:p>
        </p:txBody>
      </p:sp>
    </p:spTree>
    <p:extLst>
      <p:ext uri="{BB962C8B-B14F-4D97-AF65-F5344CB8AC3E}">
        <p14:creationId xmlns:p14="http://schemas.microsoft.com/office/powerpoint/2010/main" val="39371952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a:ln/>
        </p:spPr>
      </p:sp>
      <p:sp>
        <p:nvSpPr>
          <p:cNvPr id="38915" name="Notes Placeholder 2"/>
          <p:cNvSpPr>
            <a:spLocks noGrp="1"/>
          </p:cNvSpPr>
          <p:nvPr>
            <p:ph type="body" idx="1"/>
          </p:nvPr>
        </p:nvSpPr>
        <p:spPr>
          <a:xfrm>
            <a:off x="700415" y="4415559"/>
            <a:ext cx="5609574" cy="445799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z="1100" b="1" i="1" dirty="0">
              <a:latin typeface="Arial" charset="0"/>
              <a:cs typeface="Arial" charset="0"/>
            </a:endParaRPr>
          </a:p>
          <a:p>
            <a:r>
              <a:rPr lang="en-US" altLang="en-US" sz="1100" b="1" i="1" dirty="0">
                <a:latin typeface="Arial" charset="0"/>
                <a:cs typeface="Arial" charset="0"/>
              </a:rPr>
              <a:t>INTERACTIVE: Give Handout 2 on  Current Assets &amp; Liabilities  </a:t>
            </a:r>
            <a:endParaRPr lang="en-US" altLang="en-US" sz="1100" dirty="0">
              <a:latin typeface="Arial" charset="0"/>
              <a:cs typeface="Arial" charset="0"/>
            </a:endParaRPr>
          </a:p>
          <a:p>
            <a:r>
              <a:rPr lang="en-US" altLang="en-US" sz="1100" dirty="0">
                <a:latin typeface="Arial" charset="0"/>
                <a:cs typeface="Arial" charset="0"/>
              </a:rPr>
              <a:t>It may be a good first step to evaluate your financial situation to determine what has to be done in order to achieve these goals. </a:t>
            </a:r>
          </a:p>
          <a:p>
            <a:endParaRPr lang="en-US" altLang="en-US" sz="1100" dirty="0">
              <a:latin typeface="Arial" charset="0"/>
              <a:cs typeface="Arial" charset="0"/>
            </a:endParaRPr>
          </a:p>
          <a:p>
            <a:r>
              <a:rPr lang="en-US" altLang="en-US" sz="1100" dirty="0">
                <a:latin typeface="Arial" charset="0"/>
                <a:cs typeface="Arial" charset="0"/>
              </a:rPr>
              <a:t>How much is your Net Worth in terms of dollars? Add up everything you own and subtract everything you owe  Do you come out ahead? </a:t>
            </a:r>
          </a:p>
          <a:p>
            <a:endParaRPr lang="en-US" altLang="en-US" sz="1100" b="1" i="1" dirty="0">
              <a:solidFill>
                <a:srgbClr val="C00000"/>
              </a:solidFill>
              <a:latin typeface="Arial" charset="0"/>
              <a:cs typeface="Arial" charset="0"/>
            </a:endParaRPr>
          </a:p>
          <a:p>
            <a:r>
              <a:rPr lang="en-US" altLang="en-US" sz="1100" b="1" i="1" dirty="0">
                <a:solidFill>
                  <a:srgbClr val="C00000"/>
                </a:solidFill>
                <a:latin typeface="Arial" charset="0"/>
                <a:cs typeface="Arial" charset="0"/>
              </a:rPr>
              <a:t>INTERACTIVE:  Have the class list things people own that have value and put them on the White Board or flip chart.   </a:t>
            </a:r>
          </a:p>
          <a:p>
            <a:r>
              <a:rPr lang="en-US" altLang="en-US" sz="1100" b="1" i="1" dirty="0">
                <a:solidFill>
                  <a:srgbClr val="C00000"/>
                </a:solidFill>
                <a:latin typeface="Arial" charset="0"/>
                <a:cs typeface="Arial" charset="0"/>
              </a:rPr>
              <a:t>List where people might owe money.   You may want to throw in some dollars to give an example  of Net Worth. </a:t>
            </a:r>
          </a:p>
          <a:p>
            <a:endParaRPr lang="en-US" altLang="en-US" sz="1100" i="1" dirty="0">
              <a:latin typeface="Arial" charset="0"/>
              <a:cs typeface="Arial" charset="0"/>
            </a:endParaRPr>
          </a:p>
          <a:p>
            <a:r>
              <a:rPr lang="en-US" altLang="en-US" sz="1100" dirty="0">
                <a:latin typeface="Arial" charset="0"/>
                <a:cs typeface="Arial" charset="0"/>
              </a:rPr>
              <a:t>Net Worth is a calculation of the </a:t>
            </a:r>
            <a:r>
              <a:rPr lang="en-US" altLang="en-US" sz="1100" u="sng" dirty="0">
                <a:latin typeface="Arial" charset="0"/>
                <a:cs typeface="Arial" charset="0"/>
              </a:rPr>
              <a:t>market value </a:t>
            </a:r>
            <a:r>
              <a:rPr lang="en-US" altLang="en-US" sz="1100" dirty="0">
                <a:latin typeface="Arial" charset="0"/>
                <a:cs typeface="Arial" charset="0"/>
              </a:rPr>
              <a:t>of everything you own –Minus everything you owe. </a:t>
            </a:r>
          </a:p>
          <a:p>
            <a:endParaRPr lang="en-US" altLang="en-US" sz="1100" dirty="0">
              <a:latin typeface="Arial" charset="0"/>
              <a:cs typeface="Arial" charset="0"/>
            </a:endParaRPr>
          </a:p>
          <a:p>
            <a:r>
              <a:rPr lang="en-US" altLang="en-US" sz="1100" dirty="0">
                <a:latin typeface="Arial" charset="0"/>
                <a:cs typeface="Arial" charset="0"/>
              </a:rPr>
              <a:t>It can be positive (own more than you owe). It can be negative (owe more than you own).  It can also be zero.</a:t>
            </a:r>
          </a:p>
          <a:p>
            <a:endParaRPr lang="en-US" altLang="en-US" sz="1100" dirty="0">
              <a:latin typeface="Arial" charset="0"/>
              <a:cs typeface="Arial" charset="0"/>
            </a:endParaRPr>
          </a:p>
          <a:p>
            <a:r>
              <a:rPr lang="en-US" altLang="en-US" sz="1100" dirty="0">
                <a:latin typeface="Arial" charset="0"/>
                <a:cs typeface="Arial" charset="0"/>
              </a:rPr>
              <a:t>Net Worth provides an indication of your ability to survive an economic downturn.  It is an important measure of your progress toward achieving your financial goals. </a:t>
            </a:r>
          </a:p>
          <a:p>
            <a:endParaRPr lang="en-US" altLang="en-US" sz="1100" dirty="0">
              <a:latin typeface="Arial" charset="0"/>
            </a:endParaRPr>
          </a:p>
          <a:p>
            <a:r>
              <a:rPr lang="en-US" altLang="en-US" sz="1100" b="1" dirty="0">
                <a:latin typeface="Arial" charset="0"/>
              </a:rPr>
              <a:t>It is a snapshot – a point in time – of our overall financial well-being.   </a:t>
            </a:r>
            <a:r>
              <a:rPr lang="en-US" altLang="en-US" sz="1100" dirty="0">
                <a:latin typeface="Arial" charset="0"/>
              </a:rPr>
              <a:t>Next, we want to look at income and expenses.</a:t>
            </a:r>
          </a:p>
          <a:p>
            <a:endParaRPr lang="en-US" altLang="en-US" sz="1100" dirty="0">
              <a:latin typeface="Arial" charset="0"/>
            </a:endParaRPr>
          </a:p>
          <a:p>
            <a:endParaRPr lang="en-US" altLang="en-US" sz="1100" dirty="0">
              <a:latin typeface="Arial" charset="0"/>
              <a:cs typeface="Arial" charset="0"/>
            </a:endParaRPr>
          </a:p>
          <a:p>
            <a:endParaRPr lang="en-US" altLang="en-US" sz="1100" b="1" i="1" dirty="0">
              <a:latin typeface="Arial" charset="0"/>
              <a:cs typeface="Arial" charset="0"/>
            </a:endParaRPr>
          </a:p>
          <a:p>
            <a:endParaRPr lang="en-US" altLang="en-US" sz="1100" dirty="0">
              <a:latin typeface="Arial" charset="0"/>
              <a:cs typeface="Arial" charset="0"/>
            </a:endParaRPr>
          </a:p>
          <a:p>
            <a:endParaRPr lang="en-US" altLang="en-US" dirty="0">
              <a:latin typeface="Arial" charset="0"/>
              <a:cs typeface="Arial" charset="0"/>
            </a:endParaRPr>
          </a:p>
        </p:txBody>
      </p:sp>
      <p:sp>
        <p:nvSpPr>
          <p:cNvPr id="2" name="Date Placeholder 1"/>
          <p:cNvSpPr>
            <a:spLocks noGrp="1"/>
          </p:cNvSpPr>
          <p:nvPr>
            <p:ph type="dt" idx="10"/>
          </p:nvPr>
        </p:nvSpPr>
        <p:spPr/>
        <p:txBody>
          <a:bodyPr/>
          <a:lstStyle/>
          <a:p>
            <a:pPr>
              <a:defRPr/>
            </a:pPr>
            <a:r>
              <a:rPr lang="en-US"/>
              <a:t>2016</a:t>
            </a:r>
          </a:p>
        </p:txBody>
      </p:sp>
    </p:spTree>
    <p:extLst>
      <p:ext uri="{BB962C8B-B14F-4D97-AF65-F5344CB8AC3E}">
        <p14:creationId xmlns:p14="http://schemas.microsoft.com/office/powerpoint/2010/main" val="31854947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a:ln/>
        </p:spPr>
      </p:sp>
      <p:sp>
        <p:nvSpPr>
          <p:cNvPr id="3993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b="1" i="1" dirty="0">
              <a:latin typeface="Arial" charset="0"/>
            </a:endParaRPr>
          </a:p>
          <a:p>
            <a:r>
              <a:rPr lang="en-US" altLang="en-US" b="1" i="1" dirty="0">
                <a:latin typeface="Arial" charset="0"/>
              </a:rPr>
              <a:t>INTERACTIVE – Pass</a:t>
            </a:r>
            <a:r>
              <a:rPr lang="en-US" altLang="en-US" b="1" i="1" baseline="0" dirty="0">
                <a:latin typeface="Arial" charset="0"/>
              </a:rPr>
              <a:t> out Handout 3-  Income Worksheet </a:t>
            </a:r>
          </a:p>
          <a:p>
            <a:endParaRPr lang="en-US" altLang="en-US" b="1" i="1" baseline="0" dirty="0">
              <a:latin typeface="Arial" charset="0"/>
            </a:endParaRPr>
          </a:p>
          <a:p>
            <a:r>
              <a:rPr lang="en-US" altLang="en-US" b="1" i="1" baseline="0" dirty="0">
                <a:latin typeface="Arial" charset="0"/>
              </a:rPr>
              <a:t>Example in Handout for your review at home.  </a:t>
            </a:r>
            <a:endParaRPr lang="en-US" altLang="en-US" b="1" i="1" dirty="0">
              <a:latin typeface="Arial" charset="0"/>
            </a:endParaRPr>
          </a:p>
          <a:p>
            <a:endParaRPr lang="en-US" altLang="en-US" dirty="0">
              <a:latin typeface="Arial" charset="0"/>
            </a:endParaRPr>
          </a:p>
          <a:p>
            <a:r>
              <a:rPr lang="en-US" altLang="en-US" dirty="0">
                <a:latin typeface="Arial" charset="0"/>
              </a:rPr>
              <a:t>Continuing</a:t>
            </a:r>
            <a:r>
              <a:rPr lang="en-US" altLang="en-US" baseline="0" dirty="0">
                <a:latin typeface="Arial" charset="0"/>
              </a:rPr>
              <a:t> your evaluation, you’ll need to determine where the money comes from to finance your lifestyle and achieve your goals.</a:t>
            </a:r>
            <a:endParaRPr lang="en-US" altLang="en-US" dirty="0">
              <a:latin typeface="Arial" charset="0"/>
            </a:endParaRPr>
          </a:p>
          <a:p>
            <a:endParaRPr lang="en-US" altLang="en-US" dirty="0">
              <a:latin typeface="Arial" charset="0"/>
            </a:endParaRPr>
          </a:p>
          <a:p>
            <a:r>
              <a:rPr lang="en-US" altLang="en-US" dirty="0">
                <a:latin typeface="Arial" charset="0"/>
              </a:rPr>
              <a:t>Knowing how much income you will have coming in should help you decide where your money should go.  </a:t>
            </a:r>
          </a:p>
          <a:p>
            <a:endParaRPr lang="en-US" altLang="en-US" dirty="0">
              <a:latin typeface="Arial" charset="0"/>
            </a:endParaRPr>
          </a:p>
        </p:txBody>
      </p:sp>
      <p:sp>
        <p:nvSpPr>
          <p:cNvPr id="2" name="Date Placeholder 1"/>
          <p:cNvSpPr>
            <a:spLocks noGrp="1"/>
          </p:cNvSpPr>
          <p:nvPr>
            <p:ph type="dt" idx="10"/>
          </p:nvPr>
        </p:nvSpPr>
        <p:spPr/>
        <p:txBody>
          <a:bodyPr/>
          <a:lstStyle/>
          <a:p>
            <a:pPr>
              <a:defRPr/>
            </a:pPr>
            <a:r>
              <a:rPr lang="en-US"/>
              <a:t>2016</a:t>
            </a:r>
          </a:p>
        </p:txBody>
      </p:sp>
    </p:spTree>
    <p:extLst>
      <p:ext uri="{BB962C8B-B14F-4D97-AF65-F5344CB8AC3E}">
        <p14:creationId xmlns:p14="http://schemas.microsoft.com/office/powerpoint/2010/main" val="14932874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60"/>
          <p:cNvGrpSpPr>
            <a:grpSpLocks/>
          </p:cNvGrpSpPr>
          <p:nvPr/>
        </p:nvGrpSpPr>
        <p:grpSpPr bwMode="auto">
          <a:xfrm>
            <a:off x="-382588" y="0"/>
            <a:ext cx="9932988" cy="6858000"/>
            <a:chOff x="-382404" y="0"/>
            <a:chExt cx="9932332" cy="6858000"/>
          </a:xfrm>
        </p:grpSpPr>
        <p:grpSp>
          <p:nvGrpSpPr>
            <p:cNvPr id="5" name="Group 44"/>
            <p:cNvGrpSpPr>
              <a:grpSpLocks/>
            </p:cNvGrpSpPr>
            <p:nvPr/>
          </p:nvGrpSpPr>
          <p:grpSpPr bwMode="auto">
            <a:xfrm>
              <a:off x="0" y="0"/>
              <a:ext cx="9144000" cy="6858000"/>
              <a:chOff x="0" y="0"/>
              <a:chExt cx="9144000" cy="6858000"/>
            </a:xfrm>
          </p:grpSpPr>
          <p:grpSp>
            <p:nvGrpSpPr>
              <p:cNvPr id="28" name="Group 4"/>
              <p:cNvGrpSpPr>
                <a:grpSpLocks/>
              </p:cNvGrpSpPr>
              <p:nvPr/>
            </p:nvGrpSpPr>
            <p:grpSpPr bwMode="auto">
              <a:xfrm>
                <a:off x="0" y="0"/>
                <a:ext cx="2514600" cy="6858000"/>
                <a:chOff x="0" y="0"/>
                <a:chExt cx="2514600" cy="6858000"/>
              </a:xfrm>
            </p:grpSpPr>
            <p:sp>
              <p:nvSpPr>
                <p:cNvPr id="40" name="Rectangle 39"/>
                <p:cNvSpPr/>
                <p:nvPr/>
              </p:nvSpPr>
              <p:spPr>
                <a:xfrm>
                  <a:off x="914499"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1" name="Rectangle 2"/>
                <p:cNvSpPr/>
                <p:nvPr/>
              </p:nvSpPr>
              <p:spPr>
                <a:xfrm>
                  <a:off x="159"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2" name="Rectangle 3"/>
                <p:cNvSpPr/>
                <p:nvPr/>
              </p:nvSpPr>
              <p:spPr>
                <a:xfrm>
                  <a:off x="228744"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grpSp>
            <p:nvGrpSpPr>
              <p:cNvPr id="29" name="Group 5"/>
              <p:cNvGrpSpPr>
                <a:grpSpLocks/>
              </p:cNvGrpSpPr>
              <p:nvPr/>
            </p:nvGrpSpPr>
            <p:grpSpPr bwMode="auto">
              <a:xfrm>
                <a:off x="422910" y="0"/>
                <a:ext cx="2514600" cy="6858000"/>
                <a:chOff x="0" y="0"/>
                <a:chExt cx="2514600" cy="6858000"/>
              </a:xfrm>
            </p:grpSpPr>
            <p:sp>
              <p:nvSpPr>
                <p:cNvPr id="37" name="Rectangle 36"/>
                <p:cNvSpPr/>
                <p:nvPr/>
              </p:nvSpPr>
              <p:spPr>
                <a:xfrm>
                  <a:off x="913836"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8" name="Rectangle 37"/>
                <p:cNvSpPr/>
                <p:nvPr/>
              </p:nvSpPr>
              <p:spPr>
                <a:xfrm>
                  <a:off x="-504"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9" name="Rectangle 38"/>
                <p:cNvSpPr/>
                <p:nvPr/>
              </p:nvSpPr>
              <p:spPr>
                <a:xfrm>
                  <a:off x="228081"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grpSp>
            <p:nvGrpSpPr>
              <p:cNvPr id="30" name="Group 9"/>
              <p:cNvGrpSpPr>
                <a:grpSpLocks/>
              </p:cNvGrpSpPr>
              <p:nvPr/>
            </p:nvGrpSpPr>
            <p:grpSpPr bwMode="auto">
              <a:xfrm rot="10800000">
                <a:off x="6629400" y="0"/>
                <a:ext cx="2514600" cy="6858000"/>
                <a:chOff x="0" y="0"/>
                <a:chExt cx="2514600" cy="6858000"/>
              </a:xfrm>
            </p:grpSpPr>
            <p:sp>
              <p:nvSpPr>
                <p:cNvPr id="34" name="Rectangle 33"/>
                <p:cNvSpPr/>
                <p:nvPr/>
              </p:nvSpPr>
              <p:spPr>
                <a:xfrm>
                  <a:off x="914785"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5" name="Rectangle 34"/>
                <p:cNvSpPr/>
                <p:nvPr/>
              </p:nvSpPr>
              <p:spPr>
                <a:xfrm>
                  <a:off x="445"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6" name="Rectangle 35"/>
                <p:cNvSpPr/>
                <p:nvPr/>
              </p:nvSpPr>
              <p:spPr>
                <a:xfrm>
                  <a:off x="229030"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sp>
            <p:nvSpPr>
              <p:cNvPr id="31" name="Rectangle 30"/>
              <p:cNvSpPr/>
              <p:nvPr/>
            </p:nvSpPr>
            <p:spPr>
              <a:xfrm>
                <a:off x="3809907" y="0"/>
                <a:ext cx="281921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2" name="Rectangle 31"/>
              <p:cNvSpPr/>
              <p:nvPr/>
            </p:nvSpPr>
            <p:spPr>
              <a:xfrm>
                <a:off x="2895568"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3" name="Rectangle 32"/>
              <p:cNvSpPr/>
              <p:nvPr/>
            </p:nvSpPr>
            <p:spPr>
              <a:xfrm>
                <a:off x="3124153"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sp>
          <p:nvSpPr>
            <p:cNvPr id="6" name="Freeform 5"/>
            <p:cNvSpPr/>
            <p:nvPr/>
          </p:nvSpPr>
          <p:spPr>
            <a:xfrm>
              <a:off x="-12540" y="5035550"/>
              <a:ext cx="9144984" cy="1174750"/>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7" name="Freeform 6"/>
            <p:cNvSpPr/>
            <p:nvPr/>
          </p:nvSpPr>
          <p:spPr>
            <a:xfrm>
              <a:off x="-12540" y="3467100"/>
              <a:ext cx="9144984" cy="890588"/>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8" name="Freeform 7"/>
            <p:cNvSpPr/>
            <p:nvPr/>
          </p:nvSpPr>
          <p:spPr>
            <a:xfrm>
              <a:off x="-23653" y="5640388"/>
              <a:ext cx="3004940" cy="1211262"/>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9" name="Freeform 8"/>
            <p:cNvSpPr/>
            <p:nvPr/>
          </p:nvSpPr>
          <p:spPr>
            <a:xfrm>
              <a:off x="-12540" y="5284788"/>
              <a:ext cx="9144984" cy="1477962"/>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10" name="Freeform 9"/>
            <p:cNvSpPr/>
            <p:nvPr/>
          </p:nvSpPr>
          <p:spPr>
            <a:xfrm>
              <a:off x="2136793" y="5132388"/>
              <a:ext cx="6982952" cy="171926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11" name="Hexagon 10"/>
            <p:cNvSpPr/>
            <p:nvPr/>
          </p:nvSpPr>
          <p:spPr>
            <a:xfrm rot="1800000">
              <a:off x="2995574" y="2859088"/>
              <a:ext cx="1601681" cy="1389062"/>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2" name="Hexagon 11"/>
            <p:cNvSpPr/>
            <p:nvPr/>
          </p:nvSpPr>
          <p:spPr>
            <a:xfrm rot="1800000">
              <a:off x="3719426" y="4125913"/>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3" name="Hexagon 12"/>
            <p:cNvSpPr/>
            <p:nvPr/>
          </p:nvSpPr>
          <p:spPr>
            <a:xfrm rot="1800000">
              <a:off x="3728950" y="1592263"/>
              <a:ext cx="1601681"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4" name="Hexagon 13"/>
            <p:cNvSpPr/>
            <p:nvPr/>
          </p:nvSpPr>
          <p:spPr>
            <a:xfrm rot="1800000">
              <a:off x="2976525" y="325438"/>
              <a:ext cx="1601681" cy="1389062"/>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5" name="Hexagon 14"/>
            <p:cNvSpPr/>
            <p:nvPr/>
          </p:nvSpPr>
          <p:spPr>
            <a:xfrm rot="1800000">
              <a:off x="4462327" y="5383213"/>
              <a:ext cx="1601681" cy="1389062"/>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6" name="Freeform 15"/>
            <p:cNvSpPr/>
            <p:nvPr/>
          </p:nvSpPr>
          <p:spPr>
            <a:xfrm rot="1800000">
              <a:off x="-382404" y="4202113"/>
              <a:ext cx="1261980" cy="1387475"/>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7" name="Hexagon 16"/>
            <p:cNvSpPr/>
            <p:nvPr/>
          </p:nvSpPr>
          <p:spPr>
            <a:xfrm rot="1800000">
              <a:off x="23970" y="5402263"/>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8" name="Hexagon 17"/>
            <p:cNvSpPr/>
            <p:nvPr/>
          </p:nvSpPr>
          <p:spPr>
            <a:xfrm rot="1800000">
              <a:off x="52543" y="2849563"/>
              <a:ext cx="1601681"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 name="Hexagon 18"/>
            <p:cNvSpPr/>
            <p:nvPr/>
          </p:nvSpPr>
          <p:spPr>
            <a:xfrm rot="1800000">
              <a:off x="776395" y="4125913"/>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0" name="Hexagon 19"/>
            <p:cNvSpPr/>
            <p:nvPr/>
          </p:nvSpPr>
          <p:spPr>
            <a:xfrm rot="1800000">
              <a:off x="1509772" y="5411788"/>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1" name="Hexagon 20"/>
            <p:cNvSpPr/>
            <p:nvPr/>
          </p:nvSpPr>
          <p:spPr>
            <a:xfrm rot="1800000">
              <a:off x="1528821" y="2859088"/>
              <a:ext cx="1601681"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2" name="Hexagon 21"/>
            <p:cNvSpPr/>
            <p:nvPr/>
          </p:nvSpPr>
          <p:spPr>
            <a:xfrm rot="1800000">
              <a:off x="795444" y="1563688"/>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3" name="Hexagon 22"/>
            <p:cNvSpPr/>
            <p:nvPr/>
          </p:nvSpPr>
          <p:spPr>
            <a:xfrm rot="1800000">
              <a:off x="6806909" y="4144963"/>
              <a:ext cx="1600094" cy="1389062"/>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4" name="Hexagon 23"/>
            <p:cNvSpPr/>
            <p:nvPr/>
          </p:nvSpPr>
          <p:spPr>
            <a:xfrm rot="1800000">
              <a:off x="7549810" y="5421313"/>
              <a:ext cx="1600094"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5" name="Hexagon 24"/>
            <p:cNvSpPr/>
            <p:nvPr/>
          </p:nvSpPr>
          <p:spPr>
            <a:xfrm rot="1800000">
              <a:off x="7549810" y="2868613"/>
              <a:ext cx="1600094"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6" name="Freeform 25"/>
            <p:cNvSpPr/>
            <p:nvPr/>
          </p:nvSpPr>
          <p:spPr>
            <a:xfrm rot="1800000">
              <a:off x="8306998" y="4056063"/>
              <a:ext cx="1242930" cy="1387475"/>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7" name="Freeform 26"/>
            <p:cNvSpPr/>
            <p:nvPr/>
          </p:nvSpPr>
          <p:spPr>
            <a:xfrm rot="1800000">
              <a:off x="8306998" y="1511300"/>
              <a:ext cx="1241343" cy="1389063"/>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sp>
        <p:nvSpPr>
          <p:cNvPr id="43" name="Rectangle 42"/>
          <p:cNvSpPr/>
          <p:nvPr/>
        </p:nvSpPr>
        <p:spPr>
          <a:xfrm>
            <a:off x="4560888" y="-22225"/>
            <a:ext cx="3679825" cy="6272213"/>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4" name="Rectangle 43"/>
          <p:cNvSpPr/>
          <p:nvPr/>
        </p:nvSpPr>
        <p:spPr>
          <a:xfrm>
            <a:off x="4649788" y="-22225"/>
            <a:ext cx="3505200" cy="23129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5" name="Rectangle 44"/>
          <p:cNvSpPr/>
          <p:nvPr/>
        </p:nvSpPr>
        <p:spPr>
          <a:xfrm>
            <a:off x="4651375" y="6088063"/>
            <a:ext cx="3505200" cy="825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6" name="Rectangle 45"/>
          <p:cNvSpPr/>
          <p:nvPr/>
        </p:nvSpPr>
        <p:spPr>
          <a:xfrm>
            <a:off x="4651375" y="6088063"/>
            <a:ext cx="3505200" cy="825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7" name="Date Placeholder 3"/>
          <p:cNvSpPr>
            <a:spLocks noGrp="1"/>
          </p:cNvSpPr>
          <p:nvPr>
            <p:ph type="dt" sz="half" idx="10"/>
          </p:nvPr>
        </p:nvSpPr>
        <p:spPr>
          <a:xfrm>
            <a:off x="4738688" y="1516063"/>
            <a:ext cx="2133600" cy="752475"/>
          </a:xfrm>
        </p:spPr>
        <p:txBody>
          <a:bodyPr anchor="b"/>
          <a:lstStyle>
            <a:lvl1pPr algn="l">
              <a:defRPr sz="2400" smtClean="0"/>
            </a:lvl1pPr>
          </a:lstStyle>
          <a:p>
            <a:pPr>
              <a:defRPr/>
            </a:pPr>
            <a:r>
              <a:rPr lang="en-US"/>
              <a:t>12/8/2015</a:t>
            </a:r>
          </a:p>
        </p:txBody>
      </p:sp>
      <p:sp>
        <p:nvSpPr>
          <p:cNvPr id="48" name="Footer Placeholder 4"/>
          <p:cNvSpPr>
            <a:spLocks noGrp="1"/>
          </p:cNvSpPr>
          <p:nvPr>
            <p:ph type="ftr" sz="quarter" idx="11"/>
          </p:nvPr>
        </p:nvSpPr>
        <p:spPr>
          <a:xfrm>
            <a:off x="5303838" y="5719763"/>
            <a:ext cx="2830512" cy="365125"/>
          </a:xfrm>
        </p:spPr>
        <p:txBody>
          <a:bodyPr>
            <a:normAutofit/>
          </a:bodyPr>
          <a:lstStyle>
            <a:lvl1pPr>
              <a:defRPr>
                <a:solidFill>
                  <a:schemeClr val="accent1"/>
                </a:solidFill>
              </a:defRPr>
            </a:lvl1pPr>
          </a:lstStyle>
          <a:p>
            <a:pPr>
              <a:defRPr/>
            </a:pPr>
            <a:endParaRPr lang="en-US"/>
          </a:p>
        </p:txBody>
      </p:sp>
      <p:sp>
        <p:nvSpPr>
          <p:cNvPr id="49" name="Slide Number Placeholder 5"/>
          <p:cNvSpPr>
            <a:spLocks noGrp="1"/>
          </p:cNvSpPr>
          <p:nvPr>
            <p:ph type="sldNum" sz="quarter" idx="12"/>
          </p:nvPr>
        </p:nvSpPr>
        <p:spPr>
          <a:xfrm>
            <a:off x="4649788" y="5719763"/>
            <a:ext cx="642937" cy="365125"/>
          </a:xfrm>
        </p:spPr>
        <p:txBody>
          <a:bodyPr/>
          <a:lstStyle>
            <a:lvl1pPr>
              <a:defRPr smtClean="0">
                <a:solidFill>
                  <a:schemeClr val="accent1"/>
                </a:solidFill>
              </a:defRPr>
            </a:lvl1pPr>
          </a:lstStyle>
          <a:p>
            <a:pPr>
              <a:defRPr/>
            </a:pPr>
            <a:fld id="{C06F8D4F-DF57-44D6-B951-965FD0C83D76}" type="slidenum">
              <a:rPr lang="en-US" altLang="en-US"/>
              <a:pPr>
                <a:defRPr/>
              </a:pPr>
              <a:t>‹#›</a:t>
            </a:fld>
            <a:endParaRPr lang="en-US" altLang="en-US"/>
          </a:p>
        </p:txBody>
      </p:sp>
    </p:spTree>
    <p:extLst>
      <p:ext uri="{BB962C8B-B14F-4D97-AF65-F5344CB8AC3E}">
        <p14:creationId xmlns:p14="http://schemas.microsoft.com/office/powerpoint/2010/main" val="8880000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r>
              <a:rPr lang="en-US"/>
              <a:t>12/8/2015</a:t>
            </a:r>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C13AE0-94D6-4509-A046-6C6F2D88BD4A}" type="slidenum">
              <a:rPr lang="en-US" altLang="en-US"/>
              <a:pPr>
                <a:defRPr/>
              </a:pPr>
              <a:t>‹#›</a:t>
            </a:fld>
            <a:endParaRPr lang="en-US" altLang="en-US"/>
          </a:p>
        </p:txBody>
      </p:sp>
    </p:spTree>
    <p:extLst>
      <p:ext uri="{BB962C8B-B14F-4D97-AF65-F5344CB8AC3E}">
        <p14:creationId xmlns:p14="http://schemas.microsoft.com/office/powerpoint/2010/main" val="18672927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a:t>Click to edit Master title style</a:t>
            </a:r>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r>
              <a:rPr lang="en-US"/>
              <a:t>12/8/2015</a:t>
            </a:r>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165627C-618A-435D-8349-627D978CFB98}" type="slidenum">
              <a:rPr lang="en-US" altLang="en-US"/>
              <a:pPr>
                <a:defRPr/>
              </a:pPr>
              <a:t>‹#›</a:t>
            </a:fld>
            <a:endParaRPr lang="en-US" altLang="en-US"/>
          </a:p>
        </p:txBody>
      </p:sp>
    </p:spTree>
    <p:extLst>
      <p:ext uri="{BB962C8B-B14F-4D97-AF65-F5344CB8AC3E}">
        <p14:creationId xmlns:p14="http://schemas.microsoft.com/office/powerpoint/2010/main" val="24568300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pPr>
              <a:defRPr/>
            </a:pPr>
            <a:r>
              <a:rPr lang="en-US"/>
              <a:t>12/8/2015</a:t>
            </a:r>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5402F43-C0A5-4121-BAE1-182B1C39695D}" type="slidenum">
              <a:rPr lang="en-US" altLang="en-US"/>
              <a:pPr>
                <a:defRPr/>
              </a:pPr>
              <a:t>‹#›</a:t>
            </a:fld>
            <a:endParaRPr lang="en-US" altLang="en-US"/>
          </a:p>
        </p:txBody>
      </p:sp>
    </p:spTree>
    <p:extLst>
      <p:ext uri="{BB962C8B-B14F-4D97-AF65-F5344CB8AC3E}">
        <p14:creationId xmlns:p14="http://schemas.microsoft.com/office/powerpoint/2010/main" val="8196932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lstStyle>
            <a:lvl1pPr algn="l">
              <a:defRPr sz="4000" b="0" cap="none" baseline="0"/>
            </a:lvl1pPr>
          </a:lstStyle>
          <a:p>
            <a:r>
              <a:rPr lang="en-US"/>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r>
              <a:rPr lang="en-US"/>
              <a:t>12/8/2015</a:t>
            </a:r>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FEED6AB-9166-448B-8C9E-777CD0E2169C}" type="slidenum">
              <a:rPr lang="en-US" altLang="en-US"/>
              <a:pPr>
                <a:defRPr/>
              </a:pPr>
              <a:t>‹#›</a:t>
            </a:fld>
            <a:endParaRPr lang="en-US" altLang="en-US"/>
          </a:p>
        </p:txBody>
      </p:sp>
    </p:spTree>
    <p:extLst>
      <p:ext uri="{BB962C8B-B14F-4D97-AF65-F5344CB8AC3E}">
        <p14:creationId xmlns:p14="http://schemas.microsoft.com/office/powerpoint/2010/main" val="6455100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9" name="Content Placeholder 8"/>
          <p:cNvSpPr>
            <a:spLocks noGrp="1"/>
          </p:cNvSpPr>
          <p:nvPr>
            <p:ph sz="quarter" idx="13"/>
          </p:nvPr>
        </p:nvSpPr>
        <p:spPr>
          <a:xfrm>
            <a:off x="1042416" y="2313432"/>
            <a:ext cx="3419856" cy="349300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5"/>
          </p:nvPr>
        </p:nvSpPr>
        <p:spPr/>
        <p:txBody>
          <a:bodyPr/>
          <a:lstStyle>
            <a:lvl1pPr>
              <a:defRPr/>
            </a:lvl1pPr>
          </a:lstStyle>
          <a:p>
            <a:pPr>
              <a:defRPr/>
            </a:pPr>
            <a:r>
              <a:rPr lang="en-US"/>
              <a:t>12/8/2015</a:t>
            </a:r>
          </a:p>
        </p:txBody>
      </p:sp>
      <p:sp>
        <p:nvSpPr>
          <p:cNvPr id="6" name="Footer Placeholder 4"/>
          <p:cNvSpPr>
            <a:spLocks noGrp="1"/>
          </p:cNvSpPr>
          <p:nvPr>
            <p:ph type="ftr" sz="quarter" idx="16"/>
          </p:nvPr>
        </p:nvSpPr>
        <p:spPr/>
        <p:txBody>
          <a:bodyPr/>
          <a:lstStyle>
            <a:lvl1pPr>
              <a:defRPr/>
            </a:lvl1pPr>
          </a:lstStyle>
          <a:p>
            <a:pPr>
              <a:defRPr/>
            </a:pPr>
            <a:endParaRPr lang="en-US"/>
          </a:p>
        </p:txBody>
      </p:sp>
      <p:sp>
        <p:nvSpPr>
          <p:cNvPr id="7" name="Slide Number Placeholder 5"/>
          <p:cNvSpPr>
            <a:spLocks noGrp="1"/>
          </p:cNvSpPr>
          <p:nvPr>
            <p:ph type="sldNum" sz="quarter" idx="17"/>
          </p:nvPr>
        </p:nvSpPr>
        <p:spPr/>
        <p:txBody>
          <a:bodyPr/>
          <a:lstStyle>
            <a:lvl1pPr>
              <a:defRPr/>
            </a:lvl1pPr>
          </a:lstStyle>
          <a:p>
            <a:pPr>
              <a:defRPr/>
            </a:pPr>
            <a:fld id="{6681397A-64B6-4BC5-A696-681B06944162}" type="slidenum">
              <a:rPr lang="en-US" altLang="en-US"/>
              <a:pPr>
                <a:defRPr/>
              </a:pPr>
              <a:t>‹#›</a:t>
            </a:fld>
            <a:endParaRPr lang="en-US" altLang="en-US"/>
          </a:p>
        </p:txBody>
      </p:sp>
    </p:spTree>
    <p:extLst>
      <p:ext uri="{BB962C8B-B14F-4D97-AF65-F5344CB8AC3E}">
        <p14:creationId xmlns:p14="http://schemas.microsoft.com/office/powerpoint/2010/main" val="11018035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p:cNvSpPr>
            <a:spLocks noGrp="1"/>
          </p:cNvSpPr>
          <p:nvPr>
            <p:ph type="dt" sz="half" idx="10"/>
          </p:nvPr>
        </p:nvSpPr>
        <p:spPr/>
        <p:txBody>
          <a:bodyPr/>
          <a:lstStyle>
            <a:lvl1pPr>
              <a:defRPr/>
            </a:lvl1pPr>
          </a:lstStyle>
          <a:p>
            <a:pPr>
              <a:defRPr/>
            </a:pPr>
            <a:r>
              <a:rPr lang="en-US"/>
              <a:t>12/8/2015</a:t>
            </a:r>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60690A56-2343-44C3-B250-09790FCF6665}" type="slidenum">
              <a:rPr lang="en-US" altLang="en-US"/>
              <a:pPr>
                <a:defRPr/>
              </a:pPr>
              <a:t>‹#›</a:t>
            </a:fld>
            <a:endParaRPr lang="en-US" altLang="en-US"/>
          </a:p>
        </p:txBody>
      </p:sp>
    </p:spTree>
    <p:extLst>
      <p:ext uri="{BB962C8B-B14F-4D97-AF65-F5344CB8AC3E}">
        <p14:creationId xmlns:p14="http://schemas.microsoft.com/office/powerpoint/2010/main" val="16109185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r>
              <a:rPr lang="en-US"/>
              <a:t>12/8/2015</a:t>
            </a:r>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A2228BE5-CA77-425E-BFD8-01A2E06E9D71}" type="slidenum">
              <a:rPr lang="en-US" altLang="en-US"/>
              <a:pPr>
                <a:defRPr/>
              </a:pPr>
              <a:t>‹#›</a:t>
            </a:fld>
            <a:endParaRPr lang="en-US" altLang="en-US"/>
          </a:p>
        </p:txBody>
      </p:sp>
    </p:spTree>
    <p:extLst>
      <p:ext uri="{BB962C8B-B14F-4D97-AF65-F5344CB8AC3E}">
        <p14:creationId xmlns:p14="http://schemas.microsoft.com/office/powerpoint/2010/main" val="6119880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4"/>
          <p:cNvSpPr>
            <a:spLocks noGrp="1"/>
          </p:cNvSpPr>
          <p:nvPr>
            <p:ph type="ftr" sz="quarter" idx="11"/>
          </p:nvPr>
        </p:nvSpPr>
        <p:spPr/>
        <p:txBody>
          <a:bodyPr/>
          <a:lstStyle>
            <a:lvl1pPr>
              <a:defRPr/>
            </a:lvl1pPr>
          </a:lstStyle>
          <a:p>
            <a:pPr>
              <a:defRPr/>
            </a:pPr>
            <a:endParaRPr lang="en-US"/>
          </a:p>
        </p:txBody>
      </p:sp>
    </p:spTree>
    <p:extLst>
      <p:ext uri="{BB962C8B-B14F-4D97-AF65-F5344CB8AC3E}">
        <p14:creationId xmlns:p14="http://schemas.microsoft.com/office/powerpoint/2010/main" val="17563271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5" name="Group 60"/>
          <p:cNvGrpSpPr>
            <a:grpSpLocks/>
          </p:cNvGrpSpPr>
          <p:nvPr/>
        </p:nvGrpSpPr>
        <p:grpSpPr bwMode="auto">
          <a:xfrm>
            <a:off x="-382588" y="0"/>
            <a:ext cx="9932988" cy="6858000"/>
            <a:chOff x="-382404" y="0"/>
            <a:chExt cx="9932332" cy="6858000"/>
          </a:xfrm>
        </p:grpSpPr>
        <p:grpSp>
          <p:nvGrpSpPr>
            <p:cNvPr id="6" name="Group 61"/>
            <p:cNvGrpSpPr>
              <a:grpSpLocks/>
            </p:cNvGrpSpPr>
            <p:nvPr/>
          </p:nvGrpSpPr>
          <p:grpSpPr bwMode="auto">
            <a:xfrm>
              <a:off x="0" y="0"/>
              <a:ext cx="9144000" cy="6858000"/>
              <a:chOff x="0" y="0"/>
              <a:chExt cx="9144000" cy="6858000"/>
            </a:xfrm>
          </p:grpSpPr>
          <p:grpSp>
            <p:nvGrpSpPr>
              <p:cNvPr id="29" name="Group 4"/>
              <p:cNvGrpSpPr>
                <a:grpSpLocks/>
              </p:cNvGrpSpPr>
              <p:nvPr/>
            </p:nvGrpSpPr>
            <p:grpSpPr bwMode="auto">
              <a:xfrm>
                <a:off x="0" y="0"/>
                <a:ext cx="2514600" cy="6858000"/>
                <a:chOff x="0" y="0"/>
                <a:chExt cx="2514600" cy="6858000"/>
              </a:xfrm>
            </p:grpSpPr>
            <p:sp>
              <p:nvSpPr>
                <p:cNvPr id="41" name="Rectangle 40"/>
                <p:cNvSpPr/>
                <p:nvPr/>
              </p:nvSpPr>
              <p:spPr>
                <a:xfrm>
                  <a:off x="914499"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2" name="Rectangle 2"/>
                <p:cNvSpPr/>
                <p:nvPr/>
              </p:nvSpPr>
              <p:spPr>
                <a:xfrm>
                  <a:off x="159"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3" name="Rectangle 3"/>
                <p:cNvSpPr/>
                <p:nvPr/>
              </p:nvSpPr>
              <p:spPr>
                <a:xfrm>
                  <a:off x="228744"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grpSp>
            <p:nvGrpSpPr>
              <p:cNvPr id="30" name="Group 5"/>
              <p:cNvGrpSpPr>
                <a:grpSpLocks/>
              </p:cNvGrpSpPr>
              <p:nvPr/>
            </p:nvGrpSpPr>
            <p:grpSpPr bwMode="auto">
              <a:xfrm>
                <a:off x="422910" y="0"/>
                <a:ext cx="2514600" cy="6858000"/>
                <a:chOff x="0" y="0"/>
                <a:chExt cx="2514600" cy="6858000"/>
              </a:xfrm>
            </p:grpSpPr>
            <p:sp>
              <p:nvSpPr>
                <p:cNvPr id="38" name="Rectangle 37"/>
                <p:cNvSpPr/>
                <p:nvPr/>
              </p:nvSpPr>
              <p:spPr>
                <a:xfrm>
                  <a:off x="913836"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9" name="Rectangle 38"/>
                <p:cNvSpPr/>
                <p:nvPr/>
              </p:nvSpPr>
              <p:spPr>
                <a:xfrm>
                  <a:off x="-504"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0" name="Rectangle 39"/>
                <p:cNvSpPr/>
                <p:nvPr/>
              </p:nvSpPr>
              <p:spPr>
                <a:xfrm>
                  <a:off x="228081"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grpSp>
            <p:nvGrpSpPr>
              <p:cNvPr id="31" name="Group 9"/>
              <p:cNvGrpSpPr>
                <a:grpSpLocks/>
              </p:cNvGrpSpPr>
              <p:nvPr/>
            </p:nvGrpSpPr>
            <p:grpSpPr bwMode="auto">
              <a:xfrm rot="10800000">
                <a:off x="6629400" y="0"/>
                <a:ext cx="2514600" cy="6858000"/>
                <a:chOff x="0" y="0"/>
                <a:chExt cx="2514600" cy="6858000"/>
              </a:xfrm>
            </p:grpSpPr>
            <p:sp>
              <p:nvSpPr>
                <p:cNvPr id="35" name="Rectangle 34"/>
                <p:cNvSpPr/>
                <p:nvPr/>
              </p:nvSpPr>
              <p:spPr>
                <a:xfrm>
                  <a:off x="914785"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6" name="Rectangle 35"/>
                <p:cNvSpPr/>
                <p:nvPr/>
              </p:nvSpPr>
              <p:spPr>
                <a:xfrm>
                  <a:off x="445"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7" name="Rectangle 36"/>
                <p:cNvSpPr/>
                <p:nvPr/>
              </p:nvSpPr>
              <p:spPr>
                <a:xfrm>
                  <a:off x="229030"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sp>
            <p:nvSpPr>
              <p:cNvPr id="32" name="Rectangle 31"/>
              <p:cNvSpPr/>
              <p:nvPr/>
            </p:nvSpPr>
            <p:spPr>
              <a:xfrm>
                <a:off x="3809907" y="0"/>
                <a:ext cx="281921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3" name="Rectangle 32"/>
              <p:cNvSpPr/>
              <p:nvPr/>
            </p:nvSpPr>
            <p:spPr>
              <a:xfrm>
                <a:off x="2895568"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4" name="Rectangle 33"/>
              <p:cNvSpPr/>
              <p:nvPr/>
            </p:nvSpPr>
            <p:spPr>
              <a:xfrm>
                <a:off x="3124153"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sp>
          <p:nvSpPr>
            <p:cNvPr id="7" name="Freeform 6"/>
            <p:cNvSpPr/>
            <p:nvPr/>
          </p:nvSpPr>
          <p:spPr>
            <a:xfrm>
              <a:off x="-12540" y="5035550"/>
              <a:ext cx="9144984" cy="1174750"/>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8" name="Freeform 7"/>
            <p:cNvSpPr/>
            <p:nvPr/>
          </p:nvSpPr>
          <p:spPr>
            <a:xfrm>
              <a:off x="-12540" y="3467100"/>
              <a:ext cx="9144984" cy="890588"/>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9" name="Freeform 8"/>
            <p:cNvSpPr/>
            <p:nvPr/>
          </p:nvSpPr>
          <p:spPr>
            <a:xfrm>
              <a:off x="-23653" y="5640388"/>
              <a:ext cx="3004940" cy="1211262"/>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10" name="Freeform 9"/>
            <p:cNvSpPr/>
            <p:nvPr/>
          </p:nvSpPr>
          <p:spPr>
            <a:xfrm>
              <a:off x="-12540" y="5284788"/>
              <a:ext cx="9144984" cy="1477962"/>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11" name="Freeform 10"/>
            <p:cNvSpPr/>
            <p:nvPr/>
          </p:nvSpPr>
          <p:spPr>
            <a:xfrm>
              <a:off x="2136793" y="5132388"/>
              <a:ext cx="6982952" cy="171926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12" name="Hexagon 11"/>
            <p:cNvSpPr/>
            <p:nvPr/>
          </p:nvSpPr>
          <p:spPr>
            <a:xfrm rot="1800000">
              <a:off x="2995574" y="2859088"/>
              <a:ext cx="1601681" cy="1389062"/>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3" name="Hexagon 12"/>
            <p:cNvSpPr/>
            <p:nvPr/>
          </p:nvSpPr>
          <p:spPr>
            <a:xfrm rot="1800000">
              <a:off x="3719426" y="4125913"/>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4" name="Hexagon 13"/>
            <p:cNvSpPr/>
            <p:nvPr/>
          </p:nvSpPr>
          <p:spPr>
            <a:xfrm rot="1800000">
              <a:off x="3728950" y="1592263"/>
              <a:ext cx="1601681"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5" name="Hexagon 14"/>
            <p:cNvSpPr/>
            <p:nvPr/>
          </p:nvSpPr>
          <p:spPr>
            <a:xfrm rot="1800000">
              <a:off x="2976525" y="325438"/>
              <a:ext cx="1601681" cy="1389062"/>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6" name="Hexagon 15"/>
            <p:cNvSpPr/>
            <p:nvPr/>
          </p:nvSpPr>
          <p:spPr>
            <a:xfrm rot="1800000">
              <a:off x="4462327" y="5383213"/>
              <a:ext cx="1601681" cy="1389062"/>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7" name="Freeform 16"/>
            <p:cNvSpPr/>
            <p:nvPr/>
          </p:nvSpPr>
          <p:spPr>
            <a:xfrm rot="1800000">
              <a:off x="-382404" y="4202113"/>
              <a:ext cx="1261980" cy="1387475"/>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8" name="Hexagon 17"/>
            <p:cNvSpPr/>
            <p:nvPr/>
          </p:nvSpPr>
          <p:spPr>
            <a:xfrm rot="1800000">
              <a:off x="23970" y="5402263"/>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 name="Hexagon 18"/>
            <p:cNvSpPr/>
            <p:nvPr/>
          </p:nvSpPr>
          <p:spPr>
            <a:xfrm rot="1800000">
              <a:off x="52543" y="2849563"/>
              <a:ext cx="1601681"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0" name="Hexagon 19"/>
            <p:cNvSpPr/>
            <p:nvPr/>
          </p:nvSpPr>
          <p:spPr>
            <a:xfrm rot="1800000">
              <a:off x="776395" y="4125913"/>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1" name="Hexagon 20"/>
            <p:cNvSpPr/>
            <p:nvPr/>
          </p:nvSpPr>
          <p:spPr>
            <a:xfrm rot="1800000">
              <a:off x="1509772" y="5411788"/>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2" name="Hexagon 21"/>
            <p:cNvSpPr/>
            <p:nvPr/>
          </p:nvSpPr>
          <p:spPr>
            <a:xfrm rot="1800000">
              <a:off x="1528821" y="2859088"/>
              <a:ext cx="1601681"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3" name="Hexagon 22"/>
            <p:cNvSpPr/>
            <p:nvPr/>
          </p:nvSpPr>
          <p:spPr>
            <a:xfrm rot="1800000">
              <a:off x="795444" y="1563688"/>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4" name="Hexagon 23"/>
            <p:cNvSpPr/>
            <p:nvPr/>
          </p:nvSpPr>
          <p:spPr>
            <a:xfrm rot="1800000">
              <a:off x="6806909" y="4144963"/>
              <a:ext cx="1600094" cy="1389062"/>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5" name="Hexagon 24"/>
            <p:cNvSpPr/>
            <p:nvPr/>
          </p:nvSpPr>
          <p:spPr>
            <a:xfrm rot="1800000">
              <a:off x="7549810" y="5421313"/>
              <a:ext cx="1600094"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6" name="Hexagon 25"/>
            <p:cNvSpPr/>
            <p:nvPr/>
          </p:nvSpPr>
          <p:spPr>
            <a:xfrm rot="1800000">
              <a:off x="7549810" y="2868613"/>
              <a:ext cx="1600094"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7" name="Freeform 26"/>
            <p:cNvSpPr/>
            <p:nvPr/>
          </p:nvSpPr>
          <p:spPr>
            <a:xfrm rot="1800000">
              <a:off x="8306998" y="4056063"/>
              <a:ext cx="1242930" cy="1387475"/>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8" name="Freeform 27"/>
            <p:cNvSpPr/>
            <p:nvPr/>
          </p:nvSpPr>
          <p:spPr>
            <a:xfrm rot="1800000">
              <a:off x="8306998" y="1511300"/>
              <a:ext cx="1241343" cy="1389063"/>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sp>
        <p:nvSpPr>
          <p:cNvPr id="44" name="Rectangle 43"/>
          <p:cNvSpPr/>
          <p:nvPr/>
        </p:nvSpPr>
        <p:spPr>
          <a:xfrm>
            <a:off x="4560888" y="-22225"/>
            <a:ext cx="3679825" cy="6272213"/>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5" name="Rectangle 44"/>
          <p:cNvSpPr/>
          <p:nvPr/>
        </p:nvSpPr>
        <p:spPr>
          <a:xfrm>
            <a:off x="4649788" y="-22225"/>
            <a:ext cx="3505200" cy="6238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6" name="Rectangle 45"/>
          <p:cNvSpPr/>
          <p:nvPr/>
        </p:nvSpPr>
        <p:spPr>
          <a:xfrm>
            <a:off x="904875" y="601663"/>
            <a:ext cx="3562350" cy="564832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7" name="Rectangle 46"/>
          <p:cNvSpPr/>
          <p:nvPr/>
        </p:nvSpPr>
        <p:spPr>
          <a:xfrm>
            <a:off x="4651375" y="6088063"/>
            <a:ext cx="3505200" cy="825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a:xfrm>
            <a:off x="4739833" y="2657434"/>
            <a:ext cx="3304572" cy="1463153"/>
          </a:xfrm>
        </p:spPr>
        <p:txBody>
          <a:bodyPr>
            <a:normAutofit/>
          </a:bodyPr>
          <a:lstStyle>
            <a:lvl1pPr algn="l">
              <a:defRPr sz="2800" b="0"/>
            </a:lvl1pPr>
          </a:lstStyle>
          <a:p>
            <a:r>
              <a:rPr lang="en-US"/>
              <a:t>Click to edit Master title style</a:t>
            </a:r>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8" name="Date Placeholder 4"/>
          <p:cNvSpPr>
            <a:spLocks noGrp="1"/>
          </p:cNvSpPr>
          <p:nvPr>
            <p:ph type="dt" sz="half" idx="10"/>
          </p:nvPr>
        </p:nvSpPr>
        <p:spPr/>
        <p:txBody>
          <a:bodyPr/>
          <a:lstStyle>
            <a:lvl1pPr>
              <a:defRPr/>
            </a:lvl1pPr>
          </a:lstStyle>
          <a:p>
            <a:pPr>
              <a:defRPr/>
            </a:pPr>
            <a:r>
              <a:rPr lang="en-US"/>
              <a:t>12/8/2015</a:t>
            </a:r>
          </a:p>
        </p:txBody>
      </p:sp>
      <p:sp>
        <p:nvSpPr>
          <p:cNvPr id="49" name="Slide Number Placeholder 6"/>
          <p:cNvSpPr>
            <a:spLocks noGrp="1"/>
          </p:cNvSpPr>
          <p:nvPr>
            <p:ph type="sldNum" sz="quarter" idx="11"/>
          </p:nvPr>
        </p:nvSpPr>
        <p:spPr/>
        <p:txBody>
          <a:bodyPr/>
          <a:lstStyle>
            <a:lvl1pPr>
              <a:defRPr/>
            </a:lvl1pPr>
          </a:lstStyle>
          <a:p>
            <a:pPr>
              <a:defRPr/>
            </a:pPr>
            <a:fld id="{7861E44A-B07C-47B1-830D-A485639D0966}" type="slidenum">
              <a:rPr lang="en-US" altLang="en-US"/>
              <a:pPr>
                <a:defRPr/>
              </a:pPr>
              <a:t>‹#›</a:t>
            </a:fld>
            <a:endParaRPr lang="en-US" altLang="en-US"/>
          </a:p>
        </p:txBody>
      </p:sp>
      <p:sp>
        <p:nvSpPr>
          <p:cNvPr id="50" name="Footer Placeholder 5"/>
          <p:cNvSpPr>
            <a:spLocks noGrp="1"/>
          </p:cNvSpPr>
          <p:nvPr>
            <p:ph type="ftr" sz="quarter" idx="12"/>
          </p:nvPr>
        </p:nvSpPr>
        <p:spPr>
          <a:xfrm>
            <a:off x="4641850" y="5724525"/>
            <a:ext cx="3492500" cy="365125"/>
          </a:xfrm>
        </p:spPr>
        <p:txBody>
          <a:bodyPr>
            <a:normAutofit/>
          </a:bodyPr>
          <a:lstStyle>
            <a:lvl1pPr>
              <a:defRPr/>
            </a:lvl1pPr>
          </a:lstStyle>
          <a:p>
            <a:pPr>
              <a:defRPr/>
            </a:pPr>
            <a:endParaRPr lang="en-US"/>
          </a:p>
        </p:txBody>
      </p:sp>
    </p:spTree>
    <p:extLst>
      <p:ext uri="{BB962C8B-B14F-4D97-AF65-F5344CB8AC3E}">
        <p14:creationId xmlns:p14="http://schemas.microsoft.com/office/powerpoint/2010/main" val="32662893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5" name="Group 60"/>
          <p:cNvGrpSpPr>
            <a:grpSpLocks/>
          </p:cNvGrpSpPr>
          <p:nvPr/>
        </p:nvGrpSpPr>
        <p:grpSpPr bwMode="auto">
          <a:xfrm>
            <a:off x="-382588" y="0"/>
            <a:ext cx="9932988" cy="6858000"/>
            <a:chOff x="-382404" y="0"/>
            <a:chExt cx="9932332" cy="6858000"/>
          </a:xfrm>
        </p:grpSpPr>
        <p:grpSp>
          <p:nvGrpSpPr>
            <p:cNvPr id="6" name="Group 61"/>
            <p:cNvGrpSpPr>
              <a:grpSpLocks/>
            </p:cNvGrpSpPr>
            <p:nvPr/>
          </p:nvGrpSpPr>
          <p:grpSpPr bwMode="auto">
            <a:xfrm>
              <a:off x="0" y="0"/>
              <a:ext cx="9144000" cy="6858000"/>
              <a:chOff x="0" y="0"/>
              <a:chExt cx="9144000" cy="6858000"/>
            </a:xfrm>
          </p:grpSpPr>
          <p:grpSp>
            <p:nvGrpSpPr>
              <p:cNvPr id="29" name="Group 4"/>
              <p:cNvGrpSpPr>
                <a:grpSpLocks/>
              </p:cNvGrpSpPr>
              <p:nvPr/>
            </p:nvGrpSpPr>
            <p:grpSpPr bwMode="auto">
              <a:xfrm>
                <a:off x="0" y="0"/>
                <a:ext cx="2514600" cy="6858000"/>
                <a:chOff x="0" y="0"/>
                <a:chExt cx="2514600" cy="6858000"/>
              </a:xfrm>
            </p:grpSpPr>
            <p:sp>
              <p:nvSpPr>
                <p:cNvPr id="41" name="Rectangle 40"/>
                <p:cNvSpPr/>
                <p:nvPr/>
              </p:nvSpPr>
              <p:spPr>
                <a:xfrm>
                  <a:off x="914499"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2" name="Rectangle 2"/>
                <p:cNvSpPr/>
                <p:nvPr/>
              </p:nvSpPr>
              <p:spPr>
                <a:xfrm>
                  <a:off x="159"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3" name="Rectangle 3"/>
                <p:cNvSpPr/>
                <p:nvPr/>
              </p:nvSpPr>
              <p:spPr>
                <a:xfrm>
                  <a:off x="228744"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grpSp>
            <p:nvGrpSpPr>
              <p:cNvPr id="30" name="Group 5"/>
              <p:cNvGrpSpPr>
                <a:grpSpLocks/>
              </p:cNvGrpSpPr>
              <p:nvPr/>
            </p:nvGrpSpPr>
            <p:grpSpPr bwMode="auto">
              <a:xfrm>
                <a:off x="422910" y="0"/>
                <a:ext cx="2514600" cy="6858000"/>
                <a:chOff x="0" y="0"/>
                <a:chExt cx="2514600" cy="6858000"/>
              </a:xfrm>
            </p:grpSpPr>
            <p:sp>
              <p:nvSpPr>
                <p:cNvPr id="38" name="Rectangle 37"/>
                <p:cNvSpPr/>
                <p:nvPr/>
              </p:nvSpPr>
              <p:spPr>
                <a:xfrm>
                  <a:off x="913836"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9" name="Rectangle 38"/>
                <p:cNvSpPr/>
                <p:nvPr/>
              </p:nvSpPr>
              <p:spPr>
                <a:xfrm>
                  <a:off x="-504"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0" name="Rectangle 39"/>
                <p:cNvSpPr/>
                <p:nvPr/>
              </p:nvSpPr>
              <p:spPr>
                <a:xfrm>
                  <a:off x="228081"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grpSp>
            <p:nvGrpSpPr>
              <p:cNvPr id="31" name="Group 9"/>
              <p:cNvGrpSpPr>
                <a:grpSpLocks/>
              </p:cNvGrpSpPr>
              <p:nvPr/>
            </p:nvGrpSpPr>
            <p:grpSpPr bwMode="auto">
              <a:xfrm rot="10800000">
                <a:off x="6629400" y="0"/>
                <a:ext cx="2514600" cy="6858000"/>
                <a:chOff x="0" y="0"/>
                <a:chExt cx="2514600" cy="6858000"/>
              </a:xfrm>
            </p:grpSpPr>
            <p:sp>
              <p:nvSpPr>
                <p:cNvPr id="35" name="Rectangle 34"/>
                <p:cNvSpPr/>
                <p:nvPr/>
              </p:nvSpPr>
              <p:spPr>
                <a:xfrm>
                  <a:off x="914785"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6" name="Rectangle 35"/>
                <p:cNvSpPr/>
                <p:nvPr/>
              </p:nvSpPr>
              <p:spPr>
                <a:xfrm>
                  <a:off x="445"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7" name="Rectangle 36"/>
                <p:cNvSpPr/>
                <p:nvPr/>
              </p:nvSpPr>
              <p:spPr>
                <a:xfrm>
                  <a:off x="229030"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sp>
            <p:nvSpPr>
              <p:cNvPr id="32" name="Rectangle 31"/>
              <p:cNvSpPr/>
              <p:nvPr/>
            </p:nvSpPr>
            <p:spPr>
              <a:xfrm>
                <a:off x="3809907" y="0"/>
                <a:ext cx="281921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3" name="Rectangle 32"/>
              <p:cNvSpPr/>
              <p:nvPr/>
            </p:nvSpPr>
            <p:spPr>
              <a:xfrm>
                <a:off x="2895568"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4" name="Rectangle 33"/>
              <p:cNvSpPr/>
              <p:nvPr/>
            </p:nvSpPr>
            <p:spPr>
              <a:xfrm>
                <a:off x="3124153"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sp>
          <p:nvSpPr>
            <p:cNvPr id="7" name="Freeform 6"/>
            <p:cNvSpPr/>
            <p:nvPr/>
          </p:nvSpPr>
          <p:spPr>
            <a:xfrm>
              <a:off x="-12540" y="5035550"/>
              <a:ext cx="9144984" cy="1174750"/>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8" name="Freeform 7"/>
            <p:cNvSpPr/>
            <p:nvPr/>
          </p:nvSpPr>
          <p:spPr>
            <a:xfrm>
              <a:off x="-12540" y="3467100"/>
              <a:ext cx="9144984" cy="890588"/>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9" name="Freeform 8"/>
            <p:cNvSpPr/>
            <p:nvPr/>
          </p:nvSpPr>
          <p:spPr>
            <a:xfrm>
              <a:off x="-23653" y="5640388"/>
              <a:ext cx="3004940" cy="1211262"/>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10" name="Freeform 9"/>
            <p:cNvSpPr/>
            <p:nvPr/>
          </p:nvSpPr>
          <p:spPr>
            <a:xfrm>
              <a:off x="-12540" y="5284788"/>
              <a:ext cx="9144984" cy="1477962"/>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11" name="Freeform 10"/>
            <p:cNvSpPr/>
            <p:nvPr/>
          </p:nvSpPr>
          <p:spPr>
            <a:xfrm>
              <a:off x="2136793" y="5132388"/>
              <a:ext cx="6982952" cy="171926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12" name="Hexagon 11"/>
            <p:cNvSpPr/>
            <p:nvPr/>
          </p:nvSpPr>
          <p:spPr>
            <a:xfrm rot="1800000">
              <a:off x="2995574" y="2859088"/>
              <a:ext cx="1601681" cy="1389062"/>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3" name="Hexagon 12"/>
            <p:cNvSpPr/>
            <p:nvPr/>
          </p:nvSpPr>
          <p:spPr>
            <a:xfrm rot="1800000">
              <a:off x="3719426" y="4125913"/>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4" name="Hexagon 13"/>
            <p:cNvSpPr/>
            <p:nvPr/>
          </p:nvSpPr>
          <p:spPr>
            <a:xfrm rot="1800000">
              <a:off x="3728950" y="1592263"/>
              <a:ext cx="1601681"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5" name="Hexagon 14"/>
            <p:cNvSpPr/>
            <p:nvPr/>
          </p:nvSpPr>
          <p:spPr>
            <a:xfrm rot="1800000">
              <a:off x="2976525" y="325438"/>
              <a:ext cx="1601681" cy="1389062"/>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6" name="Hexagon 15"/>
            <p:cNvSpPr/>
            <p:nvPr/>
          </p:nvSpPr>
          <p:spPr>
            <a:xfrm rot="1800000">
              <a:off x="4462327" y="5383213"/>
              <a:ext cx="1601681" cy="1389062"/>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7" name="Freeform 16"/>
            <p:cNvSpPr/>
            <p:nvPr/>
          </p:nvSpPr>
          <p:spPr>
            <a:xfrm rot="1800000">
              <a:off x="-382404" y="4202113"/>
              <a:ext cx="1261980" cy="1387475"/>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8" name="Hexagon 17"/>
            <p:cNvSpPr/>
            <p:nvPr/>
          </p:nvSpPr>
          <p:spPr>
            <a:xfrm rot="1800000">
              <a:off x="23970" y="5402263"/>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 name="Hexagon 18"/>
            <p:cNvSpPr/>
            <p:nvPr/>
          </p:nvSpPr>
          <p:spPr>
            <a:xfrm rot="1800000">
              <a:off x="52543" y="2849563"/>
              <a:ext cx="1601681"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0" name="Hexagon 19"/>
            <p:cNvSpPr/>
            <p:nvPr/>
          </p:nvSpPr>
          <p:spPr>
            <a:xfrm rot="1800000">
              <a:off x="776395" y="4125913"/>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1" name="Hexagon 20"/>
            <p:cNvSpPr/>
            <p:nvPr/>
          </p:nvSpPr>
          <p:spPr>
            <a:xfrm rot="1800000">
              <a:off x="1509772" y="5411788"/>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2" name="Hexagon 21"/>
            <p:cNvSpPr/>
            <p:nvPr/>
          </p:nvSpPr>
          <p:spPr>
            <a:xfrm rot="1800000">
              <a:off x="1528821" y="2859088"/>
              <a:ext cx="1601681"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3" name="Hexagon 22"/>
            <p:cNvSpPr/>
            <p:nvPr/>
          </p:nvSpPr>
          <p:spPr>
            <a:xfrm rot="1800000">
              <a:off x="795444" y="1563688"/>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4" name="Hexagon 23"/>
            <p:cNvSpPr/>
            <p:nvPr/>
          </p:nvSpPr>
          <p:spPr>
            <a:xfrm rot="1800000">
              <a:off x="6806909" y="4144963"/>
              <a:ext cx="1600094" cy="1389062"/>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5" name="Hexagon 24"/>
            <p:cNvSpPr/>
            <p:nvPr/>
          </p:nvSpPr>
          <p:spPr>
            <a:xfrm rot="1800000">
              <a:off x="7549810" y="5421313"/>
              <a:ext cx="1600094"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6" name="Hexagon 25"/>
            <p:cNvSpPr/>
            <p:nvPr/>
          </p:nvSpPr>
          <p:spPr>
            <a:xfrm rot="1800000">
              <a:off x="7549810" y="2868613"/>
              <a:ext cx="1600094"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7" name="Freeform 26"/>
            <p:cNvSpPr/>
            <p:nvPr/>
          </p:nvSpPr>
          <p:spPr>
            <a:xfrm rot="1800000">
              <a:off x="8306998" y="4056063"/>
              <a:ext cx="1242930" cy="1387475"/>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8" name="Freeform 27"/>
            <p:cNvSpPr/>
            <p:nvPr/>
          </p:nvSpPr>
          <p:spPr>
            <a:xfrm rot="1800000">
              <a:off x="8306998" y="1511300"/>
              <a:ext cx="1241343" cy="1389063"/>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sp>
        <p:nvSpPr>
          <p:cNvPr id="44" name="Rectangle 43"/>
          <p:cNvSpPr/>
          <p:nvPr/>
        </p:nvSpPr>
        <p:spPr>
          <a:xfrm>
            <a:off x="4560888" y="-22225"/>
            <a:ext cx="3679825" cy="6272213"/>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5" name="Rectangle 44"/>
          <p:cNvSpPr/>
          <p:nvPr/>
        </p:nvSpPr>
        <p:spPr>
          <a:xfrm>
            <a:off x="4649788" y="-22225"/>
            <a:ext cx="3505200" cy="6238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6" name="Rectangle 45"/>
          <p:cNvSpPr/>
          <p:nvPr/>
        </p:nvSpPr>
        <p:spPr>
          <a:xfrm>
            <a:off x="904875" y="601663"/>
            <a:ext cx="3562350" cy="564832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7" name="Rectangle 46"/>
          <p:cNvSpPr/>
          <p:nvPr/>
        </p:nvSpPr>
        <p:spPr>
          <a:xfrm>
            <a:off x="4651375" y="6088063"/>
            <a:ext cx="3505200" cy="825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 name="Title 1"/>
          <p:cNvSpPr>
            <a:spLocks noGrp="1"/>
          </p:cNvSpPr>
          <p:nvPr>
            <p:ph type="title"/>
          </p:nvPr>
        </p:nvSpPr>
        <p:spPr>
          <a:xfrm>
            <a:off x="4734424" y="2660904"/>
            <a:ext cx="3300984" cy="1463040"/>
          </a:xfrm>
        </p:spPr>
        <p:txBody>
          <a:bodyPr>
            <a:normAutofit/>
          </a:bodyPr>
          <a:lstStyle>
            <a:lvl1pPr algn="l">
              <a:defRPr sz="2800" b="0"/>
            </a:lvl1pPr>
          </a:lstStyle>
          <a:p>
            <a:r>
              <a:rPr lang="en-US"/>
              <a:t>Click to edit Master title style</a:t>
            </a:r>
          </a:p>
        </p:txBody>
      </p:sp>
      <p:sp>
        <p:nvSpPr>
          <p:cNvPr id="3" name="Picture Placeholder 2"/>
          <p:cNvSpPr>
            <a:spLocks noGrp="1"/>
          </p:cNvSpPr>
          <p:nvPr>
            <p:ph type="pic" idx="1"/>
          </p:nvPr>
        </p:nvSpPr>
        <p:spPr>
          <a:xfrm>
            <a:off x="1005208" y="693795"/>
            <a:ext cx="3359623" cy="5468112"/>
          </a:xfrm>
        </p:spPr>
        <p:txBody>
          <a:bodyPr rtlCol="0">
            <a:normAutofit/>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US" noProof="0"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8" name="Date Placeholder 4"/>
          <p:cNvSpPr>
            <a:spLocks noGrp="1"/>
          </p:cNvSpPr>
          <p:nvPr>
            <p:ph type="dt" sz="half" idx="10"/>
          </p:nvPr>
        </p:nvSpPr>
        <p:spPr/>
        <p:txBody>
          <a:bodyPr/>
          <a:lstStyle>
            <a:lvl1pPr>
              <a:defRPr/>
            </a:lvl1pPr>
          </a:lstStyle>
          <a:p>
            <a:pPr>
              <a:defRPr/>
            </a:pPr>
            <a:r>
              <a:rPr lang="en-US"/>
              <a:t>12/8/2015</a:t>
            </a:r>
          </a:p>
        </p:txBody>
      </p:sp>
      <p:sp>
        <p:nvSpPr>
          <p:cNvPr id="49" name="Footer Placeholder 5"/>
          <p:cNvSpPr>
            <a:spLocks noGrp="1"/>
          </p:cNvSpPr>
          <p:nvPr>
            <p:ph type="ftr" sz="quarter" idx="11"/>
          </p:nvPr>
        </p:nvSpPr>
        <p:spPr>
          <a:xfrm>
            <a:off x="4641850" y="5724525"/>
            <a:ext cx="3492500" cy="365125"/>
          </a:xfrm>
        </p:spPr>
        <p:txBody>
          <a:bodyPr>
            <a:normAutofit/>
          </a:bodyPr>
          <a:lstStyle>
            <a:lvl1pPr>
              <a:defRPr/>
            </a:lvl1pPr>
          </a:lstStyle>
          <a:p>
            <a:pPr>
              <a:defRPr/>
            </a:pPr>
            <a:endParaRPr lang="en-US"/>
          </a:p>
        </p:txBody>
      </p:sp>
      <p:sp>
        <p:nvSpPr>
          <p:cNvPr id="50" name="Slide Number Placeholder 6"/>
          <p:cNvSpPr>
            <a:spLocks noGrp="1"/>
          </p:cNvSpPr>
          <p:nvPr>
            <p:ph type="sldNum" sz="quarter" idx="12"/>
          </p:nvPr>
        </p:nvSpPr>
        <p:spPr/>
        <p:txBody>
          <a:bodyPr/>
          <a:lstStyle>
            <a:lvl1pPr>
              <a:defRPr/>
            </a:lvl1pPr>
          </a:lstStyle>
          <a:p>
            <a:pPr>
              <a:defRPr/>
            </a:pPr>
            <a:fld id="{E16987CC-8E66-4C8B-A8D0-CBFFE6C75F9F}" type="slidenum">
              <a:rPr lang="en-US" altLang="en-US"/>
              <a:pPr>
                <a:defRPr/>
              </a:pPr>
              <a:t>‹#›</a:t>
            </a:fld>
            <a:endParaRPr lang="en-US" altLang="en-US"/>
          </a:p>
        </p:txBody>
      </p:sp>
    </p:spTree>
    <p:extLst>
      <p:ext uri="{BB962C8B-B14F-4D97-AF65-F5344CB8AC3E}">
        <p14:creationId xmlns:p14="http://schemas.microsoft.com/office/powerpoint/2010/main" val="14132456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1">
          <a:gsLst>
            <a:gs pos="0">
              <a:srgbClr val="93BBF6"/>
            </a:gs>
            <a:gs pos="62000">
              <a:srgbClr val="6085BE"/>
            </a:gs>
            <a:gs pos="100000">
              <a:srgbClr val="4F74AD"/>
            </a:gs>
          </a:gsLst>
          <a:lin ang="5400000"/>
        </a:gradFill>
        <a:effectLst/>
      </p:bgPr>
    </p:bg>
    <p:spTree>
      <p:nvGrpSpPr>
        <p:cNvPr id="1" name=""/>
        <p:cNvGrpSpPr/>
        <p:nvPr/>
      </p:nvGrpSpPr>
      <p:grpSpPr>
        <a:xfrm>
          <a:off x="0" y="0"/>
          <a:ext cx="0" cy="0"/>
          <a:chOff x="0" y="0"/>
          <a:chExt cx="0" cy="0"/>
        </a:xfrm>
      </p:grpSpPr>
      <p:grpSp>
        <p:nvGrpSpPr>
          <p:cNvPr id="1026" name="Group 41"/>
          <p:cNvGrpSpPr>
            <a:grpSpLocks/>
          </p:cNvGrpSpPr>
          <p:nvPr/>
        </p:nvGrpSpPr>
        <p:grpSpPr bwMode="auto">
          <a:xfrm>
            <a:off x="-304800" y="0"/>
            <a:ext cx="9932988" cy="6858000"/>
            <a:chOff x="-382404" y="0"/>
            <a:chExt cx="9932332" cy="6858000"/>
          </a:xfrm>
        </p:grpSpPr>
        <p:grpSp>
          <p:nvGrpSpPr>
            <p:cNvPr id="1035" name="Group 44"/>
            <p:cNvGrpSpPr>
              <a:grpSpLocks/>
            </p:cNvGrpSpPr>
            <p:nvPr/>
          </p:nvGrpSpPr>
          <p:grpSpPr bwMode="auto">
            <a:xfrm>
              <a:off x="0" y="0"/>
              <a:ext cx="9144000" cy="6858000"/>
              <a:chOff x="0" y="0"/>
              <a:chExt cx="9144000" cy="6858000"/>
            </a:xfrm>
          </p:grpSpPr>
          <p:grpSp>
            <p:nvGrpSpPr>
              <p:cNvPr id="1058" name="Group 4"/>
              <p:cNvGrpSpPr>
                <a:grpSpLocks/>
              </p:cNvGrpSpPr>
              <p:nvPr/>
            </p:nvGrpSpPr>
            <p:grpSpPr bwMode="auto">
              <a:xfrm>
                <a:off x="0" y="0"/>
                <a:ext cx="2514600" cy="6858000"/>
                <a:chOff x="0" y="0"/>
                <a:chExt cx="2514600" cy="6858000"/>
              </a:xfrm>
            </p:grpSpPr>
            <p:sp>
              <p:nvSpPr>
                <p:cNvPr id="113" name="Rectangle 112"/>
                <p:cNvSpPr/>
                <p:nvPr/>
              </p:nvSpPr>
              <p:spPr>
                <a:xfrm>
                  <a:off x="914499"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14" name="Rectangle 2"/>
                <p:cNvSpPr/>
                <p:nvPr/>
              </p:nvSpPr>
              <p:spPr>
                <a:xfrm>
                  <a:off x="159"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15" name="Rectangle 3"/>
                <p:cNvSpPr/>
                <p:nvPr/>
              </p:nvSpPr>
              <p:spPr>
                <a:xfrm>
                  <a:off x="228744"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grpSp>
            <p:nvGrpSpPr>
              <p:cNvPr id="1059" name="Group 5"/>
              <p:cNvGrpSpPr>
                <a:grpSpLocks/>
              </p:cNvGrpSpPr>
              <p:nvPr/>
            </p:nvGrpSpPr>
            <p:grpSpPr bwMode="auto">
              <a:xfrm>
                <a:off x="422910" y="0"/>
                <a:ext cx="2514600" cy="6858000"/>
                <a:chOff x="0" y="0"/>
                <a:chExt cx="2514600" cy="6858000"/>
              </a:xfrm>
            </p:grpSpPr>
            <p:sp>
              <p:nvSpPr>
                <p:cNvPr id="110" name="Rectangle 109"/>
                <p:cNvSpPr/>
                <p:nvPr/>
              </p:nvSpPr>
              <p:spPr>
                <a:xfrm>
                  <a:off x="913836"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11" name="Rectangle 110"/>
                <p:cNvSpPr/>
                <p:nvPr/>
              </p:nvSpPr>
              <p:spPr>
                <a:xfrm>
                  <a:off x="-504"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12" name="Rectangle 111"/>
                <p:cNvSpPr/>
                <p:nvPr/>
              </p:nvSpPr>
              <p:spPr>
                <a:xfrm>
                  <a:off x="228081"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grpSp>
            <p:nvGrpSpPr>
              <p:cNvPr id="1060" name="Group 9"/>
              <p:cNvGrpSpPr>
                <a:grpSpLocks/>
              </p:cNvGrpSpPr>
              <p:nvPr/>
            </p:nvGrpSpPr>
            <p:grpSpPr bwMode="auto">
              <a:xfrm rot="10800000">
                <a:off x="6629400" y="0"/>
                <a:ext cx="2514600" cy="6858000"/>
                <a:chOff x="0" y="0"/>
                <a:chExt cx="2514600" cy="6858000"/>
              </a:xfrm>
            </p:grpSpPr>
            <p:sp>
              <p:nvSpPr>
                <p:cNvPr id="107" name="Rectangle 106"/>
                <p:cNvSpPr/>
                <p:nvPr/>
              </p:nvSpPr>
              <p:spPr>
                <a:xfrm>
                  <a:off x="914785"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8" name="Rectangle 107"/>
                <p:cNvSpPr/>
                <p:nvPr/>
              </p:nvSpPr>
              <p:spPr>
                <a:xfrm>
                  <a:off x="445"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9" name="Rectangle 108"/>
                <p:cNvSpPr/>
                <p:nvPr/>
              </p:nvSpPr>
              <p:spPr>
                <a:xfrm>
                  <a:off x="229030"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sp>
            <p:nvSpPr>
              <p:cNvPr id="104" name="Rectangle 103"/>
              <p:cNvSpPr/>
              <p:nvPr/>
            </p:nvSpPr>
            <p:spPr>
              <a:xfrm>
                <a:off x="3809907" y="0"/>
                <a:ext cx="281921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5" name="Rectangle 104"/>
              <p:cNvSpPr/>
              <p:nvPr/>
            </p:nvSpPr>
            <p:spPr>
              <a:xfrm>
                <a:off x="2895568"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6" name="Rectangle 105"/>
              <p:cNvSpPr/>
              <p:nvPr/>
            </p:nvSpPr>
            <p:spPr>
              <a:xfrm>
                <a:off x="3124153"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sp>
          <p:nvSpPr>
            <p:cNvPr id="44" name="Freeform 43"/>
            <p:cNvSpPr/>
            <p:nvPr/>
          </p:nvSpPr>
          <p:spPr>
            <a:xfrm>
              <a:off x="-12540" y="5035550"/>
              <a:ext cx="9144983" cy="1174750"/>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45" name="Freeform 44"/>
            <p:cNvSpPr/>
            <p:nvPr/>
          </p:nvSpPr>
          <p:spPr>
            <a:xfrm>
              <a:off x="-12540" y="3467100"/>
              <a:ext cx="9144983" cy="890588"/>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46" name="Freeform 45"/>
            <p:cNvSpPr/>
            <p:nvPr/>
          </p:nvSpPr>
          <p:spPr>
            <a:xfrm>
              <a:off x="-23653" y="5640388"/>
              <a:ext cx="3004940" cy="1211262"/>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47" name="Freeform 46"/>
            <p:cNvSpPr/>
            <p:nvPr/>
          </p:nvSpPr>
          <p:spPr>
            <a:xfrm>
              <a:off x="-12540" y="5284788"/>
              <a:ext cx="9144983" cy="1477962"/>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49" name="Freeform 48"/>
            <p:cNvSpPr/>
            <p:nvPr/>
          </p:nvSpPr>
          <p:spPr>
            <a:xfrm>
              <a:off x="2136793" y="5132388"/>
              <a:ext cx="6982951" cy="171926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50" name="Hexagon 49"/>
            <p:cNvSpPr/>
            <p:nvPr/>
          </p:nvSpPr>
          <p:spPr>
            <a:xfrm rot="1800000">
              <a:off x="2995573" y="2859088"/>
              <a:ext cx="1601682" cy="1389062"/>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1" name="Hexagon 50"/>
            <p:cNvSpPr/>
            <p:nvPr/>
          </p:nvSpPr>
          <p:spPr>
            <a:xfrm rot="1800000">
              <a:off x="3719425" y="4125913"/>
              <a:ext cx="1601682"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2" name="Hexagon 51"/>
            <p:cNvSpPr/>
            <p:nvPr/>
          </p:nvSpPr>
          <p:spPr>
            <a:xfrm rot="1800000">
              <a:off x="3728949" y="1592263"/>
              <a:ext cx="1601682"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3" name="Hexagon 52"/>
            <p:cNvSpPr/>
            <p:nvPr/>
          </p:nvSpPr>
          <p:spPr>
            <a:xfrm rot="1800000">
              <a:off x="2976524" y="325438"/>
              <a:ext cx="1601682" cy="1389062"/>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4" name="Hexagon 53"/>
            <p:cNvSpPr/>
            <p:nvPr/>
          </p:nvSpPr>
          <p:spPr>
            <a:xfrm rot="1800000">
              <a:off x="4462326" y="5383213"/>
              <a:ext cx="1601682" cy="1389062"/>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5" name="Freeform 54"/>
            <p:cNvSpPr/>
            <p:nvPr/>
          </p:nvSpPr>
          <p:spPr>
            <a:xfrm rot="1800000">
              <a:off x="-382404" y="4202113"/>
              <a:ext cx="1261980" cy="1387475"/>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6" name="Hexagon 55"/>
            <p:cNvSpPr/>
            <p:nvPr/>
          </p:nvSpPr>
          <p:spPr>
            <a:xfrm rot="1800000">
              <a:off x="23969" y="5402263"/>
              <a:ext cx="1601682"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7" name="Hexagon 56"/>
            <p:cNvSpPr/>
            <p:nvPr/>
          </p:nvSpPr>
          <p:spPr>
            <a:xfrm rot="1800000">
              <a:off x="52542" y="2849563"/>
              <a:ext cx="1601682"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8" name="Hexagon 57"/>
            <p:cNvSpPr/>
            <p:nvPr/>
          </p:nvSpPr>
          <p:spPr>
            <a:xfrm rot="1800000">
              <a:off x="776394" y="4125913"/>
              <a:ext cx="1601682"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9" name="Hexagon 58"/>
            <p:cNvSpPr/>
            <p:nvPr/>
          </p:nvSpPr>
          <p:spPr>
            <a:xfrm rot="1800000">
              <a:off x="1509771" y="5411788"/>
              <a:ext cx="1601682"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0" name="Hexagon 59"/>
            <p:cNvSpPr/>
            <p:nvPr/>
          </p:nvSpPr>
          <p:spPr>
            <a:xfrm rot="1800000">
              <a:off x="1528820" y="2859088"/>
              <a:ext cx="1601682"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95" name="Hexagon 94"/>
            <p:cNvSpPr/>
            <p:nvPr/>
          </p:nvSpPr>
          <p:spPr>
            <a:xfrm rot="1800000">
              <a:off x="795443" y="1563688"/>
              <a:ext cx="1601682"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96" name="Hexagon 95"/>
            <p:cNvSpPr/>
            <p:nvPr/>
          </p:nvSpPr>
          <p:spPr>
            <a:xfrm rot="1800000">
              <a:off x="6806909" y="4144963"/>
              <a:ext cx="1600094" cy="1389062"/>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97" name="Hexagon 96"/>
            <p:cNvSpPr/>
            <p:nvPr/>
          </p:nvSpPr>
          <p:spPr>
            <a:xfrm rot="1800000">
              <a:off x="7549810" y="5421313"/>
              <a:ext cx="1600094"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98" name="Hexagon 97"/>
            <p:cNvSpPr/>
            <p:nvPr/>
          </p:nvSpPr>
          <p:spPr>
            <a:xfrm rot="1800000">
              <a:off x="7549810" y="2868613"/>
              <a:ext cx="1600094"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99" name="Freeform 98"/>
            <p:cNvSpPr/>
            <p:nvPr/>
          </p:nvSpPr>
          <p:spPr>
            <a:xfrm rot="1800000">
              <a:off x="8306997" y="4056063"/>
              <a:ext cx="1242931" cy="1387475"/>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0" name="Freeform 99"/>
            <p:cNvSpPr/>
            <p:nvPr/>
          </p:nvSpPr>
          <p:spPr>
            <a:xfrm rot="1800000">
              <a:off x="8306997" y="1511300"/>
              <a:ext cx="1241343" cy="1389063"/>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sp>
        <p:nvSpPr>
          <p:cNvPr id="66" name="Rectangle 65"/>
          <p:cNvSpPr/>
          <p:nvPr/>
        </p:nvSpPr>
        <p:spPr>
          <a:xfrm>
            <a:off x="457200" y="333375"/>
            <a:ext cx="8229600" cy="6186488"/>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0" name="Rectangle 69"/>
          <p:cNvSpPr/>
          <p:nvPr/>
        </p:nvSpPr>
        <p:spPr>
          <a:xfrm>
            <a:off x="4560888" y="-22225"/>
            <a:ext cx="3679825" cy="700088"/>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1" name="Rectangle 70"/>
          <p:cNvSpPr/>
          <p:nvPr/>
        </p:nvSpPr>
        <p:spPr>
          <a:xfrm>
            <a:off x="4649788" y="-22225"/>
            <a:ext cx="3505200" cy="6238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30" name="Title Placeholder 1"/>
          <p:cNvSpPr>
            <a:spLocks noGrp="1"/>
          </p:cNvSpPr>
          <p:nvPr>
            <p:ph type="title"/>
          </p:nvPr>
        </p:nvSpPr>
        <p:spPr bwMode="auto">
          <a:xfrm>
            <a:off x="1042988" y="1027113"/>
            <a:ext cx="7024687"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a:t>Click to edit Master title style</a:t>
            </a:r>
          </a:p>
        </p:txBody>
      </p:sp>
      <p:sp>
        <p:nvSpPr>
          <p:cNvPr id="1031" name="Text Placeholder 2"/>
          <p:cNvSpPr>
            <a:spLocks noGrp="1"/>
          </p:cNvSpPr>
          <p:nvPr>
            <p:ph type="body" idx="1"/>
          </p:nvPr>
        </p:nvSpPr>
        <p:spPr bwMode="auto">
          <a:xfrm>
            <a:off x="1042988" y="2324100"/>
            <a:ext cx="6777037" cy="3508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5997575" y="223838"/>
            <a:ext cx="2133600" cy="365125"/>
          </a:xfrm>
          <a:prstGeom prst="rect">
            <a:avLst/>
          </a:prstGeom>
        </p:spPr>
        <p:txBody>
          <a:bodyPr vert="horz" lIns="91440" tIns="45720" rIns="91440" bIns="45720" rtlCol="0" anchor="ctr"/>
          <a:lstStyle>
            <a:lvl1pPr algn="r">
              <a:defRPr sz="1200" smtClean="0">
                <a:solidFill>
                  <a:srgbClr val="FEFEFE"/>
                </a:solidFill>
              </a:defRPr>
            </a:lvl1pPr>
          </a:lstStyle>
          <a:p>
            <a:pPr>
              <a:defRPr/>
            </a:pPr>
            <a:r>
              <a:rPr lang="en-US"/>
              <a:t>12/8/2015</a:t>
            </a:r>
          </a:p>
        </p:txBody>
      </p:sp>
      <p:sp>
        <p:nvSpPr>
          <p:cNvPr id="5" name="Footer Placeholder 4"/>
          <p:cNvSpPr>
            <a:spLocks noGrp="1"/>
          </p:cNvSpPr>
          <p:nvPr>
            <p:ph type="ftr" sz="quarter" idx="3"/>
          </p:nvPr>
        </p:nvSpPr>
        <p:spPr>
          <a:xfrm>
            <a:off x="4641850" y="5851525"/>
            <a:ext cx="3502025" cy="365125"/>
          </a:xfrm>
          <a:prstGeom prst="rect">
            <a:avLst/>
          </a:prstGeom>
        </p:spPr>
        <p:txBody>
          <a:bodyPr vert="horz" lIns="91440" tIns="45720" rIns="91440" bIns="45720" rtlCol="0" anchor="ctr"/>
          <a:lstStyle>
            <a:lvl1pPr algn="r">
              <a:defRPr sz="1200">
                <a:solidFill>
                  <a:schemeClr val="accent1"/>
                </a:solidFill>
              </a:defRPr>
            </a:lvl1pPr>
          </a:lstStyle>
          <a:p>
            <a:pPr>
              <a:defRPr/>
            </a:pPr>
            <a:endParaRPr lang="en-US"/>
          </a:p>
        </p:txBody>
      </p:sp>
      <p:sp>
        <p:nvSpPr>
          <p:cNvPr id="6" name="Slide Number Placeholder 5"/>
          <p:cNvSpPr>
            <a:spLocks noGrp="1"/>
          </p:cNvSpPr>
          <p:nvPr>
            <p:ph type="sldNum" sz="quarter" idx="4"/>
          </p:nvPr>
        </p:nvSpPr>
        <p:spPr>
          <a:xfrm>
            <a:off x="4649788" y="223838"/>
            <a:ext cx="1331912" cy="365125"/>
          </a:xfrm>
          <a:prstGeom prst="rect">
            <a:avLst/>
          </a:prstGeom>
        </p:spPr>
        <p:txBody>
          <a:bodyPr vert="horz" lIns="91440" tIns="45720" rIns="91440" bIns="45720" rtlCol="0" anchor="ctr"/>
          <a:lstStyle>
            <a:lvl1pPr algn="l">
              <a:defRPr sz="1200" smtClean="0">
                <a:solidFill>
                  <a:srgbClr val="FEFEFE"/>
                </a:solidFill>
              </a:defRPr>
            </a:lvl1pPr>
          </a:lstStyle>
          <a:p>
            <a:pPr>
              <a:defRPr/>
            </a:pPr>
            <a:fld id="{7B99CD37-EAB7-4257-8A2A-04E11B03CFC0}"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685" r:id="rId1"/>
    <p:sldLayoutId id="2147483677" r:id="rId2"/>
    <p:sldLayoutId id="2147483678" r:id="rId3"/>
    <p:sldLayoutId id="2147483679" r:id="rId4"/>
    <p:sldLayoutId id="2147483680" r:id="rId5"/>
    <p:sldLayoutId id="2147483681" r:id="rId6"/>
    <p:sldLayoutId id="2147483682" r:id="rId7"/>
    <p:sldLayoutId id="2147483686" r:id="rId8"/>
    <p:sldLayoutId id="2147483687" r:id="rId9"/>
    <p:sldLayoutId id="2147483683" r:id="rId10"/>
    <p:sldLayoutId id="2147483684" r:id="rId11"/>
  </p:sldLayoutIdLst>
  <p:hf sldNum="0" hdr="0" ftr="0" dt="0"/>
  <p:txStyles>
    <p:titleStyle>
      <a:lvl1pPr algn="l" rtl="0" fontAlgn="base">
        <a:spcBef>
          <a:spcPct val="0"/>
        </a:spcBef>
        <a:spcAft>
          <a:spcPct val="0"/>
        </a:spcAft>
        <a:defRPr sz="4000" kern="1200">
          <a:solidFill>
            <a:schemeClr val="accent1"/>
          </a:solidFill>
          <a:latin typeface="+mj-lt"/>
          <a:ea typeface="+mj-ea"/>
          <a:cs typeface="+mj-cs"/>
        </a:defRPr>
      </a:lvl1pPr>
      <a:lvl2pPr algn="l" rtl="0" fontAlgn="base">
        <a:spcBef>
          <a:spcPct val="0"/>
        </a:spcBef>
        <a:spcAft>
          <a:spcPct val="0"/>
        </a:spcAft>
        <a:defRPr sz="4000">
          <a:solidFill>
            <a:schemeClr val="accent1"/>
          </a:solidFill>
          <a:latin typeface="Century Gothic" pitchFamily="34" charset="0"/>
        </a:defRPr>
      </a:lvl2pPr>
      <a:lvl3pPr algn="l" rtl="0" fontAlgn="base">
        <a:spcBef>
          <a:spcPct val="0"/>
        </a:spcBef>
        <a:spcAft>
          <a:spcPct val="0"/>
        </a:spcAft>
        <a:defRPr sz="4000">
          <a:solidFill>
            <a:schemeClr val="accent1"/>
          </a:solidFill>
          <a:latin typeface="Century Gothic" pitchFamily="34" charset="0"/>
        </a:defRPr>
      </a:lvl3pPr>
      <a:lvl4pPr algn="l" rtl="0" fontAlgn="base">
        <a:spcBef>
          <a:spcPct val="0"/>
        </a:spcBef>
        <a:spcAft>
          <a:spcPct val="0"/>
        </a:spcAft>
        <a:defRPr sz="4000">
          <a:solidFill>
            <a:schemeClr val="accent1"/>
          </a:solidFill>
          <a:latin typeface="Century Gothic" pitchFamily="34" charset="0"/>
        </a:defRPr>
      </a:lvl4pPr>
      <a:lvl5pPr algn="l" rtl="0" fontAlgn="base">
        <a:spcBef>
          <a:spcPct val="0"/>
        </a:spcBef>
        <a:spcAft>
          <a:spcPct val="0"/>
        </a:spcAft>
        <a:defRPr sz="4000">
          <a:solidFill>
            <a:schemeClr val="accent1"/>
          </a:solidFill>
          <a:latin typeface="Century Gothic"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3050" algn="l" rtl="0" fontAlgn="base">
        <a:spcBef>
          <a:spcPct val="20000"/>
        </a:spcBef>
        <a:spcAft>
          <a:spcPct val="0"/>
        </a:spcAft>
        <a:buClr>
          <a:schemeClr val="accent1"/>
        </a:buClr>
        <a:buSzPct val="76000"/>
        <a:buFont typeface="Wingdings 2" pitchFamily="18" charset="2"/>
        <a:buChar char=""/>
        <a:defRPr sz="2400" kern="1200">
          <a:solidFill>
            <a:schemeClr val="tx2"/>
          </a:solidFill>
          <a:latin typeface="+mn-lt"/>
          <a:ea typeface="+mn-ea"/>
          <a:cs typeface="+mn-cs"/>
        </a:defRPr>
      </a:lvl1pPr>
      <a:lvl2pPr marL="639763" indent="-273050" algn="l" rtl="0" fontAlgn="base">
        <a:spcBef>
          <a:spcPct val="20000"/>
        </a:spcBef>
        <a:spcAft>
          <a:spcPct val="0"/>
        </a:spcAft>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rtl="0" fontAlgn="base">
        <a:spcBef>
          <a:spcPct val="20000"/>
        </a:spcBef>
        <a:spcAft>
          <a:spcPct val="0"/>
        </a:spcAft>
        <a:buClr>
          <a:schemeClr val="accent1"/>
        </a:buClr>
        <a:buSzPct val="76000"/>
        <a:buFont typeface="Wingdings 2" pitchFamily="18" charset="2"/>
        <a:buChar char=""/>
        <a:defRPr sz="2000" kern="1200">
          <a:solidFill>
            <a:schemeClr val="tx2"/>
          </a:solidFill>
          <a:latin typeface="+mn-lt"/>
          <a:ea typeface="+mn-ea"/>
          <a:cs typeface="+mn-cs"/>
        </a:defRPr>
      </a:lvl3pPr>
      <a:lvl4pPr marL="1123950" indent="-228600" algn="l" rtl="0" fontAlgn="base">
        <a:spcBef>
          <a:spcPct val="20000"/>
        </a:spcBef>
        <a:spcAft>
          <a:spcPct val="0"/>
        </a:spcAft>
        <a:buClr>
          <a:schemeClr val="accent1"/>
        </a:buClr>
        <a:buSzPct val="76000"/>
        <a:buFont typeface="Wingdings 2" pitchFamily="18" charset="2"/>
        <a:buChar char=""/>
        <a:defRPr kern="1200">
          <a:solidFill>
            <a:schemeClr val="tx2"/>
          </a:solidFill>
          <a:latin typeface="+mn-lt"/>
          <a:ea typeface="+mn-ea"/>
          <a:cs typeface="+mn-cs"/>
        </a:defRPr>
      </a:lvl4pPr>
      <a:lvl5pPr marL="1325563" indent="-228600" algn="l" rtl="0" fontAlgn="base">
        <a:spcBef>
          <a:spcPct val="20000"/>
        </a:spcBef>
        <a:spcAft>
          <a:spcPct val="0"/>
        </a:spcAft>
        <a:buClr>
          <a:schemeClr val="accent1"/>
        </a:buClr>
        <a:buSzPct val="76000"/>
        <a:buFont typeface="Wingdings 2" pitchFamily="18" charset="2"/>
        <a:buChar char=""/>
        <a:defRPr sz="1600" kern="120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7.xml"/><Relationship Id="rId5" Type="http://schemas.openxmlformats.org/officeDocument/2006/relationships/image" Target="../media/image5.jpeg"/><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15.jpeg"/><Relationship Id="rId4" Type="http://schemas.openxmlformats.org/officeDocument/2006/relationships/image" Target="../media/image7.png"/></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18.jpeg"/><Relationship Id="rId5" Type="http://schemas.openxmlformats.org/officeDocument/2006/relationships/image" Target="../media/image7.png"/><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15.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image" Target="../media/image5.jpeg"/></Relationships>
</file>

<file path=ppt/slides/_rels/slide1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1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7.xml"/><Relationship Id="rId1" Type="http://schemas.openxmlformats.org/officeDocument/2006/relationships/slideLayout" Target="../slideLayouts/slideLayout6.xml"/><Relationship Id="rId5" Type="http://schemas.openxmlformats.org/officeDocument/2006/relationships/image" Target="../media/image5.jpeg"/><Relationship Id="rId4" Type="http://schemas.openxmlformats.org/officeDocument/2006/relationships/image" Target="../media/image9.png"/></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8.xml"/><Relationship Id="rId1" Type="http://schemas.openxmlformats.org/officeDocument/2006/relationships/slideLayout" Target="../slideLayouts/slideLayout6.xml"/><Relationship Id="rId4" Type="http://schemas.openxmlformats.org/officeDocument/2006/relationships/image" Target="../media/image5.jpeg"/></Relationships>
</file>

<file path=ppt/slides/_rels/slide19.xml.rels><?xml version="1.0" encoding="UTF-8" standalone="yes"?>
<Relationships xmlns="http://schemas.openxmlformats.org/package/2006/relationships"><Relationship Id="rId3" Type="http://schemas.openxmlformats.org/officeDocument/2006/relationships/hyperlink" Target="http://www.dhcd.virginia.gov/images/VIDA/VIDA-imcome-Levels.pdf"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hyperlink" Target="mailto:smartmoney@pwcgov.org"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1.xml"/><Relationship Id="rId1" Type="http://schemas.openxmlformats.org/officeDocument/2006/relationships/slideLayout" Target="../slideLayouts/slideLayout4.xml"/><Relationship Id="rId4" Type="http://schemas.openxmlformats.org/officeDocument/2006/relationships/image" Target="../media/image5.jpeg"/></Relationships>
</file>

<file path=ppt/slides/_rels/slide22.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hyperlink" Target="https://www.annualcreditreport.com/" TargetMode="External"/><Relationship Id="rId7" Type="http://schemas.openxmlformats.org/officeDocument/2006/relationships/image" Target="../media/image7.png"/><Relationship Id="rId2" Type="http://schemas.openxmlformats.org/officeDocument/2006/relationships/notesSlide" Target="../notesSlides/notesSlide22.xml"/><Relationship Id="rId1" Type="http://schemas.openxmlformats.org/officeDocument/2006/relationships/slideLayout" Target="../slideLayouts/slideLayout4.xml"/><Relationship Id="rId6" Type="http://schemas.openxmlformats.org/officeDocument/2006/relationships/hyperlink" Target="http://www.transunion.com/" TargetMode="External"/><Relationship Id="rId5" Type="http://schemas.openxmlformats.org/officeDocument/2006/relationships/hyperlink" Target="http://www.equifax.com/" TargetMode="External"/><Relationship Id="rId4" Type="http://schemas.openxmlformats.org/officeDocument/2006/relationships/hyperlink" Target="http://www.experian.com/" TargetMode="External"/></Relationships>
</file>

<file path=ppt/slides/_rels/slide2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3.xml"/><Relationship Id="rId1" Type="http://schemas.openxmlformats.org/officeDocument/2006/relationships/slideLayout" Target="../slideLayouts/slideLayout4.xml"/><Relationship Id="rId6" Type="http://schemas.openxmlformats.org/officeDocument/2006/relationships/image" Target="../media/image7.png"/><Relationship Id="rId5" Type="http://schemas.openxmlformats.org/officeDocument/2006/relationships/image" Target="../media/image5.jpeg"/><Relationship Id="rId4" Type="http://schemas.openxmlformats.org/officeDocument/2006/relationships/image" Target="../media/image9.png"/></Relationships>
</file>

<file path=ppt/slides/_rels/slide2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hyperlink" Target="http://www.powerpay.org/" TargetMode="External"/><Relationship Id="rId2" Type="http://schemas.openxmlformats.org/officeDocument/2006/relationships/notesSlide" Target="../notesSlides/notesSlide25.xml"/><Relationship Id="rId1" Type="http://schemas.openxmlformats.org/officeDocument/2006/relationships/slideLayout" Target="../slideLayouts/slideLayout4.xml"/><Relationship Id="rId5" Type="http://schemas.openxmlformats.org/officeDocument/2006/relationships/image" Target="../media/image5.jpeg"/><Relationship Id="rId4" Type="http://schemas.openxmlformats.org/officeDocument/2006/relationships/image" Target="../media/image23.png"/></Relationships>
</file>

<file path=ppt/slides/_rels/slide26.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6.xml"/><Relationship Id="rId1" Type="http://schemas.openxmlformats.org/officeDocument/2006/relationships/slideLayout" Target="../slideLayouts/slideLayout4.xml"/><Relationship Id="rId6" Type="http://schemas.openxmlformats.org/officeDocument/2006/relationships/image" Target="../media/image5.jpeg"/><Relationship Id="rId5" Type="http://schemas.openxmlformats.org/officeDocument/2006/relationships/image" Target="../media/image26.jpeg"/><Relationship Id="rId4" Type="http://schemas.openxmlformats.org/officeDocument/2006/relationships/image" Target="../media/image25.jpeg"/></Relationships>
</file>

<file path=ppt/slides/_rels/slide27.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7.xml"/><Relationship Id="rId1" Type="http://schemas.openxmlformats.org/officeDocument/2006/relationships/slideLayout" Target="../slideLayouts/slideLayout6.xml"/><Relationship Id="rId5" Type="http://schemas.openxmlformats.org/officeDocument/2006/relationships/image" Target="../media/image5.jpeg"/><Relationship Id="rId4" Type="http://schemas.openxmlformats.org/officeDocument/2006/relationships/image" Target="../media/image28.jpeg"/></Relationships>
</file>

<file path=ppt/slides/_rels/slide2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8.xml"/><Relationship Id="rId1" Type="http://schemas.openxmlformats.org/officeDocument/2006/relationships/slideLayout" Target="../slideLayouts/slideLayout6.xml"/><Relationship Id="rId4" Type="http://schemas.openxmlformats.org/officeDocument/2006/relationships/image" Target="../media/image5.jpeg"/></Relationships>
</file>

<file path=ppt/slides/_rels/slide2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9.xml"/><Relationship Id="rId1" Type="http://schemas.openxmlformats.org/officeDocument/2006/relationships/slideLayout" Target="../slideLayouts/slideLayout6.xml"/><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30.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32.xml"/><Relationship Id="rId1" Type="http://schemas.openxmlformats.org/officeDocument/2006/relationships/slideLayout" Target="../slideLayouts/slideLayout6.xml"/><Relationship Id="rId4" Type="http://schemas.openxmlformats.org/officeDocument/2006/relationships/image" Target="../media/image5.jpeg"/></Relationships>
</file>

<file path=ppt/slides/_rels/slide33.xml.rels><?xml version="1.0" encoding="UTF-8" standalone="yes"?>
<Relationships xmlns="http://schemas.openxmlformats.org/package/2006/relationships"><Relationship Id="rId3" Type="http://schemas.openxmlformats.org/officeDocument/2006/relationships/hyperlink" Target="http://www.ext.vt.edu/calendar" TargetMode="External"/><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34.xml.rels><?xml version="1.0" encoding="UTF-8" standalone="yes"?>
<Relationships xmlns="http://schemas.openxmlformats.org/package/2006/relationships"><Relationship Id="rId3" Type="http://schemas.openxmlformats.org/officeDocument/2006/relationships/hyperlink" Target="http://www.pwcgov.org/money" TargetMode="External"/><Relationship Id="rId2" Type="http://schemas.openxmlformats.org/officeDocument/2006/relationships/notesSlide" Target="../notesSlides/notesSlide34.xml"/><Relationship Id="rId1" Type="http://schemas.openxmlformats.org/officeDocument/2006/relationships/slideLayout" Target="../slideLayouts/slideLayout2.xml"/><Relationship Id="rId6" Type="http://schemas.openxmlformats.org/officeDocument/2006/relationships/image" Target="../media/image31.jpeg"/><Relationship Id="rId5" Type="http://schemas.openxmlformats.org/officeDocument/2006/relationships/image" Target="../media/image5.jpeg"/><Relationship Id="rId4" Type="http://schemas.openxmlformats.org/officeDocument/2006/relationships/image" Target="../media/image7.pn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5.jpe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openxmlformats.org/officeDocument/2006/relationships/image" Target="../media/image5.jpeg"/><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5"/>
          <p:cNvSpPr txBox="1">
            <a:spLocks noGrp="1"/>
          </p:cNvSpPr>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76000"/>
              <a:buFont typeface="Wingdings 2" pitchFamily="18" charset="2"/>
              <a:buChar char=""/>
              <a:defRPr sz="2400">
                <a:solidFill>
                  <a:schemeClr val="tx2"/>
                </a:solidFill>
                <a:latin typeface="Century Gothic" pitchFamily="34" charset="0"/>
              </a:defRPr>
            </a:lvl1pPr>
            <a:lvl2pPr marL="742950" indent="-285750">
              <a:spcBef>
                <a:spcPct val="20000"/>
              </a:spcBef>
              <a:buClr>
                <a:schemeClr val="accent1"/>
              </a:buClr>
              <a:buSzPct val="76000"/>
              <a:buFont typeface="Wingdings 2" pitchFamily="18" charset="2"/>
              <a:buChar char=""/>
              <a:defRPr sz="2200">
                <a:solidFill>
                  <a:schemeClr val="tx2"/>
                </a:solidFill>
                <a:latin typeface="Century Gothic" pitchFamily="34" charset="0"/>
              </a:defRPr>
            </a:lvl2pPr>
            <a:lvl3pPr marL="1143000" indent="-228600">
              <a:spcBef>
                <a:spcPct val="20000"/>
              </a:spcBef>
              <a:buClr>
                <a:schemeClr val="accent1"/>
              </a:buClr>
              <a:buSzPct val="76000"/>
              <a:buFont typeface="Wingdings 2" pitchFamily="18" charset="2"/>
              <a:buChar char=""/>
              <a:defRPr sz="2000">
                <a:solidFill>
                  <a:schemeClr val="tx2"/>
                </a:solidFill>
                <a:latin typeface="Century Gothic" pitchFamily="34" charset="0"/>
              </a:defRPr>
            </a:lvl3pPr>
            <a:lvl4pPr marL="1600200" indent="-228600">
              <a:spcBef>
                <a:spcPct val="20000"/>
              </a:spcBef>
              <a:buClr>
                <a:schemeClr val="accent1"/>
              </a:buClr>
              <a:buSzPct val="76000"/>
              <a:buFont typeface="Wingdings 2" pitchFamily="18" charset="2"/>
              <a:buChar char=""/>
              <a:defRPr>
                <a:solidFill>
                  <a:schemeClr val="tx2"/>
                </a:solidFill>
                <a:latin typeface="Century Gothic" pitchFamily="34" charset="0"/>
              </a:defRPr>
            </a:lvl4pPr>
            <a:lvl5pPr marL="2057400" indent="-228600">
              <a:spcBef>
                <a:spcPct val="20000"/>
              </a:spcBef>
              <a:buClr>
                <a:schemeClr val="accent1"/>
              </a:buClr>
              <a:buSzPct val="76000"/>
              <a:buFont typeface="Wingdings 2" pitchFamily="18" charset="2"/>
              <a:buChar char=""/>
              <a:defRPr sz="1600">
                <a:solidFill>
                  <a:schemeClr val="tx2"/>
                </a:solidFill>
                <a:latin typeface="Century Gothic" pitchFamily="34" charset="0"/>
              </a:defRPr>
            </a:lvl5pPr>
            <a:lvl6pPr marL="25146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6pPr>
            <a:lvl7pPr marL="29718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7pPr>
            <a:lvl8pPr marL="34290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8pPr>
            <a:lvl9pPr marL="38862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9pPr>
          </a:lstStyle>
          <a:p>
            <a:pPr algn="r" eaLnBrk="1" hangingPunct="1">
              <a:spcBef>
                <a:spcPct val="0"/>
              </a:spcBef>
              <a:buClrTx/>
              <a:buSzTx/>
              <a:buFontTx/>
              <a:buNone/>
            </a:pPr>
            <a:fld id="{3FF5214A-CC4E-4F64-BC12-024CC352649A}" type="slidenum">
              <a:rPr lang="en-US" altLang="en-US" sz="1400">
                <a:solidFill>
                  <a:schemeClr val="tx1"/>
                </a:solidFill>
                <a:latin typeface="Arial" charset="0"/>
              </a:rPr>
              <a:pPr algn="r" eaLnBrk="1" hangingPunct="1">
                <a:spcBef>
                  <a:spcPct val="0"/>
                </a:spcBef>
                <a:buClrTx/>
                <a:buSzTx/>
                <a:buFontTx/>
                <a:buNone/>
              </a:pPr>
              <a:t>1</a:t>
            </a:fld>
            <a:endParaRPr lang="en-US" altLang="en-US" sz="1400">
              <a:solidFill>
                <a:schemeClr val="tx1"/>
              </a:solidFill>
              <a:latin typeface="Arial" charset="0"/>
            </a:endParaRPr>
          </a:p>
        </p:txBody>
      </p:sp>
      <p:sp>
        <p:nvSpPr>
          <p:cNvPr id="5123" name="Rectangle 2"/>
          <p:cNvSpPr>
            <a:spLocks noChangeArrowheads="1"/>
          </p:cNvSpPr>
          <p:nvPr/>
        </p:nvSpPr>
        <p:spPr bwMode="auto">
          <a:xfrm>
            <a:off x="6858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accent1"/>
              </a:buClr>
              <a:buSzPct val="76000"/>
              <a:buFont typeface="Wingdings 2" pitchFamily="18" charset="2"/>
              <a:buChar char=""/>
              <a:defRPr sz="2400">
                <a:solidFill>
                  <a:schemeClr val="tx2"/>
                </a:solidFill>
                <a:latin typeface="Century Gothic" pitchFamily="34" charset="0"/>
              </a:defRPr>
            </a:lvl1pPr>
            <a:lvl2pPr marL="742950" indent="-285750">
              <a:spcBef>
                <a:spcPct val="20000"/>
              </a:spcBef>
              <a:buClr>
                <a:schemeClr val="accent1"/>
              </a:buClr>
              <a:buSzPct val="76000"/>
              <a:buFont typeface="Wingdings 2" pitchFamily="18" charset="2"/>
              <a:buChar char=""/>
              <a:defRPr sz="2200">
                <a:solidFill>
                  <a:schemeClr val="tx2"/>
                </a:solidFill>
                <a:latin typeface="Century Gothic" pitchFamily="34" charset="0"/>
              </a:defRPr>
            </a:lvl2pPr>
            <a:lvl3pPr marL="1143000" indent="-228600">
              <a:spcBef>
                <a:spcPct val="20000"/>
              </a:spcBef>
              <a:buClr>
                <a:schemeClr val="accent1"/>
              </a:buClr>
              <a:buSzPct val="76000"/>
              <a:buFont typeface="Wingdings 2" pitchFamily="18" charset="2"/>
              <a:buChar char=""/>
              <a:defRPr sz="2000">
                <a:solidFill>
                  <a:schemeClr val="tx2"/>
                </a:solidFill>
                <a:latin typeface="Century Gothic" pitchFamily="34" charset="0"/>
              </a:defRPr>
            </a:lvl3pPr>
            <a:lvl4pPr marL="1600200" indent="-228600">
              <a:spcBef>
                <a:spcPct val="20000"/>
              </a:spcBef>
              <a:buClr>
                <a:schemeClr val="accent1"/>
              </a:buClr>
              <a:buSzPct val="76000"/>
              <a:buFont typeface="Wingdings 2" pitchFamily="18" charset="2"/>
              <a:buChar char=""/>
              <a:defRPr>
                <a:solidFill>
                  <a:schemeClr val="tx2"/>
                </a:solidFill>
                <a:latin typeface="Century Gothic" pitchFamily="34" charset="0"/>
              </a:defRPr>
            </a:lvl4pPr>
            <a:lvl5pPr marL="2057400" indent="-228600">
              <a:spcBef>
                <a:spcPct val="20000"/>
              </a:spcBef>
              <a:buClr>
                <a:schemeClr val="accent1"/>
              </a:buClr>
              <a:buSzPct val="76000"/>
              <a:buFont typeface="Wingdings 2" pitchFamily="18" charset="2"/>
              <a:buChar char=""/>
              <a:defRPr sz="1600">
                <a:solidFill>
                  <a:schemeClr val="tx2"/>
                </a:solidFill>
                <a:latin typeface="Century Gothic" pitchFamily="34" charset="0"/>
              </a:defRPr>
            </a:lvl5pPr>
            <a:lvl6pPr marL="25146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6pPr>
            <a:lvl7pPr marL="29718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7pPr>
            <a:lvl8pPr marL="34290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8pPr>
            <a:lvl9pPr marL="38862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9pPr>
          </a:lstStyle>
          <a:p>
            <a:pPr eaLnBrk="1" hangingPunct="1">
              <a:spcBef>
                <a:spcPct val="0"/>
              </a:spcBef>
              <a:buClrTx/>
              <a:buSzTx/>
              <a:buFontTx/>
              <a:buNone/>
            </a:pPr>
            <a:endParaRPr lang="en-US" altLang="en-US" sz="1800">
              <a:solidFill>
                <a:schemeClr val="tx1"/>
              </a:solidFill>
              <a:latin typeface="Arial" charset="0"/>
            </a:endParaRPr>
          </a:p>
        </p:txBody>
      </p:sp>
      <p:sp>
        <p:nvSpPr>
          <p:cNvPr id="5124" name="Rectangle 3"/>
          <p:cNvSpPr>
            <a:spLocks noChangeArrowheads="1"/>
          </p:cNvSpPr>
          <p:nvPr/>
        </p:nvSpPr>
        <p:spPr bwMode="auto">
          <a:xfrm>
            <a:off x="6858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accent1"/>
              </a:buClr>
              <a:buSzPct val="76000"/>
              <a:buFont typeface="Wingdings 2" pitchFamily="18" charset="2"/>
              <a:buChar char=""/>
              <a:defRPr sz="2400">
                <a:solidFill>
                  <a:schemeClr val="tx2"/>
                </a:solidFill>
                <a:latin typeface="Century Gothic" pitchFamily="34" charset="0"/>
              </a:defRPr>
            </a:lvl1pPr>
            <a:lvl2pPr marL="742950" indent="-285750">
              <a:spcBef>
                <a:spcPct val="20000"/>
              </a:spcBef>
              <a:buClr>
                <a:schemeClr val="accent1"/>
              </a:buClr>
              <a:buSzPct val="76000"/>
              <a:buFont typeface="Wingdings 2" pitchFamily="18" charset="2"/>
              <a:buChar char=""/>
              <a:defRPr sz="2200">
                <a:solidFill>
                  <a:schemeClr val="tx2"/>
                </a:solidFill>
                <a:latin typeface="Century Gothic" pitchFamily="34" charset="0"/>
              </a:defRPr>
            </a:lvl2pPr>
            <a:lvl3pPr marL="1143000" indent="-228600">
              <a:spcBef>
                <a:spcPct val="20000"/>
              </a:spcBef>
              <a:buClr>
                <a:schemeClr val="accent1"/>
              </a:buClr>
              <a:buSzPct val="76000"/>
              <a:buFont typeface="Wingdings 2" pitchFamily="18" charset="2"/>
              <a:buChar char=""/>
              <a:defRPr sz="2000">
                <a:solidFill>
                  <a:schemeClr val="tx2"/>
                </a:solidFill>
                <a:latin typeface="Century Gothic" pitchFamily="34" charset="0"/>
              </a:defRPr>
            </a:lvl3pPr>
            <a:lvl4pPr marL="1600200" indent="-228600">
              <a:spcBef>
                <a:spcPct val="20000"/>
              </a:spcBef>
              <a:buClr>
                <a:schemeClr val="accent1"/>
              </a:buClr>
              <a:buSzPct val="76000"/>
              <a:buFont typeface="Wingdings 2" pitchFamily="18" charset="2"/>
              <a:buChar char=""/>
              <a:defRPr>
                <a:solidFill>
                  <a:schemeClr val="tx2"/>
                </a:solidFill>
                <a:latin typeface="Century Gothic" pitchFamily="34" charset="0"/>
              </a:defRPr>
            </a:lvl4pPr>
            <a:lvl5pPr marL="2057400" indent="-228600">
              <a:spcBef>
                <a:spcPct val="20000"/>
              </a:spcBef>
              <a:buClr>
                <a:schemeClr val="accent1"/>
              </a:buClr>
              <a:buSzPct val="76000"/>
              <a:buFont typeface="Wingdings 2" pitchFamily="18" charset="2"/>
              <a:buChar char=""/>
              <a:defRPr sz="1600">
                <a:solidFill>
                  <a:schemeClr val="tx2"/>
                </a:solidFill>
                <a:latin typeface="Century Gothic" pitchFamily="34" charset="0"/>
              </a:defRPr>
            </a:lvl5pPr>
            <a:lvl6pPr marL="25146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6pPr>
            <a:lvl7pPr marL="29718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7pPr>
            <a:lvl8pPr marL="34290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8pPr>
            <a:lvl9pPr marL="38862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9pPr>
          </a:lstStyle>
          <a:p>
            <a:pPr eaLnBrk="1" hangingPunct="1">
              <a:spcBef>
                <a:spcPct val="0"/>
              </a:spcBef>
              <a:buClrTx/>
              <a:buSzTx/>
              <a:buFontTx/>
              <a:buNone/>
            </a:pPr>
            <a:endParaRPr lang="en-US" altLang="en-US" sz="1800">
              <a:solidFill>
                <a:schemeClr val="tx1"/>
              </a:solidFill>
              <a:latin typeface="Arial" charset="0"/>
            </a:endParaRPr>
          </a:p>
        </p:txBody>
      </p:sp>
      <p:sp>
        <p:nvSpPr>
          <p:cNvPr id="5125" name="Rectangle 4"/>
          <p:cNvSpPr>
            <a:spLocks noChangeArrowheads="1"/>
          </p:cNvSpPr>
          <p:nvPr/>
        </p:nvSpPr>
        <p:spPr bwMode="auto">
          <a:xfrm>
            <a:off x="6858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accent1"/>
              </a:buClr>
              <a:buSzPct val="76000"/>
              <a:buFont typeface="Wingdings 2" pitchFamily="18" charset="2"/>
              <a:buChar char=""/>
              <a:defRPr sz="2400">
                <a:solidFill>
                  <a:schemeClr val="tx2"/>
                </a:solidFill>
                <a:latin typeface="Century Gothic" pitchFamily="34" charset="0"/>
              </a:defRPr>
            </a:lvl1pPr>
            <a:lvl2pPr marL="742950" indent="-285750">
              <a:spcBef>
                <a:spcPct val="20000"/>
              </a:spcBef>
              <a:buClr>
                <a:schemeClr val="accent1"/>
              </a:buClr>
              <a:buSzPct val="76000"/>
              <a:buFont typeface="Wingdings 2" pitchFamily="18" charset="2"/>
              <a:buChar char=""/>
              <a:defRPr sz="2200">
                <a:solidFill>
                  <a:schemeClr val="tx2"/>
                </a:solidFill>
                <a:latin typeface="Century Gothic" pitchFamily="34" charset="0"/>
              </a:defRPr>
            </a:lvl2pPr>
            <a:lvl3pPr marL="1143000" indent="-228600">
              <a:spcBef>
                <a:spcPct val="20000"/>
              </a:spcBef>
              <a:buClr>
                <a:schemeClr val="accent1"/>
              </a:buClr>
              <a:buSzPct val="76000"/>
              <a:buFont typeface="Wingdings 2" pitchFamily="18" charset="2"/>
              <a:buChar char=""/>
              <a:defRPr sz="2000">
                <a:solidFill>
                  <a:schemeClr val="tx2"/>
                </a:solidFill>
                <a:latin typeface="Century Gothic" pitchFamily="34" charset="0"/>
              </a:defRPr>
            </a:lvl3pPr>
            <a:lvl4pPr marL="1600200" indent="-228600">
              <a:spcBef>
                <a:spcPct val="20000"/>
              </a:spcBef>
              <a:buClr>
                <a:schemeClr val="accent1"/>
              </a:buClr>
              <a:buSzPct val="76000"/>
              <a:buFont typeface="Wingdings 2" pitchFamily="18" charset="2"/>
              <a:buChar char=""/>
              <a:defRPr>
                <a:solidFill>
                  <a:schemeClr val="tx2"/>
                </a:solidFill>
                <a:latin typeface="Century Gothic" pitchFamily="34" charset="0"/>
              </a:defRPr>
            </a:lvl4pPr>
            <a:lvl5pPr marL="2057400" indent="-228600">
              <a:spcBef>
                <a:spcPct val="20000"/>
              </a:spcBef>
              <a:buClr>
                <a:schemeClr val="accent1"/>
              </a:buClr>
              <a:buSzPct val="76000"/>
              <a:buFont typeface="Wingdings 2" pitchFamily="18" charset="2"/>
              <a:buChar char=""/>
              <a:defRPr sz="1600">
                <a:solidFill>
                  <a:schemeClr val="tx2"/>
                </a:solidFill>
                <a:latin typeface="Century Gothic" pitchFamily="34" charset="0"/>
              </a:defRPr>
            </a:lvl5pPr>
            <a:lvl6pPr marL="25146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6pPr>
            <a:lvl7pPr marL="29718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7pPr>
            <a:lvl8pPr marL="34290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8pPr>
            <a:lvl9pPr marL="38862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9pPr>
          </a:lstStyle>
          <a:p>
            <a:pPr eaLnBrk="1" hangingPunct="1">
              <a:spcBef>
                <a:spcPct val="0"/>
              </a:spcBef>
              <a:buClrTx/>
              <a:buSzTx/>
              <a:buFontTx/>
              <a:buNone/>
            </a:pPr>
            <a:endParaRPr lang="en-US" altLang="en-US" sz="1800">
              <a:solidFill>
                <a:schemeClr val="tx1"/>
              </a:solidFill>
              <a:latin typeface="Arial" charset="0"/>
            </a:endParaRPr>
          </a:p>
        </p:txBody>
      </p:sp>
      <p:sp>
        <p:nvSpPr>
          <p:cNvPr id="5126" name="Rectangle 5"/>
          <p:cNvSpPr>
            <a:spLocks noChangeArrowheads="1"/>
          </p:cNvSpPr>
          <p:nvPr/>
        </p:nvSpPr>
        <p:spPr bwMode="auto">
          <a:xfrm>
            <a:off x="6858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accent1"/>
              </a:buClr>
              <a:buSzPct val="76000"/>
              <a:buFont typeface="Wingdings 2" pitchFamily="18" charset="2"/>
              <a:buChar char=""/>
              <a:defRPr sz="2400">
                <a:solidFill>
                  <a:schemeClr val="tx2"/>
                </a:solidFill>
                <a:latin typeface="Century Gothic" pitchFamily="34" charset="0"/>
              </a:defRPr>
            </a:lvl1pPr>
            <a:lvl2pPr marL="742950" indent="-285750">
              <a:spcBef>
                <a:spcPct val="20000"/>
              </a:spcBef>
              <a:buClr>
                <a:schemeClr val="accent1"/>
              </a:buClr>
              <a:buSzPct val="76000"/>
              <a:buFont typeface="Wingdings 2" pitchFamily="18" charset="2"/>
              <a:buChar char=""/>
              <a:defRPr sz="2200">
                <a:solidFill>
                  <a:schemeClr val="tx2"/>
                </a:solidFill>
                <a:latin typeface="Century Gothic" pitchFamily="34" charset="0"/>
              </a:defRPr>
            </a:lvl2pPr>
            <a:lvl3pPr marL="1143000" indent="-228600">
              <a:spcBef>
                <a:spcPct val="20000"/>
              </a:spcBef>
              <a:buClr>
                <a:schemeClr val="accent1"/>
              </a:buClr>
              <a:buSzPct val="76000"/>
              <a:buFont typeface="Wingdings 2" pitchFamily="18" charset="2"/>
              <a:buChar char=""/>
              <a:defRPr sz="2000">
                <a:solidFill>
                  <a:schemeClr val="tx2"/>
                </a:solidFill>
                <a:latin typeface="Century Gothic" pitchFamily="34" charset="0"/>
              </a:defRPr>
            </a:lvl3pPr>
            <a:lvl4pPr marL="1600200" indent="-228600">
              <a:spcBef>
                <a:spcPct val="20000"/>
              </a:spcBef>
              <a:buClr>
                <a:schemeClr val="accent1"/>
              </a:buClr>
              <a:buSzPct val="76000"/>
              <a:buFont typeface="Wingdings 2" pitchFamily="18" charset="2"/>
              <a:buChar char=""/>
              <a:defRPr>
                <a:solidFill>
                  <a:schemeClr val="tx2"/>
                </a:solidFill>
                <a:latin typeface="Century Gothic" pitchFamily="34" charset="0"/>
              </a:defRPr>
            </a:lvl4pPr>
            <a:lvl5pPr marL="2057400" indent="-228600">
              <a:spcBef>
                <a:spcPct val="20000"/>
              </a:spcBef>
              <a:buClr>
                <a:schemeClr val="accent1"/>
              </a:buClr>
              <a:buSzPct val="76000"/>
              <a:buFont typeface="Wingdings 2" pitchFamily="18" charset="2"/>
              <a:buChar char=""/>
              <a:defRPr sz="1600">
                <a:solidFill>
                  <a:schemeClr val="tx2"/>
                </a:solidFill>
                <a:latin typeface="Century Gothic" pitchFamily="34" charset="0"/>
              </a:defRPr>
            </a:lvl5pPr>
            <a:lvl6pPr marL="25146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6pPr>
            <a:lvl7pPr marL="29718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7pPr>
            <a:lvl8pPr marL="34290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8pPr>
            <a:lvl9pPr marL="38862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9pPr>
          </a:lstStyle>
          <a:p>
            <a:pPr eaLnBrk="1" hangingPunct="1">
              <a:spcBef>
                <a:spcPct val="0"/>
              </a:spcBef>
              <a:buClrTx/>
              <a:buSzTx/>
              <a:buFontTx/>
              <a:buNone/>
            </a:pPr>
            <a:endParaRPr lang="en-US" altLang="en-US" sz="1800">
              <a:solidFill>
                <a:schemeClr val="tx1"/>
              </a:solidFill>
              <a:latin typeface="Arial" charset="0"/>
            </a:endParaRPr>
          </a:p>
        </p:txBody>
      </p:sp>
      <p:sp>
        <p:nvSpPr>
          <p:cNvPr id="5127" name="Rectangle 6"/>
          <p:cNvSpPr>
            <a:spLocks noChangeArrowheads="1"/>
          </p:cNvSpPr>
          <p:nvPr/>
        </p:nvSpPr>
        <p:spPr bwMode="auto">
          <a:xfrm>
            <a:off x="6858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accent1"/>
              </a:buClr>
              <a:buSzPct val="76000"/>
              <a:buFont typeface="Wingdings 2" pitchFamily="18" charset="2"/>
              <a:buChar char=""/>
              <a:defRPr sz="2400">
                <a:solidFill>
                  <a:schemeClr val="tx2"/>
                </a:solidFill>
                <a:latin typeface="Century Gothic" pitchFamily="34" charset="0"/>
              </a:defRPr>
            </a:lvl1pPr>
            <a:lvl2pPr marL="742950" indent="-285750">
              <a:spcBef>
                <a:spcPct val="20000"/>
              </a:spcBef>
              <a:buClr>
                <a:schemeClr val="accent1"/>
              </a:buClr>
              <a:buSzPct val="76000"/>
              <a:buFont typeface="Wingdings 2" pitchFamily="18" charset="2"/>
              <a:buChar char=""/>
              <a:defRPr sz="2200">
                <a:solidFill>
                  <a:schemeClr val="tx2"/>
                </a:solidFill>
                <a:latin typeface="Century Gothic" pitchFamily="34" charset="0"/>
              </a:defRPr>
            </a:lvl2pPr>
            <a:lvl3pPr marL="1143000" indent="-228600">
              <a:spcBef>
                <a:spcPct val="20000"/>
              </a:spcBef>
              <a:buClr>
                <a:schemeClr val="accent1"/>
              </a:buClr>
              <a:buSzPct val="76000"/>
              <a:buFont typeface="Wingdings 2" pitchFamily="18" charset="2"/>
              <a:buChar char=""/>
              <a:defRPr sz="2000">
                <a:solidFill>
                  <a:schemeClr val="tx2"/>
                </a:solidFill>
                <a:latin typeface="Century Gothic" pitchFamily="34" charset="0"/>
              </a:defRPr>
            </a:lvl3pPr>
            <a:lvl4pPr marL="1600200" indent="-228600">
              <a:spcBef>
                <a:spcPct val="20000"/>
              </a:spcBef>
              <a:buClr>
                <a:schemeClr val="accent1"/>
              </a:buClr>
              <a:buSzPct val="76000"/>
              <a:buFont typeface="Wingdings 2" pitchFamily="18" charset="2"/>
              <a:buChar char=""/>
              <a:defRPr>
                <a:solidFill>
                  <a:schemeClr val="tx2"/>
                </a:solidFill>
                <a:latin typeface="Century Gothic" pitchFamily="34" charset="0"/>
              </a:defRPr>
            </a:lvl4pPr>
            <a:lvl5pPr marL="2057400" indent="-228600">
              <a:spcBef>
                <a:spcPct val="20000"/>
              </a:spcBef>
              <a:buClr>
                <a:schemeClr val="accent1"/>
              </a:buClr>
              <a:buSzPct val="76000"/>
              <a:buFont typeface="Wingdings 2" pitchFamily="18" charset="2"/>
              <a:buChar char=""/>
              <a:defRPr sz="1600">
                <a:solidFill>
                  <a:schemeClr val="tx2"/>
                </a:solidFill>
                <a:latin typeface="Century Gothic" pitchFamily="34" charset="0"/>
              </a:defRPr>
            </a:lvl5pPr>
            <a:lvl6pPr marL="25146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6pPr>
            <a:lvl7pPr marL="29718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7pPr>
            <a:lvl8pPr marL="34290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8pPr>
            <a:lvl9pPr marL="38862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9pPr>
          </a:lstStyle>
          <a:p>
            <a:pPr eaLnBrk="1" hangingPunct="1">
              <a:spcBef>
                <a:spcPct val="0"/>
              </a:spcBef>
              <a:buClrTx/>
              <a:buSzTx/>
              <a:buFontTx/>
              <a:buNone/>
            </a:pPr>
            <a:endParaRPr lang="en-US" altLang="en-US" sz="1800">
              <a:solidFill>
                <a:schemeClr val="tx1"/>
              </a:solidFill>
              <a:latin typeface="Arial" charset="0"/>
            </a:endParaRPr>
          </a:p>
        </p:txBody>
      </p:sp>
      <p:sp>
        <p:nvSpPr>
          <p:cNvPr id="5128" name="Rectangle 7"/>
          <p:cNvSpPr>
            <a:spLocks noChangeArrowheads="1"/>
          </p:cNvSpPr>
          <p:nvPr/>
        </p:nvSpPr>
        <p:spPr bwMode="auto">
          <a:xfrm>
            <a:off x="6858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accent1"/>
              </a:buClr>
              <a:buSzPct val="76000"/>
              <a:buFont typeface="Wingdings 2" pitchFamily="18" charset="2"/>
              <a:buChar char=""/>
              <a:defRPr sz="2400">
                <a:solidFill>
                  <a:schemeClr val="tx2"/>
                </a:solidFill>
                <a:latin typeface="Century Gothic" pitchFamily="34" charset="0"/>
              </a:defRPr>
            </a:lvl1pPr>
            <a:lvl2pPr marL="742950" indent="-285750">
              <a:spcBef>
                <a:spcPct val="20000"/>
              </a:spcBef>
              <a:buClr>
                <a:schemeClr val="accent1"/>
              </a:buClr>
              <a:buSzPct val="76000"/>
              <a:buFont typeface="Wingdings 2" pitchFamily="18" charset="2"/>
              <a:buChar char=""/>
              <a:defRPr sz="2200">
                <a:solidFill>
                  <a:schemeClr val="tx2"/>
                </a:solidFill>
                <a:latin typeface="Century Gothic" pitchFamily="34" charset="0"/>
              </a:defRPr>
            </a:lvl2pPr>
            <a:lvl3pPr marL="1143000" indent="-228600">
              <a:spcBef>
                <a:spcPct val="20000"/>
              </a:spcBef>
              <a:buClr>
                <a:schemeClr val="accent1"/>
              </a:buClr>
              <a:buSzPct val="76000"/>
              <a:buFont typeface="Wingdings 2" pitchFamily="18" charset="2"/>
              <a:buChar char=""/>
              <a:defRPr sz="2000">
                <a:solidFill>
                  <a:schemeClr val="tx2"/>
                </a:solidFill>
                <a:latin typeface="Century Gothic" pitchFamily="34" charset="0"/>
              </a:defRPr>
            </a:lvl3pPr>
            <a:lvl4pPr marL="1600200" indent="-228600">
              <a:spcBef>
                <a:spcPct val="20000"/>
              </a:spcBef>
              <a:buClr>
                <a:schemeClr val="accent1"/>
              </a:buClr>
              <a:buSzPct val="76000"/>
              <a:buFont typeface="Wingdings 2" pitchFamily="18" charset="2"/>
              <a:buChar char=""/>
              <a:defRPr>
                <a:solidFill>
                  <a:schemeClr val="tx2"/>
                </a:solidFill>
                <a:latin typeface="Century Gothic" pitchFamily="34" charset="0"/>
              </a:defRPr>
            </a:lvl4pPr>
            <a:lvl5pPr marL="2057400" indent="-228600">
              <a:spcBef>
                <a:spcPct val="20000"/>
              </a:spcBef>
              <a:buClr>
                <a:schemeClr val="accent1"/>
              </a:buClr>
              <a:buSzPct val="76000"/>
              <a:buFont typeface="Wingdings 2" pitchFamily="18" charset="2"/>
              <a:buChar char=""/>
              <a:defRPr sz="1600">
                <a:solidFill>
                  <a:schemeClr val="tx2"/>
                </a:solidFill>
                <a:latin typeface="Century Gothic" pitchFamily="34" charset="0"/>
              </a:defRPr>
            </a:lvl5pPr>
            <a:lvl6pPr marL="25146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6pPr>
            <a:lvl7pPr marL="29718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7pPr>
            <a:lvl8pPr marL="34290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8pPr>
            <a:lvl9pPr marL="38862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9pPr>
          </a:lstStyle>
          <a:p>
            <a:pPr eaLnBrk="1" hangingPunct="1">
              <a:spcBef>
                <a:spcPct val="0"/>
              </a:spcBef>
              <a:buClrTx/>
              <a:buSzTx/>
              <a:buFontTx/>
              <a:buNone/>
            </a:pPr>
            <a:endParaRPr lang="en-US" altLang="en-US" sz="1800">
              <a:solidFill>
                <a:schemeClr val="tx1"/>
              </a:solidFill>
              <a:latin typeface="Arial" charset="0"/>
            </a:endParaRPr>
          </a:p>
        </p:txBody>
      </p:sp>
      <p:sp>
        <p:nvSpPr>
          <p:cNvPr id="5129" name="Rectangle 8"/>
          <p:cNvSpPr>
            <a:spLocks noChangeArrowheads="1"/>
          </p:cNvSpPr>
          <p:nvPr/>
        </p:nvSpPr>
        <p:spPr bwMode="auto">
          <a:xfrm>
            <a:off x="6858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accent1"/>
              </a:buClr>
              <a:buSzPct val="76000"/>
              <a:buFont typeface="Wingdings 2" pitchFamily="18" charset="2"/>
              <a:buChar char=""/>
              <a:defRPr sz="2400">
                <a:solidFill>
                  <a:schemeClr val="tx2"/>
                </a:solidFill>
                <a:latin typeface="Century Gothic" pitchFamily="34" charset="0"/>
              </a:defRPr>
            </a:lvl1pPr>
            <a:lvl2pPr marL="742950" indent="-285750">
              <a:spcBef>
                <a:spcPct val="20000"/>
              </a:spcBef>
              <a:buClr>
                <a:schemeClr val="accent1"/>
              </a:buClr>
              <a:buSzPct val="76000"/>
              <a:buFont typeface="Wingdings 2" pitchFamily="18" charset="2"/>
              <a:buChar char=""/>
              <a:defRPr sz="2200">
                <a:solidFill>
                  <a:schemeClr val="tx2"/>
                </a:solidFill>
                <a:latin typeface="Century Gothic" pitchFamily="34" charset="0"/>
              </a:defRPr>
            </a:lvl2pPr>
            <a:lvl3pPr marL="1143000" indent="-228600">
              <a:spcBef>
                <a:spcPct val="20000"/>
              </a:spcBef>
              <a:buClr>
                <a:schemeClr val="accent1"/>
              </a:buClr>
              <a:buSzPct val="76000"/>
              <a:buFont typeface="Wingdings 2" pitchFamily="18" charset="2"/>
              <a:buChar char=""/>
              <a:defRPr sz="2000">
                <a:solidFill>
                  <a:schemeClr val="tx2"/>
                </a:solidFill>
                <a:latin typeface="Century Gothic" pitchFamily="34" charset="0"/>
              </a:defRPr>
            </a:lvl3pPr>
            <a:lvl4pPr marL="1600200" indent="-228600">
              <a:spcBef>
                <a:spcPct val="20000"/>
              </a:spcBef>
              <a:buClr>
                <a:schemeClr val="accent1"/>
              </a:buClr>
              <a:buSzPct val="76000"/>
              <a:buFont typeface="Wingdings 2" pitchFamily="18" charset="2"/>
              <a:buChar char=""/>
              <a:defRPr>
                <a:solidFill>
                  <a:schemeClr val="tx2"/>
                </a:solidFill>
                <a:latin typeface="Century Gothic" pitchFamily="34" charset="0"/>
              </a:defRPr>
            </a:lvl4pPr>
            <a:lvl5pPr marL="2057400" indent="-228600">
              <a:spcBef>
                <a:spcPct val="20000"/>
              </a:spcBef>
              <a:buClr>
                <a:schemeClr val="accent1"/>
              </a:buClr>
              <a:buSzPct val="76000"/>
              <a:buFont typeface="Wingdings 2" pitchFamily="18" charset="2"/>
              <a:buChar char=""/>
              <a:defRPr sz="1600">
                <a:solidFill>
                  <a:schemeClr val="tx2"/>
                </a:solidFill>
                <a:latin typeface="Century Gothic" pitchFamily="34" charset="0"/>
              </a:defRPr>
            </a:lvl5pPr>
            <a:lvl6pPr marL="25146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6pPr>
            <a:lvl7pPr marL="29718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7pPr>
            <a:lvl8pPr marL="34290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8pPr>
            <a:lvl9pPr marL="38862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9pPr>
          </a:lstStyle>
          <a:p>
            <a:pPr eaLnBrk="1" hangingPunct="1">
              <a:spcBef>
                <a:spcPct val="0"/>
              </a:spcBef>
              <a:buClrTx/>
              <a:buSzTx/>
              <a:buFontTx/>
              <a:buNone/>
            </a:pPr>
            <a:endParaRPr lang="en-US" altLang="en-US" sz="1800">
              <a:solidFill>
                <a:schemeClr val="tx1"/>
              </a:solidFill>
              <a:latin typeface="Arial" charset="0"/>
            </a:endParaRPr>
          </a:p>
        </p:txBody>
      </p:sp>
      <p:sp>
        <p:nvSpPr>
          <p:cNvPr id="5130" name="Rectangle 9"/>
          <p:cNvSpPr>
            <a:spLocks noChangeArrowheads="1"/>
          </p:cNvSpPr>
          <p:nvPr/>
        </p:nvSpPr>
        <p:spPr bwMode="auto">
          <a:xfrm>
            <a:off x="6858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accent1"/>
              </a:buClr>
              <a:buSzPct val="76000"/>
              <a:buFont typeface="Wingdings 2" pitchFamily="18" charset="2"/>
              <a:buChar char=""/>
              <a:defRPr sz="2400">
                <a:solidFill>
                  <a:schemeClr val="tx2"/>
                </a:solidFill>
                <a:latin typeface="Century Gothic" pitchFamily="34" charset="0"/>
              </a:defRPr>
            </a:lvl1pPr>
            <a:lvl2pPr marL="742950" indent="-285750">
              <a:spcBef>
                <a:spcPct val="20000"/>
              </a:spcBef>
              <a:buClr>
                <a:schemeClr val="accent1"/>
              </a:buClr>
              <a:buSzPct val="76000"/>
              <a:buFont typeface="Wingdings 2" pitchFamily="18" charset="2"/>
              <a:buChar char=""/>
              <a:defRPr sz="2200">
                <a:solidFill>
                  <a:schemeClr val="tx2"/>
                </a:solidFill>
                <a:latin typeface="Century Gothic" pitchFamily="34" charset="0"/>
              </a:defRPr>
            </a:lvl2pPr>
            <a:lvl3pPr marL="1143000" indent="-228600">
              <a:spcBef>
                <a:spcPct val="20000"/>
              </a:spcBef>
              <a:buClr>
                <a:schemeClr val="accent1"/>
              </a:buClr>
              <a:buSzPct val="76000"/>
              <a:buFont typeface="Wingdings 2" pitchFamily="18" charset="2"/>
              <a:buChar char=""/>
              <a:defRPr sz="2000">
                <a:solidFill>
                  <a:schemeClr val="tx2"/>
                </a:solidFill>
                <a:latin typeface="Century Gothic" pitchFamily="34" charset="0"/>
              </a:defRPr>
            </a:lvl3pPr>
            <a:lvl4pPr marL="1600200" indent="-228600">
              <a:spcBef>
                <a:spcPct val="20000"/>
              </a:spcBef>
              <a:buClr>
                <a:schemeClr val="accent1"/>
              </a:buClr>
              <a:buSzPct val="76000"/>
              <a:buFont typeface="Wingdings 2" pitchFamily="18" charset="2"/>
              <a:buChar char=""/>
              <a:defRPr>
                <a:solidFill>
                  <a:schemeClr val="tx2"/>
                </a:solidFill>
                <a:latin typeface="Century Gothic" pitchFamily="34" charset="0"/>
              </a:defRPr>
            </a:lvl4pPr>
            <a:lvl5pPr marL="2057400" indent="-228600">
              <a:spcBef>
                <a:spcPct val="20000"/>
              </a:spcBef>
              <a:buClr>
                <a:schemeClr val="accent1"/>
              </a:buClr>
              <a:buSzPct val="76000"/>
              <a:buFont typeface="Wingdings 2" pitchFamily="18" charset="2"/>
              <a:buChar char=""/>
              <a:defRPr sz="1600">
                <a:solidFill>
                  <a:schemeClr val="tx2"/>
                </a:solidFill>
                <a:latin typeface="Century Gothic" pitchFamily="34" charset="0"/>
              </a:defRPr>
            </a:lvl5pPr>
            <a:lvl6pPr marL="25146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6pPr>
            <a:lvl7pPr marL="29718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7pPr>
            <a:lvl8pPr marL="34290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8pPr>
            <a:lvl9pPr marL="38862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9pPr>
          </a:lstStyle>
          <a:p>
            <a:pPr eaLnBrk="1" hangingPunct="1">
              <a:spcBef>
                <a:spcPct val="0"/>
              </a:spcBef>
              <a:buClrTx/>
              <a:buSzTx/>
              <a:buFontTx/>
              <a:buNone/>
            </a:pPr>
            <a:endParaRPr lang="en-US" altLang="en-US" sz="1800">
              <a:solidFill>
                <a:schemeClr val="tx1"/>
              </a:solidFill>
              <a:latin typeface="Arial" charset="0"/>
            </a:endParaRPr>
          </a:p>
        </p:txBody>
      </p:sp>
      <p:sp>
        <p:nvSpPr>
          <p:cNvPr id="5131" name="Rectangle 10"/>
          <p:cNvSpPr>
            <a:spLocks noChangeArrowheads="1"/>
          </p:cNvSpPr>
          <p:nvPr/>
        </p:nvSpPr>
        <p:spPr bwMode="auto">
          <a:xfrm>
            <a:off x="6858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accent1"/>
              </a:buClr>
              <a:buSzPct val="76000"/>
              <a:buFont typeface="Wingdings 2" pitchFamily="18" charset="2"/>
              <a:buChar char=""/>
              <a:defRPr sz="2400">
                <a:solidFill>
                  <a:schemeClr val="tx2"/>
                </a:solidFill>
                <a:latin typeface="Century Gothic" pitchFamily="34" charset="0"/>
              </a:defRPr>
            </a:lvl1pPr>
            <a:lvl2pPr marL="742950" indent="-285750">
              <a:spcBef>
                <a:spcPct val="20000"/>
              </a:spcBef>
              <a:buClr>
                <a:schemeClr val="accent1"/>
              </a:buClr>
              <a:buSzPct val="76000"/>
              <a:buFont typeface="Wingdings 2" pitchFamily="18" charset="2"/>
              <a:buChar char=""/>
              <a:defRPr sz="2200">
                <a:solidFill>
                  <a:schemeClr val="tx2"/>
                </a:solidFill>
                <a:latin typeface="Century Gothic" pitchFamily="34" charset="0"/>
              </a:defRPr>
            </a:lvl2pPr>
            <a:lvl3pPr marL="1143000" indent="-228600">
              <a:spcBef>
                <a:spcPct val="20000"/>
              </a:spcBef>
              <a:buClr>
                <a:schemeClr val="accent1"/>
              </a:buClr>
              <a:buSzPct val="76000"/>
              <a:buFont typeface="Wingdings 2" pitchFamily="18" charset="2"/>
              <a:buChar char=""/>
              <a:defRPr sz="2000">
                <a:solidFill>
                  <a:schemeClr val="tx2"/>
                </a:solidFill>
                <a:latin typeface="Century Gothic" pitchFamily="34" charset="0"/>
              </a:defRPr>
            </a:lvl3pPr>
            <a:lvl4pPr marL="1600200" indent="-228600">
              <a:spcBef>
                <a:spcPct val="20000"/>
              </a:spcBef>
              <a:buClr>
                <a:schemeClr val="accent1"/>
              </a:buClr>
              <a:buSzPct val="76000"/>
              <a:buFont typeface="Wingdings 2" pitchFamily="18" charset="2"/>
              <a:buChar char=""/>
              <a:defRPr>
                <a:solidFill>
                  <a:schemeClr val="tx2"/>
                </a:solidFill>
                <a:latin typeface="Century Gothic" pitchFamily="34" charset="0"/>
              </a:defRPr>
            </a:lvl4pPr>
            <a:lvl5pPr marL="2057400" indent="-228600">
              <a:spcBef>
                <a:spcPct val="20000"/>
              </a:spcBef>
              <a:buClr>
                <a:schemeClr val="accent1"/>
              </a:buClr>
              <a:buSzPct val="76000"/>
              <a:buFont typeface="Wingdings 2" pitchFamily="18" charset="2"/>
              <a:buChar char=""/>
              <a:defRPr sz="1600">
                <a:solidFill>
                  <a:schemeClr val="tx2"/>
                </a:solidFill>
                <a:latin typeface="Century Gothic" pitchFamily="34" charset="0"/>
              </a:defRPr>
            </a:lvl5pPr>
            <a:lvl6pPr marL="25146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6pPr>
            <a:lvl7pPr marL="29718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7pPr>
            <a:lvl8pPr marL="34290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8pPr>
            <a:lvl9pPr marL="38862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9pPr>
          </a:lstStyle>
          <a:p>
            <a:pPr eaLnBrk="1" hangingPunct="1">
              <a:spcBef>
                <a:spcPct val="0"/>
              </a:spcBef>
              <a:buClrTx/>
              <a:buSzTx/>
              <a:buFontTx/>
              <a:buNone/>
            </a:pPr>
            <a:endParaRPr lang="en-US" altLang="en-US" sz="1800">
              <a:solidFill>
                <a:schemeClr val="tx1"/>
              </a:solidFill>
              <a:latin typeface="Arial" charset="0"/>
            </a:endParaRPr>
          </a:p>
        </p:txBody>
      </p:sp>
      <p:sp>
        <p:nvSpPr>
          <p:cNvPr id="5132" name="Rectangle 11"/>
          <p:cNvSpPr>
            <a:spLocks noChangeArrowheads="1"/>
          </p:cNvSpPr>
          <p:nvPr/>
        </p:nvSpPr>
        <p:spPr bwMode="auto">
          <a:xfrm>
            <a:off x="6858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accent1"/>
              </a:buClr>
              <a:buSzPct val="76000"/>
              <a:buFont typeface="Wingdings 2" pitchFamily="18" charset="2"/>
              <a:buChar char=""/>
              <a:defRPr sz="2400">
                <a:solidFill>
                  <a:schemeClr val="tx2"/>
                </a:solidFill>
                <a:latin typeface="Century Gothic" pitchFamily="34" charset="0"/>
              </a:defRPr>
            </a:lvl1pPr>
            <a:lvl2pPr marL="742950" indent="-285750">
              <a:spcBef>
                <a:spcPct val="20000"/>
              </a:spcBef>
              <a:buClr>
                <a:schemeClr val="accent1"/>
              </a:buClr>
              <a:buSzPct val="76000"/>
              <a:buFont typeface="Wingdings 2" pitchFamily="18" charset="2"/>
              <a:buChar char=""/>
              <a:defRPr sz="2200">
                <a:solidFill>
                  <a:schemeClr val="tx2"/>
                </a:solidFill>
                <a:latin typeface="Century Gothic" pitchFamily="34" charset="0"/>
              </a:defRPr>
            </a:lvl2pPr>
            <a:lvl3pPr marL="1143000" indent="-228600">
              <a:spcBef>
                <a:spcPct val="20000"/>
              </a:spcBef>
              <a:buClr>
                <a:schemeClr val="accent1"/>
              </a:buClr>
              <a:buSzPct val="76000"/>
              <a:buFont typeface="Wingdings 2" pitchFamily="18" charset="2"/>
              <a:buChar char=""/>
              <a:defRPr sz="2000">
                <a:solidFill>
                  <a:schemeClr val="tx2"/>
                </a:solidFill>
                <a:latin typeface="Century Gothic" pitchFamily="34" charset="0"/>
              </a:defRPr>
            </a:lvl3pPr>
            <a:lvl4pPr marL="1600200" indent="-228600">
              <a:spcBef>
                <a:spcPct val="20000"/>
              </a:spcBef>
              <a:buClr>
                <a:schemeClr val="accent1"/>
              </a:buClr>
              <a:buSzPct val="76000"/>
              <a:buFont typeface="Wingdings 2" pitchFamily="18" charset="2"/>
              <a:buChar char=""/>
              <a:defRPr>
                <a:solidFill>
                  <a:schemeClr val="tx2"/>
                </a:solidFill>
                <a:latin typeface="Century Gothic" pitchFamily="34" charset="0"/>
              </a:defRPr>
            </a:lvl4pPr>
            <a:lvl5pPr marL="2057400" indent="-228600">
              <a:spcBef>
                <a:spcPct val="20000"/>
              </a:spcBef>
              <a:buClr>
                <a:schemeClr val="accent1"/>
              </a:buClr>
              <a:buSzPct val="76000"/>
              <a:buFont typeface="Wingdings 2" pitchFamily="18" charset="2"/>
              <a:buChar char=""/>
              <a:defRPr sz="1600">
                <a:solidFill>
                  <a:schemeClr val="tx2"/>
                </a:solidFill>
                <a:latin typeface="Century Gothic" pitchFamily="34" charset="0"/>
              </a:defRPr>
            </a:lvl5pPr>
            <a:lvl6pPr marL="25146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6pPr>
            <a:lvl7pPr marL="29718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7pPr>
            <a:lvl8pPr marL="34290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8pPr>
            <a:lvl9pPr marL="38862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9pPr>
          </a:lstStyle>
          <a:p>
            <a:pPr eaLnBrk="1" hangingPunct="1">
              <a:spcBef>
                <a:spcPct val="0"/>
              </a:spcBef>
              <a:buClrTx/>
              <a:buSzTx/>
              <a:buFontTx/>
              <a:buNone/>
            </a:pPr>
            <a:endParaRPr lang="en-US" altLang="en-US" sz="1800">
              <a:solidFill>
                <a:schemeClr val="tx1"/>
              </a:solidFill>
              <a:latin typeface="Arial" charset="0"/>
            </a:endParaRPr>
          </a:p>
        </p:txBody>
      </p:sp>
      <p:sp>
        <p:nvSpPr>
          <p:cNvPr id="5133" name="Rectangle 12"/>
          <p:cNvSpPr>
            <a:spLocks noChangeArrowheads="1"/>
          </p:cNvSpPr>
          <p:nvPr/>
        </p:nvSpPr>
        <p:spPr bwMode="auto">
          <a:xfrm>
            <a:off x="6858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accent1"/>
              </a:buClr>
              <a:buSzPct val="76000"/>
              <a:buFont typeface="Wingdings 2" pitchFamily="18" charset="2"/>
              <a:buChar char=""/>
              <a:defRPr sz="2400">
                <a:solidFill>
                  <a:schemeClr val="tx2"/>
                </a:solidFill>
                <a:latin typeface="Century Gothic" pitchFamily="34" charset="0"/>
              </a:defRPr>
            </a:lvl1pPr>
            <a:lvl2pPr marL="742950" indent="-285750">
              <a:spcBef>
                <a:spcPct val="20000"/>
              </a:spcBef>
              <a:buClr>
                <a:schemeClr val="accent1"/>
              </a:buClr>
              <a:buSzPct val="76000"/>
              <a:buFont typeface="Wingdings 2" pitchFamily="18" charset="2"/>
              <a:buChar char=""/>
              <a:defRPr sz="2200">
                <a:solidFill>
                  <a:schemeClr val="tx2"/>
                </a:solidFill>
                <a:latin typeface="Century Gothic" pitchFamily="34" charset="0"/>
              </a:defRPr>
            </a:lvl2pPr>
            <a:lvl3pPr marL="1143000" indent="-228600">
              <a:spcBef>
                <a:spcPct val="20000"/>
              </a:spcBef>
              <a:buClr>
                <a:schemeClr val="accent1"/>
              </a:buClr>
              <a:buSzPct val="76000"/>
              <a:buFont typeface="Wingdings 2" pitchFamily="18" charset="2"/>
              <a:buChar char=""/>
              <a:defRPr sz="2000">
                <a:solidFill>
                  <a:schemeClr val="tx2"/>
                </a:solidFill>
                <a:latin typeface="Century Gothic" pitchFamily="34" charset="0"/>
              </a:defRPr>
            </a:lvl3pPr>
            <a:lvl4pPr marL="1600200" indent="-228600">
              <a:spcBef>
                <a:spcPct val="20000"/>
              </a:spcBef>
              <a:buClr>
                <a:schemeClr val="accent1"/>
              </a:buClr>
              <a:buSzPct val="76000"/>
              <a:buFont typeface="Wingdings 2" pitchFamily="18" charset="2"/>
              <a:buChar char=""/>
              <a:defRPr>
                <a:solidFill>
                  <a:schemeClr val="tx2"/>
                </a:solidFill>
                <a:latin typeface="Century Gothic" pitchFamily="34" charset="0"/>
              </a:defRPr>
            </a:lvl4pPr>
            <a:lvl5pPr marL="2057400" indent="-228600">
              <a:spcBef>
                <a:spcPct val="20000"/>
              </a:spcBef>
              <a:buClr>
                <a:schemeClr val="accent1"/>
              </a:buClr>
              <a:buSzPct val="76000"/>
              <a:buFont typeface="Wingdings 2" pitchFamily="18" charset="2"/>
              <a:buChar char=""/>
              <a:defRPr sz="1600">
                <a:solidFill>
                  <a:schemeClr val="tx2"/>
                </a:solidFill>
                <a:latin typeface="Century Gothic" pitchFamily="34" charset="0"/>
              </a:defRPr>
            </a:lvl5pPr>
            <a:lvl6pPr marL="25146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6pPr>
            <a:lvl7pPr marL="29718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7pPr>
            <a:lvl8pPr marL="34290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8pPr>
            <a:lvl9pPr marL="38862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9pPr>
          </a:lstStyle>
          <a:p>
            <a:pPr eaLnBrk="1" hangingPunct="1">
              <a:spcBef>
                <a:spcPct val="0"/>
              </a:spcBef>
              <a:buClrTx/>
              <a:buSzTx/>
              <a:buFontTx/>
              <a:buNone/>
            </a:pPr>
            <a:endParaRPr lang="en-US" altLang="en-US" sz="1800">
              <a:solidFill>
                <a:schemeClr val="tx1"/>
              </a:solidFill>
              <a:latin typeface="Arial" charset="0"/>
            </a:endParaRPr>
          </a:p>
        </p:txBody>
      </p:sp>
      <p:sp>
        <p:nvSpPr>
          <p:cNvPr id="5134" name="Rectangle 13"/>
          <p:cNvSpPr>
            <a:spLocks noChangeArrowheads="1"/>
          </p:cNvSpPr>
          <p:nvPr/>
        </p:nvSpPr>
        <p:spPr bwMode="auto">
          <a:xfrm>
            <a:off x="6858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accent1"/>
              </a:buClr>
              <a:buSzPct val="76000"/>
              <a:buFont typeface="Wingdings 2" pitchFamily="18" charset="2"/>
              <a:buChar char=""/>
              <a:defRPr sz="2400">
                <a:solidFill>
                  <a:schemeClr val="tx2"/>
                </a:solidFill>
                <a:latin typeface="Century Gothic" pitchFamily="34" charset="0"/>
              </a:defRPr>
            </a:lvl1pPr>
            <a:lvl2pPr marL="742950" indent="-285750">
              <a:spcBef>
                <a:spcPct val="20000"/>
              </a:spcBef>
              <a:buClr>
                <a:schemeClr val="accent1"/>
              </a:buClr>
              <a:buSzPct val="76000"/>
              <a:buFont typeface="Wingdings 2" pitchFamily="18" charset="2"/>
              <a:buChar char=""/>
              <a:defRPr sz="2200">
                <a:solidFill>
                  <a:schemeClr val="tx2"/>
                </a:solidFill>
                <a:latin typeface="Century Gothic" pitchFamily="34" charset="0"/>
              </a:defRPr>
            </a:lvl2pPr>
            <a:lvl3pPr marL="1143000" indent="-228600">
              <a:spcBef>
                <a:spcPct val="20000"/>
              </a:spcBef>
              <a:buClr>
                <a:schemeClr val="accent1"/>
              </a:buClr>
              <a:buSzPct val="76000"/>
              <a:buFont typeface="Wingdings 2" pitchFamily="18" charset="2"/>
              <a:buChar char=""/>
              <a:defRPr sz="2000">
                <a:solidFill>
                  <a:schemeClr val="tx2"/>
                </a:solidFill>
                <a:latin typeface="Century Gothic" pitchFamily="34" charset="0"/>
              </a:defRPr>
            </a:lvl3pPr>
            <a:lvl4pPr marL="1600200" indent="-228600">
              <a:spcBef>
                <a:spcPct val="20000"/>
              </a:spcBef>
              <a:buClr>
                <a:schemeClr val="accent1"/>
              </a:buClr>
              <a:buSzPct val="76000"/>
              <a:buFont typeface="Wingdings 2" pitchFamily="18" charset="2"/>
              <a:buChar char=""/>
              <a:defRPr>
                <a:solidFill>
                  <a:schemeClr val="tx2"/>
                </a:solidFill>
                <a:latin typeface="Century Gothic" pitchFamily="34" charset="0"/>
              </a:defRPr>
            </a:lvl4pPr>
            <a:lvl5pPr marL="2057400" indent="-228600">
              <a:spcBef>
                <a:spcPct val="20000"/>
              </a:spcBef>
              <a:buClr>
                <a:schemeClr val="accent1"/>
              </a:buClr>
              <a:buSzPct val="76000"/>
              <a:buFont typeface="Wingdings 2" pitchFamily="18" charset="2"/>
              <a:buChar char=""/>
              <a:defRPr sz="1600">
                <a:solidFill>
                  <a:schemeClr val="tx2"/>
                </a:solidFill>
                <a:latin typeface="Century Gothic" pitchFamily="34" charset="0"/>
              </a:defRPr>
            </a:lvl5pPr>
            <a:lvl6pPr marL="25146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6pPr>
            <a:lvl7pPr marL="29718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7pPr>
            <a:lvl8pPr marL="34290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8pPr>
            <a:lvl9pPr marL="38862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9pPr>
          </a:lstStyle>
          <a:p>
            <a:pPr eaLnBrk="1" hangingPunct="1">
              <a:spcBef>
                <a:spcPct val="0"/>
              </a:spcBef>
              <a:buClrTx/>
              <a:buSzTx/>
              <a:buFontTx/>
              <a:buNone/>
            </a:pPr>
            <a:endParaRPr lang="en-US" altLang="en-US" sz="1800">
              <a:solidFill>
                <a:schemeClr val="tx1"/>
              </a:solidFill>
              <a:latin typeface="Arial" charset="0"/>
            </a:endParaRPr>
          </a:p>
        </p:txBody>
      </p:sp>
      <p:sp>
        <p:nvSpPr>
          <p:cNvPr id="5135" name="Rectangle 14"/>
          <p:cNvSpPr>
            <a:spLocks noGrp="1" noChangeArrowheads="1"/>
          </p:cNvSpPr>
          <p:nvPr>
            <p:ph type="subTitle" idx="1"/>
          </p:nvPr>
        </p:nvSpPr>
        <p:spPr>
          <a:xfrm>
            <a:off x="4572000" y="610137"/>
            <a:ext cx="3687763" cy="1447800"/>
          </a:xfrm>
        </p:spPr>
        <p:txBody>
          <a:bodyPr lIns="90488" tIns="44450" rIns="90488" bIns="44450"/>
          <a:lstStyle/>
          <a:p>
            <a:pPr marL="342900" indent="-342900" algn="ctr"/>
            <a:r>
              <a:rPr lang="en-US" altLang="en-US" sz="4000" b="1" dirty="0">
                <a:solidFill>
                  <a:schemeClr val="bg1"/>
                </a:solidFill>
              </a:rPr>
              <a:t>Smart Money</a:t>
            </a:r>
          </a:p>
          <a:p>
            <a:pPr marL="342900" indent="-342900" algn="ctr"/>
            <a:r>
              <a:rPr lang="en-US" altLang="en-US" sz="4000" b="1" dirty="0">
                <a:solidFill>
                  <a:schemeClr val="bg1"/>
                </a:solidFill>
              </a:rPr>
              <a:t>Management</a:t>
            </a:r>
            <a:endParaRPr lang="en-US" altLang="en-US" b="1" dirty="0">
              <a:solidFill>
                <a:schemeClr val="bg1"/>
              </a:solidFill>
            </a:endParaRPr>
          </a:p>
        </p:txBody>
      </p:sp>
      <p:sp>
        <p:nvSpPr>
          <p:cNvPr id="5137" name="Rectangle 18"/>
          <p:cNvSpPr>
            <a:spLocks noChangeArrowheads="1"/>
          </p:cNvSpPr>
          <p:nvPr/>
        </p:nvSpPr>
        <p:spPr bwMode="auto">
          <a:xfrm>
            <a:off x="121186" y="304800"/>
            <a:ext cx="439573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88" tIns="44450" rIns="90488" bIns="44450"/>
          <a:lstStyle>
            <a:lvl1pPr marL="342900" indent="-342900">
              <a:spcBef>
                <a:spcPct val="20000"/>
              </a:spcBef>
              <a:buClr>
                <a:schemeClr val="accent1"/>
              </a:buClr>
              <a:buSzPct val="76000"/>
              <a:buFont typeface="Wingdings 2" pitchFamily="18" charset="2"/>
              <a:buChar char=""/>
              <a:defRPr sz="2400">
                <a:solidFill>
                  <a:schemeClr val="tx2"/>
                </a:solidFill>
                <a:latin typeface="Century Gothic" pitchFamily="34" charset="0"/>
              </a:defRPr>
            </a:lvl1pPr>
            <a:lvl2pPr marL="742950" indent="-285750">
              <a:spcBef>
                <a:spcPct val="20000"/>
              </a:spcBef>
              <a:buClr>
                <a:schemeClr val="accent1"/>
              </a:buClr>
              <a:buSzPct val="76000"/>
              <a:buFont typeface="Wingdings 2" pitchFamily="18" charset="2"/>
              <a:buChar char=""/>
              <a:defRPr sz="2200">
                <a:solidFill>
                  <a:schemeClr val="tx2"/>
                </a:solidFill>
                <a:latin typeface="Century Gothic" pitchFamily="34" charset="0"/>
              </a:defRPr>
            </a:lvl2pPr>
            <a:lvl3pPr marL="1143000" indent="-228600">
              <a:spcBef>
                <a:spcPct val="20000"/>
              </a:spcBef>
              <a:buClr>
                <a:schemeClr val="accent1"/>
              </a:buClr>
              <a:buSzPct val="76000"/>
              <a:buFont typeface="Wingdings 2" pitchFamily="18" charset="2"/>
              <a:buChar char=""/>
              <a:defRPr sz="2000">
                <a:solidFill>
                  <a:schemeClr val="tx2"/>
                </a:solidFill>
                <a:latin typeface="Century Gothic" pitchFamily="34" charset="0"/>
              </a:defRPr>
            </a:lvl3pPr>
            <a:lvl4pPr marL="1600200" indent="-228600">
              <a:spcBef>
                <a:spcPct val="20000"/>
              </a:spcBef>
              <a:buClr>
                <a:schemeClr val="accent1"/>
              </a:buClr>
              <a:buSzPct val="76000"/>
              <a:buFont typeface="Wingdings 2" pitchFamily="18" charset="2"/>
              <a:buChar char=""/>
              <a:defRPr>
                <a:solidFill>
                  <a:schemeClr val="tx2"/>
                </a:solidFill>
                <a:latin typeface="Century Gothic" pitchFamily="34" charset="0"/>
              </a:defRPr>
            </a:lvl4pPr>
            <a:lvl5pPr marL="2057400" indent="-228600">
              <a:spcBef>
                <a:spcPct val="20000"/>
              </a:spcBef>
              <a:buClr>
                <a:schemeClr val="accent1"/>
              </a:buClr>
              <a:buSzPct val="76000"/>
              <a:buFont typeface="Wingdings 2" pitchFamily="18" charset="2"/>
              <a:buChar char=""/>
              <a:defRPr sz="1600">
                <a:solidFill>
                  <a:schemeClr val="tx2"/>
                </a:solidFill>
                <a:latin typeface="Century Gothic" pitchFamily="34" charset="0"/>
              </a:defRPr>
            </a:lvl5pPr>
            <a:lvl6pPr marL="25146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6pPr>
            <a:lvl7pPr marL="29718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7pPr>
            <a:lvl8pPr marL="34290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8pPr>
            <a:lvl9pPr marL="38862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9pPr>
          </a:lstStyle>
          <a:p>
            <a:pPr algn="ctr" eaLnBrk="1" hangingPunct="1">
              <a:buClrTx/>
              <a:buSzTx/>
              <a:buFontTx/>
              <a:buNone/>
            </a:pPr>
            <a:r>
              <a:rPr lang="en-US" altLang="en-US" sz="2800" b="1" dirty="0">
                <a:solidFill>
                  <a:srgbClr val="002060"/>
                </a:solidFill>
                <a:latin typeface="Arial" charset="0"/>
              </a:rPr>
              <a:t>Virginia Cooperative Extension </a:t>
            </a:r>
          </a:p>
          <a:p>
            <a:pPr algn="ctr" eaLnBrk="1" hangingPunct="1">
              <a:buClrTx/>
              <a:buSzTx/>
              <a:buFontTx/>
              <a:buNone/>
            </a:pPr>
            <a:endParaRPr lang="en-US" altLang="en-US" sz="2200" b="1" dirty="0">
              <a:solidFill>
                <a:srgbClr val="002060"/>
              </a:solidFill>
              <a:latin typeface="Arial" charset="0"/>
            </a:endParaRPr>
          </a:p>
        </p:txBody>
      </p:sp>
      <p:sp>
        <p:nvSpPr>
          <p:cNvPr id="5138" name="Text Box 19"/>
          <p:cNvSpPr txBox="1">
            <a:spLocks noChangeArrowheads="1"/>
          </p:cNvSpPr>
          <p:nvPr/>
        </p:nvSpPr>
        <p:spPr bwMode="auto">
          <a:xfrm>
            <a:off x="4630673" y="2550017"/>
            <a:ext cx="3629089" cy="369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76000"/>
              <a:buFont typeface="Wingdings 2" pitchFamily="18" charset="2"/>
              <a:buChar char=""/>
              <a:defRPr sz="2400">
                <a:solidFill>
                  <a:schemeClr val="tx2"/>
                </a:solidFill>
                <a:latin typeface="Century Gothic" pitchFamily="34" charset="0"/>
              </a:defRPr>
            </a:lvl1pPr>
            <a:lvl2pPr marL="742950" indent="-285750">
              <a:spcBef>
                <a:spcPct val="20000"/>
              </a:spcBef>
              <a:buClr>
                <a:schemeClr val="accent1"/>
              </a:buClr>
              <a:buSzPct val="76000"/>
              <a:buFont typeface="Wingdings 2" pitchFamily="18" charset="2"/>
              <a:buChar char=""/>
              <a:defRPr sz="2200">
                <a:solidFill>
                  <a:schemeClr val="tx2"/>
                </a:solidFill>
                <a:latin typeface="Century Gothic" pitchFamily="34" charset="0"/>
              </a:defRPr>
            </a:lvl2pPr>
            <a:lvl3pPr marL="1143000" indent="-228600">
              <a:spcBef>
                <a:spcPct val="20000"/>
              </a:spcBef>
              <a:buClr>
                <a:schemeClr val="accent1"/>
              </a:buClr>
              <a:buSzPct val="76000"/>
              <a:buFont typeface="Wingdings 2" pitchFamily="18" charset="2"/>
              <a:buChar char=""/>
              <a:defRPr sz="2000">
                <a:solidFill>
                  <a:schemeClr val="tx2"/>
                </a:solidFill>
                <a:latin typeface="Century Gothic" pitchFamily="34" charset="0"/>
              </a:defRPr>
            </a:lvl3pPr>
            <a:lvl4pPr marL="1600200" indent="-228600">
              <a:spcBef>
                <a:spcPct val="20000"/>
              </a:spcBef>
              <a:buClr>
                <a:schemeClr val="accent1"/>
              </a:buClr>
              <a:buSzPct val="76000"/>
              <a:buFont typeface="Wingdings 2" pitchFamily="18" charset="2"/>
              <a:buChar char=""/>
              <a:defRPr>
                <a:solidFill>
                  <a:schemeClr val="tx2"/>
                </a:solidFill>
                <a:latin typeface="Century Gothic" pitchFamily="34" charset="0"/>
              </a:defRPr>
            </a:lvl4pPr>
            <a:lvl5pPr marL="2057400" indent="-228600">
              <a:spcBef>
                <a:spcPct val="20000"/>
              </a:spcBef>
              <a:buClr>
                <a:schemeClr val="accent1"/>
              </a:buClr>
              <a:buSzPct val="76000"/>
              <a:buFont typeface="Wingdings 2" pitchFamily="18" charset="2"/>
              <a:buChar char=""/>
              <a:defRPr sz="1600">
                <a:solidFill>
                  <a:schemeClr val="tx2"/>
                </a:solidFill>
                <a:latin typeface="Century Gothic" pitchFamily="34" charset="0"/>
              </a:defRPr>
            </a:lvl5pPr>
            <a:lvl6pPr marL="25146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6pPr>
            <a:lvl7pPr marL="29718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7pPr>
            <a:lvl8pPr marL="34290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8pPr>
            <a:lvl9pPr marL="38862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9pPr>
          </a:lstStyle>
          <a:p>
            <a:pPr algn="ctr" eaLnBrk="1" hangingPunct="1">
              <a:spcBef>
                <a:spcPct val="0"/>
              </a:spcBef>
              <a:spcAft>
                <a:spcPts val="200"/>
              </a:spcAft>
              <a:buClrTx/>
              <a:buSzTx/>
              <a:buFontTx/>
              <a:buNone/>
            </a:pPr>
            <a:r>
              <a:rPr lang="en-US" altLang="en-US" sz="1600" dirty="0">
                <a:solidFill>
                  <a:srgbClr val="000000"/>
                </a:solidFill>
                <a:latin typeface="Arial" charset="0"/>
              </a:rPr>
              <a:t>Extension is a joint program of Virginia Tech, Virginia State University, the U.S. Department of Agriculture, and state and local governments.</a:t>
            </a:r>
          </a:p>
          <a:p>
            <a:pPr algn="ctr" eaLnBrk="1" hangingPunct="1">
              <a:spcBef>
                <a:spcPts val="138"/>
              </a:spcBef>
              <a:buClrTx/>
              <a:buSzTx/>
              <a:buFontTx/>
              <a:buNone/>
            </a:pPr>
            <a:r>
              <a:rPr lang="en-US" altLang="en-US" sz="1600" dirty="0">
                <a:solidFill>
                  <a:srgbClr val="000000"/>
                </a:solidFill>
                <a:latin typeface="Arial" charset="0"/>
              </a:rPr>
              <a:t>Virginia Cooperative Extension programs and employment are open to all, regardless of race, color, national origin, sex, religion, age, disability, political beliefs, sexual orientation, or marital or family status. Equal Opportunity Employer. </a:t>
            </a:r>
          </a:p>
          <a:p>
            <a:pPr eaLnBrk="1" hangingPunct="1">
              <a:spcBef>
                <a:spcPct val="0"/>
              </a:spcBef>
              <a:buClrTx/>
              <a:buSzTx/>
              <a:buFontTx/>
              <a:buNone/>
            </a:pPr>
            <a:endParaRPr lang="en-US" altLang="en-US" sz="1600" dirty="0">
              <a:solidFill>
                <a:schemeClr val="tx1"/>
              </a:solidFill>
              <a:latin typeface="Times New Roman" pitchFamily="18" charset="0"/>
            </a:endParaRPr>
          </a:p>
        </p:txBody>
      </p:sp>
      <p:sp>
        <p:nvSpPr>
          <p:cNvPr id="2" name="TextBox 1"/>
          <p:cNvSpPr txBox="1"/>
          <p:nvPr/>
        </p:nvSpPr>
        <p:spPr>
          <a:xfrm>
            <a:off x="480923" y="5014119"/>
            <a:ext cx="3941763" cy="1231106"/>
          </a:xfrm>
          <a:prstGeom prst="rect">
            <a:avLst/>
          </a:prstGeom>
          <a:noFill/>
        </p:spPr>
        <p:txBody>
          <a:bodyPr>
            <a:spAutoFit/>
          </a:bodyPr>
          <a:lstStyle/>
          <a:p>
            <a:pPr algn="ctr" eaLnBrk="1" hangingPunct="1">
              <a:defRPr/>
            </a:pPr>
            <a:r>
              <a:rPr lang="en-US" altLang="en-US" sz="2800" b="1" dirty="0">
                <a:solidFill>
                  <a:srgbClr val="C00000"/>
                </a:solidFill>
              </a:rPr>
              <a:t>Financial Education for Adults </a:t>
            </a:r>
            <a:r>
              <a:rPr lang="en-US" altLang="en-US" sz="2800" b="1" dirty="0" smtClean="0">
                <a:solidFill>
                  <a:srgbClr val="C00000"/>
                </a:solidFill>
              </a:rPr>
              <a:t>2018</a:t>
            </a:r>
            <a:endParaRPr lang="en-US" altLang="en-US" sz="2800" b="1" dirty="0">
              <a:solidFill>
                <a:srgbClr val="C00000"/>
              </a:solidFill>
            </a:endParaRPr>
          </a:p>
          <a:p>
            <a:pPr>
              <a:defRPr/>
            </a:pPr>
            <a:endParaRPr lang="en-US" dirty="0"/>
          </a:p>
        </p:txBody>
      </p:sp>
      <p:pic>
        <p:nvPicPr>
          <p:cNvPr id="5175" name="Picture 55" descr="C:\Users\vsn4799a\Downloads\Financial Education Logo_files\VCE-V2Clr-Tall version.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45608" y="1545464"/>
            <a:ext cx="1753216" cy="346548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Object 1" descr="image00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02188" y="5828353"/>
            <a:ext cx="1065262" cy="475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4" name="Picture 2"/>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371596" y="725421"/>
            <a:ext cx="6306214" cy="1570001"/>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4464268" y="37068"/>
            <a:ext cx="3810000" cy="523220"/>
          </a:xfrm>
          <a:prstGeom prst="rect">
            <a:avLst/>
          </a:prstGeom>
          <a:noFill/>
        </p:spPr>
        <p:txBody>
          <a:bodyPr wrap="square" rtlCol="0">
            <a:spAutoFit/>
          </a:bodyPr>
          <a:lstStyle/>
          <a:p>
            <a:pPr algn="ctr"/>
            <a:r>
              <a:rPr lang="en-US" sz="2800" b="1" dirty="0">
                <a:solidFill>
                  <a:schemeClr val="bg1"/>
                </a:solidFill>
              </a:rPr>
              <a:t> </a:t>
            </a:r>
            <a:r>
              <a:rPr lang="en-US" sz="2600" b="1" dirty="0">
                <a:solidFill>
                  <a:schemeClr val="bg1"/>
                </a:solidFill>
              </a:rPr>
              <a:t>Determine Expenses</a:t>
            </a:r>
          </a:p>
        </p:txBody>
      </p:sp>
      <p:graphicFrame>
        <p:nvGraphicFramePr>
          <p:cNvPr id="3" name="Table 2"/>
          <p:cNvGraphicFramePr>
            <a:graphicFrameLocks noGrp="1"/>
          </p:cNvGraphicFramePr>
          <p:nvPr>
            <p:extLst>
              <p:ext uri="{D42A27DB-BD31-4B8C-83A1-F6EECF244321}">
                <p14:modId xmlns:p14="http://schemas.microsoft.com/office/powerpoint/2010/main" val="3313213614"/>
              </p:ext>
            </p:extLst>
          </p:nvPr>
        </p:nvGraphicFramePr>
        <p:xfrm>
          <a:off x="1284907" y="2011201"/>
          <a:ext cx="6600249" cy="3884433"/>
        </p:xfrm>
        <a:graphic>
          <a:graphicData uri="http://schemas.openxmlformats.org/drawingml/2006/table">
            <a:tbl>
              <a:tblPr firstRow="1" bandRow="1">
                <a:tableStyleId>{5C22544A-7EE6-4342-B048-85BDC9FD1C3A}</a:tableStyleId>
              </a:tblPr>
              <a:tblGrid>
                <a:gridCol w="2250085">
                  <a:extLst>
                    <a:ext uri="{9D8B030D-6E8A-4147-A177-3AD203B41FA5}">
                      <a16:colId xmlns:a16="http://schemas.microsoft.com/office/drawing/2014/main" val="20000"/>
                    </a:ext>
                  </a:extLst>
                </a:gridCol>
                <a:gridCol w="2279498">
                  <a:extLst>
                    <a:ext uri="{9D8B030D-6E8A-4147-A177-3AD203B41FA5}">
                      <a16:colId xmlns:a16="http://schemas.microsoft.com/office/drawing/2014/main" val="20001"/>
                    </a:ext>
                  </a:extLst>
                </a:gridCol>
                <a:gridCol w="2070666">
                  <a:extLst>
                    <a:ext uri="{9D8B030D-6E8A-4147-A177-3AD203B41FA5}">
                      <a16:colId xmlns:a16="http://schemas.microsoft.com/office/drawing/2014/main" val="20002"/>
                    </a:ext>
                  </a:extLst>
                </a:gridCol>
              </a:tblGrid>
              <a:tr h="412516">
                <a:tc>
                  <a:txBody>
                    <a:bodyPr/>
                    <a:lstStyle/>
                    <a:p>
                      <a:pPr algn="ctr"/>
                      <a:r>
                        <a:rPr lang="en-US" sz="1600" dirty="0"/>
                        <a:t> Fixed Expenses</a:t>
                      </a:r>
                    </a:p>
                  </a:txBody>
                  <a:tcPr marL="77650" marR="77650" marT="38825" marB="38825"/>
                </a:tc>
                <a:tc>
                  <a:txBody>
                    <a:bodyPr/>
                    <a:lstStyle/>
                    <a:p>
                      <a:pPr algn="ctr"/>
                      <a:r>
                        <a:rPr lang="en-US" sz="1600" dirty="0"/>
                        <a:t> Variable Expenses</a:t>
                      </a:r>
                    </a:p>
                  </a:txBody>
                  <a:tcPr marL="77650" marR="77650" marT="38825" marB="38825"/>
                </a:tc>
                <a:tc>
                  <a:txBody>
                    <a:bodyPr/>
                    <a:lstStyle/>
                    <a:p>
                      <a:pPr algn="ctr"/>
                      <a:r>
                        <a:rPr lang="en-US" sz="1600" dirty="0"/>
                        <a:t> Periodic Expenses </a:t>
                      </a:r>
                    </a:p>
                  </a:txBody>
                  <a:tcPr marL="77650" marR="77650" marT="38825" marB="38825"/>
                </a:tc>
                <a:extLst>
                  <a:ext uri="{0D108BD9-81ED-4DB2-BD59-A6C34878D82A}">
                    <a16:rowId xmlns:a16="http://schemas.microsoft.com/office/drawing/2014/main" val="10000"/>
                  </a:ext>
                </a:extLst>
              </a:tr>
              <a:tr h="550304">
                <a:tc>
                  <a:txBody>
                    <a:bodyPr/>
                    <a:lstStyle/>
                    <a:p>
                      <a:pPr algn="ctr"/>
                      <a:r>
                        <a:rPr lang="en-US" sz="1600" dirty="0"/>
                        <a:t>Mortgage/rent</a:t>
                      </a:r>
                    </a:p>
                  </a:txBody>
                  <a:tcPr marL="77650" marR="77650" marT="38825" marB="38825"/>
                </a:tc>
                <a:tc>
                  <a:txBody>
                    <a:bodyPr/>
                    <a:lstStyle/>
                    <a:p>
                      <a:pPr algn="ctr"/>
                      <a:r>
                        <a:rPr lang="en-US" sz="1600" dirty="0"/>
                        <a:t>   </a:t>
                      </a:r>
                      <a:r>
                        <a:rPr lang="en-US" sz="1600" dirty="0" smtClean="0"/>
                        <a:t>Occur</a:t>
                      </a:r>
                      <a:r>
                        <a:rPr lang="en-US" sz="1600" baseline="0" dirty="0" smtClean="0"/>
                        <a:t> Regularly but vary, such as:</a:t>
                      </a:r>
                      <a:endParaRPr lang="en-US" sz="1600" dirty="0"/>
                    </a:p>
                  </a:txBody>
                  <a:tcPr marL="77650" marR="77650" marT="38825" marB="38825"/>
                </a:tc>
                <a:tc>
                  <a:txBody>
                    <a:bodyPr/>
                    <a:lstStyle/>
                    <a:p>
                      <a:pPr algn="ctr"/>
                      <a:r>
                        <a:rPr lang="en-US" sz="1600" dirty="0"/>
                        <a:t> Occur occasionally</a:t>
                      </a:r>
                    </a:p>
                  </a:txBody>
                  <a:tcPr marL="77650" marR="77650" marT="38825" marB="38825"/>
                </a:tc>
                <a:extLst>
                  <a:ext uri="{0D108BD9-81ED-4DB2-BD59-A6C34878D82A}">
                    <a16:rowId xmlns:a16="http://schemas.microsoft.com/office/drawing/2014/main" val="10001"/>
                  </a:ext>
                </a:extLst>
              </a:tr>
              <a:tr h="412516">
                <a:tc>
                  <a:txBody>
                    <a:bodyPr/>
                    <a:lstStyle/>
                    <a:p>
                      <a:pPr algn="ctr"/>
                      <a:r>
                        <a:rPr lang="en-US" sz="1600" dirty="0"/>
                        <a:t>Retirement/savings</a:t>
                      </a:r>
                    </a:p>
                  </a:txBody>
                  <a:tcPr marL="77650" marR="77650" marT="38825" marB="38825"/>
                </a:tc>
                <a:tc>
                  <a:txBody>
                    <a:bodyPr/>
                    <a:lstStyle/>
                    <a:p>
                      <a:pPr algn="ctr"/>
                      <a:r>
                        <a:rPr lang="en-US" sz="1600" dirty="0"/>
                        <a:t>Clothing</a:t>
                      </a:r>
                      <a:r>
                        <a:rPr lang="en-US" sz="1600" baseline="0" dirty="0"/>
                        <a:t> </a:t>
                      </a:r>
                      <a:endParaRPr lang="en-US" sz="1600" dirty="0"/>
                    </a:p>
                  </a:txBody>
                  <a:tcPr marL="77650" marR="77650" marT="38825" marB="38825"/>
                </a:tc>
                <a:tc>
                  <a:txBody>
                    <a:bodyPr/>
                    <a:lstStyle/>
                    <a:p>
                      <a:pPr algn="ctr"/>
                      <a:r>
                        <a:rPr lang="en-US" sz="1600" dirty="0"/>
                        <a:t>Medical</a:t>
                      </a:r>
                    </a:p>
                  </a:txBody>
                  <a:tcPr marL="77650" marR="77650" marT="38825" marB="38825"/>
                </a:tc>
                <a:extLst>
                  <a:ext uri="{0D108BD9-81ED-4DB2-BD59-A6C34878D82A}">
                    <a16:rowId xmlns:a16="http://schemas.microsoft.com/office/drawing/2014/main" val="10002"/>
                  </a:ext>
                </a:extLst>
              </a:tr>
              <a:tr h="313977">
                <a:tc>
                  <a:txBody>
                    <a:bodyPr/>
                    <a:lstStyle/>
                    <a:p>
                      <a:pPr algn="ctr"/>
                      <a:r>
                        <a:rPr lang="en-US" sz="1600" dirty="0"/>
                        <a:t> Emergency savings</a:t>
                      </a:r>
                    </a:p>
                  </a:txBody>
                  <a:tcPr marL="77650" marR="77650" marT="38825" marB="38825"/>
                </a:tc>
                <a:tc>
                  <a:txBody>
                    <a:bodyPr/>
                    <a:lstStyle/>
                    <a:p>
                      <a:pPr algn="ctr"/>
                      <a:r>
                        <a:rPr lang="en-US" sz="1600" dirty="0"/>
                        <a:t> </a:t>
                      </a:r>
                      <a:r>
                        <a:rPr lang="en-US" sz="1600" dirty="0" smtClean="0"/>
                        <a:t>Groceries</a:t>
                      </a:r>
                      <a:r>
                        <a:rPr lang="en-US" sz="1600" baseline="0" dirty="0" smtClean="0"/>
                        <a:t> </a:t>
                      </a:r>
                      <a:endParaRPr lang="en-US" sz="1600" dirty="0"/>
                    </a:p>
                  </a:txBody>
                  <a:tcPr marL="77650" marR="77650" marT="38825" marB="38825"/>
                </a:tc>
                <a:tc>
                  <a:txBody>
                    <a:bodyPr/>
                    <a:lstStyle/>
                    <a:p>
                      <a:pPr algn="ctr"/>
                      <a:r>
                        <a:rPr lang="en-US" sz="1600" dirty="0"/>
                        <a:t>Car</a:t>
                      </a:r>
                      <a:r>
                        <a:rPr lang="en-US" sz="1600" baseline="0" dirty="0"/>
                        <a:t> repairs</a:t>
                      </a:r>
                      <a:endParaRPr lang="en-US" sz="1600" dirty="0"/>
                    </a:p>
                  </a:txBody>
                  <a:tcPr marL="77650" marR="77650" marT="38825" marB="38825"/>
                </a:tc>
                <a:extLst>
                  <a:ext uri="{0D108BD9-81ED-4DB2-BD59-A6C34878D82A}">
                    <a16:rowId xmlns:a16="http://schemas.microsoft.com/office/drawing/2014/main" val="10003"/>
                  </a:ext>
                </a:extLst>
              </a:tr>
              <a:tr h="376926">
                <a:tc>
                  <a:txBody>
                    <a:bodyPr/>
                    <a:lstStyle/>
                    <a:p>
                      <a:pPr algn="ctr"/>
                      <a:r>
                        <a:rPr lang="en-US" sz="1600" baseline="0" dirty="0"/>
                        <a:t>Car payments </a:t>
                      </a:r>
                      <a:endParaRPr lang="en-US" sz="1600" dirty="0"/>
                    </a:p>
                  </a:txBody>
                  <a:tcPr marL="77650" marR="77650" marT="38825" marB="38825"/>
                </a:tc>
                <a:tc>
                  <a:txBody>
                    <a:bodyPr/>
                    <a:lstStyle/>
                    <a:p>
                      <a:pPr algn="ctr"/>
                      <a:r>
                        <a:rPr lang="en-US" sz="1600" dirty="0" smtClean="0"/>
                        <a:t>Dining Out </a:t>
                      </a:r>
                      <a:endParaRPr lang="en-US" sz="1600" dirty="0"/>
                    </a:p>
                  </a:txBody>
                  <a:tcPr marL="77650" marR="77650" marT="38825" marB="38825"/>
                </a:tc>
                <a:tc>
                  <a:txBody>
                    <a:bodyPr/>
                    <a:lstStyle/>
                    <a:p>
                      <a:pPr algn="ctr"/>
                      <a:r>
                        <a:rPr lang="en-US" sz="1600" dirty="0"/>
                        <a:t>Appliance</a:t>
                      </a:r>
                      <a:r>
                        <a:rPr lang="en-US" sz="1600" baseline="0" dirty="0"/>
                        <a:t> repairs </a:t>
                      </a:r>
                      <a:endParaRPr lang="en-US" sz="1600" dirty="0"/>
                    </a:p>
                  </a:txBody>
                  <a:tcPr marL="77650" marR="77650" marT="38825" marB="38825"/>
                </a:tc>
                <a:extLst>
                  <a:ext uri="{0D108BD9-81ED-4DB2-BD59-A6C34878D82A}">
                    <a16:rowId xmlns:a16="http://schemas.microsoft.com/office/drawing/2014/main" val="10004"/>
                  </a:ext>
                </a:extLst>
              </a:tr>
              <a:tr h="323541">
                <a:tc>
                  <a:txBody>
                    <a:bodyPr/>
                    <a:lstStyle/>
                    <a:p>
                      <a:pPr algn="ctr"/>
                      <a:r>
                        <a:rPr lang="en-US" sz="1600" dirty="0"/>
                        <a:t>Cable/Subscription</a:t>
                      </a:r>
                      <a:r>
                        <a:rPr lang="en-US" sz="1600" baseline="0" dirty="0"/>
                        <a:t> </a:t>
                      </a:r>
                      <a:endParaRPr lang="en-US" sz="1600" dirty="0"/>
                    </a:p>
                  </a:txBody>
                  <a:tcPr marL="77650" marR="77650" marT="38825" marB="38825"/>
                </a:tc>
                <a:tc>
                  <a:txBody>
                    <a:bodyPr/>
                    <a:lstStyle/>
                    <a:p>
                      <a:pPr algn="ctr"/>
                      <a:r>
                        <a:rPr lang="en-US" sz="1600" dirty="0"/>
                        <a:t> Entertainment</a:t>
                      </a:r>
                    </a:p>
                  </a:txBody>
                  <a:tcPr marL="77650" marR="77650" marT="38825" marB="38825"/>
                </a:tc>
                <a:tc>
                  <a:txBody>
                    <a:bodyPr/>
                    <a:lstStyle/>
                    <a:p>
                      <a:pPr algn="ctr"/>
                      <a:r>
                        <a:rPr lang="en-US" sz="1600" dirty="0"/>
                        <a:t>Taxes</a:t>
                      </a:r>
                      <a:r>
                        <a:rPr lang="en-US" sz="1600" baseline="0" dirty="0"/>
                        <a:t> </a:t>
                      </a:r>
                      <a:endParaRPr lang="en-US" sz="1600" dirty="0"/>
                    </a:p>
                  </a:txBody>
                  <a:tcPr marL="77650" marR="77650" marT="38825" marB="38825"/>
                </a:tc>
                <a:extLst>
                  <a:ext uri="{0D108BD9-81ED-4DB2-BD59-A6C34878D82A}">
                    <a16:rowId xmlns:a16="http://schemas.microsoft.com/office/drawing/2014/main" val="10005"/>
                  </a:ext>
                </a:extLst>
              </a:tr>
              <a:tr h="323541">
                <a:tc>
                  <a:txBody>
                    <a:bodyPr/>
                    <a:lstStyle/>
                    <a:p>
                      <a:pPr algn="ctr"/>
                      <a:r>
                        <a:rPr lang="en-US" sz="1600" dirty="0"/>
                        <a:t>Internet</a:t>
                      </a:r>
                    </a:p>
                  </a:txBody>
                  <a:tcPr marL="77650" marR="77650" marT="38825" marB="38825"/>
                </a:tc>
                <a:tc>
                  <a:txBody>
                    <a:bodyPr/>
                    <a:lstStyle/>
                    <a:p>
                      <a:pPr algn="ctr"/>
                      <a:r>
                        <a:rPr lang="en-US" sz="1600" dirty="0"/>
                        <a:t>Transportation</a:t>
                      </a:r>
                    </a:p>
                  </a:txBody>
                  <a:tcPr marL="77650" marR="77650" marT="38825" marB="38825"/>
                </a:tc>
                <a:tc>
                  <a:txBody>
                    <a:bodyPr/>
                    <a:lstStyle/>
                    <a:p>
                      <a:pPr algn="ctr"/>
                      <a:r>
                        <a:rPr lang="en-US" sz="1600" dirty="0"/>
                        <a:t>Home repairs</a:t>
                      </a:r>
                    </a:p>
                  </a:txBody>
                  <a:tcPr marL="77650" marR="77650" marT="38825" marB="38825"/>
                </a:tc>
                <a:extLst>
                  <a:ext uri="{0D108BD9-81ED-4DB2-BD59-A6C34878D82A}">
                    <a16:rowId xmlns:a16="http://schemas.microsoft.com/office/drawing/2014/main" val="10006"/>
                  </a:ext>
                </a:extLst>
              </a:tr>
              <a:tr h="323541">
                <a:tc>
                  <a:txBody>
                    <a:bodyPr/>
                    <a:lstStyle/>
                    <a:p>
                      <a:pPr algn="ctr"/>
                      <a:r>
                        <a:rPr lang="en-US" sz="1600" dirty="0"/>
                        <a:t>Insurance</a:t>
                      </a:r>
                    </a:p>
                  </a:txBody>
                  <a:tcPr marL="77650" marR="77650" marT="38825" marB="38825"/>
                </a:tc>
                <a:tc>
                  <a:txBody>
                    <a:bodyPr/>
                    <a:lstStyle/>
                    <a:p>
                      <a:pPr algn="ctr"/>
                      <a:r>
                        <a:rPr lang="en-US" sz="1600" dirty="0"/>
                        <a:t>Personal</a:t>
                      </a:r>
                      <a:r>
                        <a:rPr lang="en-US" sz="1600" baseline="0" dirty="0"/>
                        <a:t> care </a:t>
                      </a:r>
                      <a:endParaRPr lang="en-US" sz="1600" dirty="0"/>
                    </a:p>
                  </a:txBody>
                  <a:tcPr marL="77650" marR="77650" marT="38825" marB="38825"/>
                </a:tc>
                <a:tc>
                  <a:txBody>
                    <a:bodyPr/>
                    <a:lstStyle/>
                    <a:p>
                      <a:pPr algn="ctr"/>
                      <a:r>
                        <a:rPr lang="en-US" sz="1600" dirty="0" smtClean="0"/>
                        <a:t>Emergencies</a:t>
                      </a:r>
                      <a:endParaRPr lang="en-US" sz="1600" dirty="0"/>
                    </a:p>
                  </a:txBody>
                  <a:tcPr marL="77650" marR="77650" marT="38825" marB="38825"/>
                </a:tc>
                <a:extLst>
                  <a:ext uri="{0D108BD9-81ED-4DB2-BD59-A6C34878D82A}">
                    <a16:rowId xmlns:a16="http://schemas.microsoft.com/office/drawing/2014/main" val="10007"/>
                  </a:ext>
                </a:extLst>
              </a:tr>
              <a:tr h="412516">
                <a:tc>
                  <a:txBody>
                    <a:bodyPr/>
                    <a:lstStyle/>
                    <a:p>
                      <a:pPr algn="ctr"/>
                      <a:r>
                        <a:rPr lang="en-US" sz="1600" dirty="0"/>
                        <a:t>Student Loans</a:t>
                      </a:r>
                    </a:p>
                  </a:txBody>
                  <a:tcPr marL="77650" marR="77650" marT="38825" marB="38825"/>
                </a:tc>
                <a:tc>
                  <a:txBody>
                    <a:bodyPr/>
                    <a:lstStyle/>
                    <a:p>
                      <a:pPr algn="ctr"/>
                      <a:r>
                        <a:rPr lang="en-US" sz="1600" dirty="0"/>
                        <a:t> Daily</a:t>
                      </a:r>
                      <a:r>
                        <a:rPr lang="en-US" sz="1600" baseline="0" dirty="0"/>
                        <a:t> spending</a:t>
                      </a:r>
                      <a:endParaRPr lang="en-US" sz="1600" dirty="0"/>
                    </a:p>
                  </a:txBody>
                  <a:tcPr marL="77650" marR="77650" marT="38825" marB="38825"/>
                </a:tc>
                <a:tc>
                  <a:txBody>
                    <a:bodyPr/>
                    <a:lstStyle/>
                    <a:p>
                      <a:pPr algn="ctr"/>
                      <a:endParaRPr lang="en-US" sz="1600" dirty="0"/>
                    </a:p>
                  </a:txBody>
                  <a:tcPr marL="77650" marR="77650" marT="38825" marB="38825"/>
                </a:tc>
                <a:extLst>
                  <a:ext uri="{0D108BD9-81ED-4DB2-BD59-A6C34878D82A}">
                    <a16:rowId xmlns:a16="http://schemas.microsoft.com/office/drawing/2014/main" val="10008"/>
                  </a:ext>
                </a:extLst>
              </a:tr>
              <a:tr h="412516">
                <a:tc>
                  <a:txBody>
                    <a:bodyPr/>
                    <a:lstStyle/>
                    <a:p>
                      <a:pPr algn="ctr"/>
                      <a:r>
                        <a:rPr lang="en-US" sz="1600" dirty="0" smtClean="0"/>
                        <a:t>Cell Phone</a:t>
                      </a:r>
                      <a:endParaRPr lang="en-US" sz="1600" dirty="0"/>
                    </a:p>
                  </a:txBody>
                  <a:tcPr marL="77650" marR="77650" marT="38825" marB="38825"/>
                </a:tc>
                <a:tc>
                  <a:txBody>
                    <a:bodyPr/>
                    <a:lstStyle/>
                    <a:p>
                      <a:pPr algn="ctr"/>
                      <a:r>
                        <a:rPr lang="en-US" sz="1600" dirty="0"/>
                        <a:t>Utilities</a:t>
                      </a:r>
                    </a:p>
                  </a:txBody>
                  <a:tcPr marL="77650" marR="77650" marT="38825" marB="38825"/>
                </a:tc>
                <a:tc>
                  <a:txBody>
                    <a:bodyPr/>
                    <a:lstStyle/>
                    <a:p>
                      <a:pPr algn="ctr"/>
                      <a:endParaRPr lang="en-US" sz="1600" dirty="0"/>
                    </a:p>
                  </a:txBody>
                  <a:tcPr marL="77650" marR="77650" marT="38825" marB="38825"/>
                </a:tc>
                <a:extLst>
                  <a:ext uri="{0D108BD9-81ED-4DB2-BD59-A6C34878D82A}">
                    <a16:rowId xmlns:a16="http://schemas.microsoft.com/office/drawing/2014/main" val="10009"/>
                  </a:ext>
                </a:extLst>
              </a:tr>
            </a:tbl>
          </a:graphicData>
        </a:graphic>
      </p:graphicFrame>
      <p:pic>
        <p:nvPicPr>
          <p:cNvPr id="5"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689417" y="6303759"/>
            <a:ext cx="1149410" cy="392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ectangle 10"/>
          <p:cNvSpPr/>
          <p:nvPr/>
        </p:nvSpPr>
        <p:spPr>
          <a:xfrm>
            <a:off x="8184481" y="5745163"/>
            <a:ext cx="312906" cy="369332"/>
          </a:xfrm>
          <a:prstGeom prst="rect">
            <a:avLst/>
          </a:prstGeom>
        </p:spPr>
        <p:txBody>
          <a:bodyPr wrap="square">
            <a:spAutoFit/>
          </a:bodyPr>
          <a:lstStyle/>
          <a:p>
            <a:r>
              <a:rPr lang="en-US" b="1" dirty="0" smtClean="0"/>
              <a:t>4</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8" name="Straight Connector 47"/>
          <p:cNvCxnSpPr/>
          <p:nvPr/>
        </p:nvCxnSpPr>
        <p:spPr>
          <a:xfrm>
            <a:off x="2519149" y="1691685"/>
            <a:ext cx="0" cy="333468"/>
          </a:xfrm>
          <a:prstGeom prst="line">
            <a:avLst/>
          </a:prstGeom>
          <a:ln w="2540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a:off x="2519149" y="2715311"/>
            <a:ext cx="0" cy="333468"/>
          </a:xfrm>
          <a:prstGeom prst="line">
            <a:avLst/>
          </a:prstGeom>
          <a:ln w="2540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a:off x="2519149" y="3681423"/>
            <a:ext cx="0" cy="333468"/>
          </a:xfrm>
          <a:prstGeom prst="line">
            <a:avLst/>
          </a:prstGeom>
          <a:ln w="2540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a:off x="2519149" y="4684548"/>
            <a:ext cx="0" cy="333468"/>
          </a:xfrm>
          <a:prstGeom prst="line">
            <a:avLst/>
          </a:prstGeom>
          <a:ln w="2540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p:nvPr/>
        </p:nvCxnSpPr>
        <p:spPr>
          <a:xfrm>
            <a:off x="3274797" y="5319787"/>
            <a:ext cx="627448" cy="0"/>
          </a:xfrm>
          <a:prstGeom prst="straightConnector1">
            <a:avLst/>
          </a:prstGeom>
          <a:ln w="25400">
            <a:solidFill>
              <a:schemeClr val="tx1"/>
            </a:solidFill>
            <a:tailEnd type="none" w="lg" len="med"/>
          </a:ln>
        </p:spPr>
        <p:style>
          <a:lnRef idx="1">
            <a:schemeClr val="accent1"/>
          </a:lnRef>
          <a:fillRef idx="0">
            <a:schemeClr val="accent1"/>
          </a:fillRef>
          <a:effectRef idx="0">
            <a:schemeClr val="accent1"/>
          </a:effectRef>
          <a:fontRef idx="minor">
            <a:schemeClr val="tx1"/>
          </a:fontRef>
        </p:style>
      </p:cxnSp>
      <p:sp>
        <p:nvSpPr>
          <p:cNvPr id="54" name="Rectangle 53"/>
          <p:cNvSpPr/>
          <p:nvPr/>
        </p:nvSpPr>
        <p:spPr>
          <a:xfrm>
            <a:off x="1630677" y="5000461"/>
            <a:ext cx="1672759" cy="699625"/>
          </a:xfrm>
          <a:prstGeom prst="rect">
            <a:avLst/>
          </a:prstGeom>
          <a:solidFill>
            <a:srgbClr val="CC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p:cNvSpPr/>
          <p:nvPr/>
        </p:nvSpPr>
        <p:spPr>
          <a:xfrm>
            <a:off x="1630677" y="4012243"/>
            <a:ext cx="1672759" cy="699625"/>
          </a:xfrm>
          <a:prstGeom prst="rect">
            <a:avLst/>
          </a:prstGeom>
          <a:solidFill>
            <a:srgbClr val="CC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51"/>
          <p:cNvSpPr/>
          <p:nvPr/>
        </p:nvSpPr>
        <p:spPr>
          <a:xfrm>
            <a:off x="1630677" y="3024024"/>
            <a:ext cx="1672759" cy="699625"/>
          </a:xfrm>
          <a:prstGeom prst="rect">
            <a:avLst/>
          </a:prstGeom>
          <a:solidFill>
            <a:srgbClr val="CC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p:cNvSpPr/>
          <p:nvPr/>
        </p:nvSpPr>
        <p:spPr>
          <a:xfrm>
            <a:off x="1630677" y="2035805"/>
            <a:ext cx="1672759" cy="699625"/>
          </a:xfrm>
          <a:prstGeom prst="rect">
            <a:avLst/>
          </a:prstGeom>
          <a:solidFill>
            <a:srgbClr val="CC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1630677" y="1047586"/>
            <a:ext cx="1672759" cy="699625"/>
          </a:xfrm>
          <a:prstGeom prst="rect">
            <a:avLst/>
          </a:prstGeom>
          <a:solidFill>
            <a:srgbClr val="CC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4858516" y="1373767"/>
            <a:ext cx="3137428" cy="415538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434" name="Title 1"/>
          <p:cNvSpPr>
            <a:spLocks noGrp="1"/>
          </p:cNvSpPr>
          <p:nvPr>
            <p:ph type="title"/>
          </p:nvPr>
        </p:nvSpPr>
        <p:spPr>
          <a:xfrm>
            <a:off x="781447" y="5723837"/>
            <a:ext cx="3758106" cy="533400"/>
          </a:xfrm>
        </p:spPr>
        <p:txBody>
          <a:bodyPr/>
          <a:lstStyle/>
          <a:p>
            <a:pPr algn="ctr"/>
            <a:r>
              <a:rPr lang="en-US" altLang="en-US" sz="2000" b="1" dirty="0">
                <a:solidFill>
                  <a:srgbClr val="002060"/>
                </a:solidFill>
                <a:latin typeface="Arial" panose="020B0604020202020204" pitchFamily="34" charset="0"/>
                <a:cs typeface="Arial" panose="020B0604020202020204" pitchFamily="34" charset="0"/>
              </a:rPr>
              <a:t>Spending Plan Process</a:t>
            </a:r>
          </a:p>
        </p:txBody>
      </p:sp>
      <p:sp>
        <p:nvSpPr>
          <p:cNvPr id="3" name="Content Placeholder 2"/>
          <p:cNvSpPr>
            <a:spLocks noGrp="1"/>
          </p:cNvSpPr>
          <p:nvPr>
            <p:ph idx="1"/>
          </p:nvPr>
        </p:nvSpPr>
        <p:spPr>
          <a:xfrm>
            <a:off x="4930726" y="2055202"/>
            <a:ext cx="2244747" cy="3878665"/>
          </a:xfrm>
        </p:spPr>
        <p:txBody>
          <a:bodyPr rtlCol="0">
            <a:normAutofit lnSpcReduction="10000"/>
          </a:bodyPr>
          <a:lstStyle/>
          <a:p>
            <a:pPr marL="68580" indent="0" fontAlgn="auto">
              <a:spcAft>
                <a:spcPts val="0"/>
              </a:spcAft>
              <a:buNone/>
              <a:defRPr/>
            </a:pPr>
            <a:r>
              <a:rPr lang="en-US" sz="2000" dirty="0">
                <a:solidFill>
                  <a:schemeClr val="tx1"/>
                </a:solidFill>
                <a:latin typeface="Arial" panose="020B0604020202020204" pitchFamily="34" charset="0"/>
                <a:cs typeface="Arial" panose="020B0604020202020204" pitchFamily="34" charset="0"/>
              </a:rPr>
              <a:t>Housing</a:t>
            </a:r>
          </a:p>
          <a:p>
            <a:pPr marL="68580" indent="0" fontAlgn="auto">
              <a:spcAft>
                <a:spcPts val="0"/>
              </a:spcAft>
              <a:buNone/>
              <a:defRPr/>
            </a:pPr>
            <a:r>
              <a:rPr lang="en-US" sz="2000" dirty="0">
                <a:solidFill>
                  <a:schemeClr val="tx1"/>
                </a:solidFill>
                <a:latin typeface="Arial" panose="020B0604020202020204" pitchFamily="34" charset="0"/>
                <a:cs typeface="Arial" panose="020B0604020202020204" pitchFamily="34" charset="0"/>
              </a:rPr>
              <a:t>Food		</a:t>
            </a:r>
          </a:p>
          <a:p>
            <a:pPr marL="68580" indent="0" fontAlgn="auto">
              <a:spcAft>
                <a:spcPts val="0"/>
              </a:spcAft>
              <a:buNone/>
              <a:defRPr/>
            </a:pPr>
            <a:r>
              <a:rPr lang="en-US" sz="2000" dirty="0">
                <a:solidFill>
                  <a:schemeClr val="tx1"/>
                </a:solidFill>
                <a:latin typeface="Arial" panose="020B0604020202020204" pitchFamily="34" charset="0"/>
                <a:cs typeface="Arial" panose="020B0604020202020204" pitchFamily="34" charset="0"/>
              </a:rPr>
              <a:t>Utilities		 </a:t>
            </a:r>
          </a:p>
          <a:p>
            <a:pPr marL="68580" indent="0" fontAlgn="auto">
              <a:spcAft>
                <a:spcPts val="0"/>
              </a:spcAft>
              <a:buNone/>
              <a:defRPr/>
            </a:pPr>
            <a:r>
              <a:rPr lang="en-US" sz="2000" dirty="0">
                <a:solidFill>
                  <a:schemeClr val="tx1"/>
                </a:solidFill>
                <a:latin typeface="Arial" panose="020B0604020202020204" pitchFamily="34" charset="0"/>
                <a:cs typeface="Arial" panose="020B0604020202020204" pitchFamily="34" charset="0"/>
              </a:rPr>
              <a:t>Transportation	</a:t>
            </a:r>
          </a:p>
          <a:p>
            <a:pPr marL="68580" indent="0" fontAlgn="auto">
              <a:spcAft>
                <a:spcPts val="0"/>
              </a:spcAft>
              <a:buNone/>
              <a:defRPr/>
            </a:pPr>
            <a:r>
              <a:rPr lang="en-US" sz="2000" dirty="0">
                <a:solidFill>
                  <a:schemeClr val="tx1"/>
                </a:solidFill>
                <a:latin typeface="Arial" panose="020B0604020202020204" pitchFamily="34" charset="0"/>
                <a:cs typeface="Arial" panose="020B0604020202020204" pitchFamily="34" charset="0"/>
              </a:rPr>
              <a:t>Clothing	</a:t>
            </a:r>
          </a:p>
          <a:p>
            <a:pPr marL="68580" indent="0" fontAlgn="auto">
              <a:spcAft>
                <a:spcPts val="0"/>
              </a:spcAft>
              <a:buNone/>
              <a:defRPr/>
            </a:pPr>
            <a:r>
              <a:rPr lang="en-US" sz="2000" dirty="0">
                <a:solidFill>
                  <a:schemeClr val="tx1"/>
                </a:solidFill>
                <a:latin typeface="Arial" panose="020B0604020202020204" pitchFamily="34" charset="0"/>
                <a:cs typeface="Arial" panose="020B0604020202020204" pitchFamily="34" charset="0"/>
              </a:rPr>
              <a:t>Health		</a:t>
            </a:r>
          </a:p>
          <a:p>
            <a:pPr marL="68580" indent="0" fontAlgn="auto">
              <a:spcAft>
                <a:spcPts val="0"/>
              </a:spcAft>
              <a:buNone/>
              <a:defRPr/>
            </a:pPr>
            <a:r>
              <a:rPr lang="en-US" sz="2000" dirty="0">
                <a:solidFill>
                  <a:schemeClr val="tx1"/>
                </a:solidFill>
                <a:latin typeface="Arial" panose="020B0604020202020204" pitchFamily="34" charset="0"/>
                <a:cs typeface="Arial" panose="020B0604020202020204" pitchFamily="34" charset="0"/>
              </a:rPr>
              <a:t>Personal Care 	</a:t>
            </a:r>
          </a:p>
          <a:p>
            <a:pPr marL="68580" indent="0" fontAlgn="auto">
              <a:spcAft>
                <a:spcPts val="0"/>
              </a:spcAft>
              <a:buNone/>
              <a:defRPr/>
            </a:pPr>
            <a:r>
              <a:rPr lang="en-US" sz="2000" dirty="0">
                <a:solidFill>
                  <a:schemeClr val="tx1"/>
                </a:solidFill>
                <a:latin typeface="Arial" panose="020B0604020202020204" pitchFamily="34" charset="0"/>
                <a:cs typeface="Arial" panose="020B0604020202020204" pitchFamily="34" charset="0"/>
              </a:rPr>
              <a:t>Insurance	</a:t>
            </a:r>
          </a:p>
          <a:p>
            <a:pPr marL="68580" indent="0" fontAlgn="auto">
              <a:spcAft>
                <a:spcPts val="0"/>
              </a:spcAft>
              <a:buNone/>
              <a:defRPr/>
            </a:pPr>
            <a:r>
              <a:rPr lang="en-US" sz="2000" dirty="0">
                <a:solidFill>
                  <a:schemeClr val="tx1"/>
                </a:solidFill>
                <a:latin typeface="Arial" panose="020B0604020202020204" pitchFamily="34" charset="0"/>
                <a:cs typeface="Arial" panose="020B0604020202020204" pitchFamily="34" charset="0"/>
              </a:rPr>
              <a:t>Savings/Goals	</a:t>
            </a:r>
          </a:p>
          <a:p>
            <a:pPr marL="68580" indent="0" fontAlgn="auto">
              <a:spcAft>
                <a:spcPts val="0"/>
              </a:spcAft>
              <a:buNone/>
              <a:defRPr/>
            </a:pPr>
            <a:r>
              <a:rPr lang="en-US" sz="2000" dirty="0">
                <a:solidFill>
                  <a:schemeClr val="tx1"/>
                </a:solidFill>
                <a:latin typeface="Arial" panose="020B0604020202020204" pitchFamily="34" charset="0"/>
                <a:cs typeface="Arial" panose="020B0604020202020204" pitchFamily="34" charset="0"/>
              </a:rPr>
              <a:t>Debt Payments     	</a:t>
            </a:r>
          </a:p>
        </p:txBody>
      </p:sp>
      <p:sp>
        <p:nvSpPr>
          <p:cNvPr id="18439" name="TextBox 5"/>
          <p:cNvSpPr txBox="1">
            <a:spLocks noChangeArrowheads="1"/>
          </p:cNvSpPr>
          <p:nvPr/>
        </p:nvSpPr>
        <p:spPr bwMode="auto">
          <a:xfrm>
            <a:off x="1630678" y="1083212"/>
            <a:ext cx="1589268"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chemeClr val="accent1"/>
              </a:buClr>
              <a:buSzPct val="76000"/>
              <a:buFont typeface="Wingdings 2" pitchFamily="18" charset="2"/>
              <a:buChar char=""/>
              <a:defRPr sz="2400">
                <a:solidFill>
                  <a:schemeClr val="tx2"/>
                </a:solidFill>
                <a:latin typeface="Century Gothic" pitchFamily="34" charset="0"/>
              </a:defRPr>
            </a:lvl1pPr>
            <a:lvl2pPr marL="742950" indent="-285750">
              <a:spcBef>
                <a:spcPct val="20000"/>
              </a:spcBef>
              <a:buClr>
                <a:schemeClr val="accent1"/>
              </a:buClr>
              <a:buSzPct val="76000"/>
              <a:buFont typeface="Wingdings 2" pitchFamily="18" charset="2"/>
              <a:buChar char=""/>
              <a:defRPr sz="2200">
                <a:solidFill>
                  <a:schemeClr val="tx2"/>
                </a:solidFill>
                <a:latin typeface="Century Gothic" pitchFamily="34" charset="0"/>
              </a:defRPr>
            </a:lvl2pPr>
            <a:lvl3pPr marL="1143000" indent="-228600">
              <a:spcBef>
                <a:spcPct val="20000"/>
              </a:spcBef>
              <a:buClr>
                <a:schemeClr val="accent1"/>
              </a:buClr>
              <a:buSzPct val="76000"/>
              <a:buFont typeface="Wingdings 2" pitchFamily="18" charset="2"/>
              <a:buChar char=""/>
              <a:defRPr sz="2000">
                <a:solidFill>
                  <a:schemeClr val="tx2"/>
                </a:solidFill>
                <a:latin typeface="Century Gothic" pitchFamily="34" charset="0"/>
              </a:defRPr>
            </a:lvl3pPr>
            <a:lvl4pPr marL="1600200" indent="-228600">
              <a:spcBef>
                <a:spcPct val="20000"/>
              </a:spcBef>
              <a:buClr>
                <a:schemeClr val="accent1"/>
              </a:buClr>
              <a:buSzPct val="76000"/>
              <a:buFont typeface="Wingdings 2" pitchFamily="18" charset="2"/>
              <a:buChar char=""/>
              <a:defRPr>
                <a:solidFill>
                  <a:schemeClr val="tx2"/>
                </a:solidFill>
                <a:latin typeface="Century Gothic" pitchFamily="34" charset="0"/>
              </a:defRPr>
            </a:lvl4pPr>
            <a:lvl5pPr marL="2057400" indent="-228600">
              <a:spcBef>
                <a:spcPct val="20000"/>
              </a:spcBef>
              <a:buClr>
                <a:schemeClr val="accent1"/>
              </a:buClr>
              <a:buSzPct val="76000"/>
              <a:buFont typeface="Wingdings 2" pitchFamily="18" charset="2"/>
              <a:buChar char=""/>
              <a:defRPr sz="1600">
                <a:solidFill>
                  <a:schemeClr val="tx2"/>
                </a:solidFill>
                <a:latin typeface="Century Gothic" pitchFamily="34" charset="0"/>
              </a:defRPr>
            </a:lvl5pPr>
            <a:lvl6pPr marL="25146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6pPr>
            <a:lvl7pPr marL="29718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7pPr>
            <a:lvl8pPr marL="34290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8pPr>
            <a:lvl9pPr marL="38862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9pPr>
          </a:lstStyle>
          <a:p>
            <a:pPr algn="ctr">
              <a:spcBef>
                <a:spcPct val="0"/>
              </a:spcBef>
              <a:buClrTx/>
              <a:buSzTx/>
              <a:buFontTx/>
              <a:buNone/>
            </a:pPr>
            <a:r>
              <a:rPr lang="en-US" altLang="en-US" sz="1600" b="1" dirty="0">
                <a:solidFill>
                  <a:srgbClr val="FFFFFF"/>
                </a:solidFill>
                <a:latin typeface="Arial" charset="0"/>
              </a:rPr>
              <a:t>Goals and Spend Plans</a:t>
            </a:r>
          </a:p>
        </p:txBody>
      </p:sp>
      <p:sp>
        <p:nvSpPr>
          <p:cNvPr id="18443" name="TextBox 12"/>
          <p:cNvSpPr txBox="1">
            <a:spLocks noChangeArrowheads="1"/>
          </p:cNvSpPr>
          <p:nvPr/>
        </p:nvSpPr>
        <p:spPr bwMode="auto">
          <a:xfrm>
            <a:off x="1805050" y="2070507"/>
            <a:ext cx="134127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chemeClr val="accent1"/>
              </a:buClr>
              <a:buSzPct val="76000"/>
              <a:buFont typeface="Wingdings 2" pitchFamily="18" charset="2"/>
              <a:buChar char=""/>
              <a:defRPr sz="2400">
                <a:solidFill>
                  <a:schemeClr val="tx2"/>
                </a:solidFill>
                <a:latin typeface="Century Gothic" pitchFamily="34" charset="0"/>
              </a:defRPr>
            </a:lvl1pPr>
            <a:lvl2pPr marL="742950" indent="-285750">
              <a:spcBef>
                <a:spcPct val="20000"/>
              </a:spcBef>
              <a:buClr>
                <a:schemeClr val="accent1"/>
              </a:buClr>
              <a:buSzPct val="76000"/>
              <a:buFont typeface="Wingdings 2" pitchFamily="18" charset="2"/>
              <a:buChar char=""/>
              <a:defRPr sz="2200">
                <a:solidFill>
                  <a:schemeClr val="tx2"/>
                </a:solidFill>
                <a:latin typeface="Century Gothic" pitchFamily="34" charset="0"/>
              </a:defRPr>
            </a:lvl2pPr>
            <a:lvl3pPr marL="1143000" indent="-228600">
              <a:spcBef>
                <a:spcPct val="20000"/>
              </a:spcBef>
              <a:buClr>
                <a:schemeClr val="accent1"/>
              </a:buClr>
              <a:buSzPct val="76000"/>
              <a:buFont typeface="Wingdings 2" pitchFamily="18" charset="2"/>
              <a:buChar char=""/>
              <a:defRPr sz="2000">
                <a:solidFill>
                  <a:schemeClr val="tx2"/>
                </a:solidFill>
                <a:latin typeface="Century Gothic" pitchFamily="34" charset="0"/>
              </a:defRPr>
            </a:lvl3pPr>
            <a:lvl4pPr marL="1600200" indent="-228600">
              <a:spcBef>
                <a:spcPct val="20000"/>
              </a:spcBef>
              <a:buClr>
                <a:schemeClr val="accent1"/>
              </a:buClr>
              <a:buSzPct val="76000"/>
              <a:buFont typeface="Wingdings 2" pitchFamily="18" charset="2"/>
              <a:buChar char=""/>
              <a:defRPr>
                <a:solidFill>
                  <a:schemeClr val="tx2"/>
                </a:solidFill>
                <a:latin typeface="Century Gothic" pitchFamily="34" charset="0"/>
              </a:defRPr>
            </a:lvl4pPr>
            <a:lvl5pPr marL="2057400" indent="-228600">
              <a:spcBef>
                <a:spcPct val="20000"/>
              </a:spcBef>
              <a:buClr>
                <a:schemeClr val="accent1"/>
              </a:buClr>
              <a:buSzPct val="76000"/>
              <a:buFont typeface="Wingdings 2" pitchFamily="18" charset="2"/>
              <a:buChar char=""/>
              <a:defRPr sz="1600">
                <a:solidFill>
                  <a:schemeClr val="tx2"/>
                </a:solidFill>
                <a:latin typeface="Century Gothic" pitchFamily="34" charset="0"/>
              </a:defRPr>
            </a:lvl5pPr>
            <a:lvl6pPr marL="25146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6pPr>
            <a:lvl7pPr marL="29718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7pPr>
            <a:lvl8pPr marL="34290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8pPr>
            <a:lvl9pPr marL="38862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9pPr>
          </a:lstStyle>
          <a:p>
            <a:pPr algn="ctr">
              <a:spcBef>
                <a:spcPct val="0"/>
              </a:spcBef>
              <a:buClrTx/>
              <a:buSzTx/>
              <a:buFontTx/>
              <a:buNone/>
            </a:pPr>
            <a:r>
              <a:rPr lang="en-US" altLang="en-US" sz="1600" b="1" dirty="0">
                <a:solidFill>
                  <a:srgbClr val="FFFFFF"/>
                </a:solidFill>
                <a:latin typeface="Arial" charset="0"/>
              </a:rPr>
              <a:t>Make Tradeoffs</a:t>
            </a:r>
          </a:p>
        </p:txBody>
      </p:sp>
      <p:sp>
        <p:nvSpPr>
          <p:cNvPr id="18444" name="TextBox 14"/>
          <p:cNvSpPr txBox="1">
            <a:spLocks noChangeArrowheads="1"/>
          </p:cNvSpPr>
          <p:nvPr/>
        </p:nvSpPr>
        <p:spPr bwMode="auto">
          <a:xfrm>
            <a:off x="1761302" y="3068054"/>
            <a:ext cx="1397531"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chemeClr val="accent1"/>
              </a:buClr>
              <a:buSzPct val="76000"/>
              <a:buFont typeface="Wingdings 2" pitchFamily="18" charset="2"/>
              <a:buChar char=""/>
              <a:defRPr sz="2400">
                <a:solidFill>
                  <a:schemeClr val="tx2"/>
                </a:solidFill>
                <a:latin typeface="Century Gothic" pitchFamily="34" charset="0"/>
              </a:defRPr>
            </a:lvl1pPr>
            <a:lvl2pPr marL="742950" indent="-285750">
              <a:spcBef>
                <a:spcPct val="20000"/>
              </a:spcBef>
              <a:buClr>
                <a:schemeClr val="accent1"/>
              </a:buClr>
              <a:buSzPct val="76000"/>
              <a:buFont typeface="Wingdings 2" pitchFamily="18" charset="2"/>
              <a:buChar char=""/>
              <a:defRPr sz="2200">
                <a:solidFill>
                  <a:schemeClr val="tx2"/>
                </a:solidFill>
                <a:latin typeface="Century Gothic" pitchFamily="34" charset="0"/>
              </a:defRPr>
            </a:lvl2pPr>
            <a:lvl3pPr marL="1143000" indent="-228600">
              <a:spcBef>
                <a:spcPct val="20000"/>
              </a:spcBef>
              <a:buClr>
                <a:schemeClr val="accent1"/>
              </a:buClr>
              <a:buSzPct val="76000"/>
              <a:buFont typeface="Wingdings 2" pitchFamily="18" charset="2"/>
              <a:buChar char=""/>
              <a:defRPr sz="2000">
                <a:solidFill>
                  <a:schemeClr val="tx2"/>
                </a:solidFill>
                <a:latin typeface="Century Gothic" pitchFamily="34" charset="0"/>
              </a:defRPr>
            </a:lvl3pPr>
            <a:lvl4pPr marL="1600200" indent="-228600">
              <a:spcBef>
                <a:spcPct val="20000"/>
              </a:spcBef>
              <a:buClr>
                <a:schemeClr val="accent1"/>
              </a:buClr>
              <a:buSzPct val="76000"/>
              <a:buFont typeface="Wingdings 2" pitchFamily="18" charset="2"/>
              <a:buChar char=""/>
              <a:defRPr>
                <a:solidFill>
                  <a:schemeClr val="tx2"/>
                </a:solidFill>
                <a:latin typeface="Century Gothic" pitchFamily="34" charset="0"/>
              </a:defRPr>
            </a:lvl4pPr>
            <a:lvl5pPr marL="2057400" indent="-228600">
              <a:spcBef>
                <a:spcPct val="20000"/>
              </a:spcBef>
              <a:buClr>
                <a:schemeClr val="accent1"/>
              </a:buClr>
              <a:buSzPct val="76000"/>
              <a:buFont typeface="Wingdings 2" pitchFamily="18" charset="2"/>
              <a:buChar char=""/>
              <a:defRPr sz="1600">
                <a:solidFill>
                  <a:schemeClr val="tx2"/>
                </a:solidFill>
                <a:latin typeface="Century Gothic" pitchFamily="34" charset="0"/>
              </a:defRPr>
            </a:lvl5pPr>
            <a:lvl6pPr marL="25146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6pPr>
            <a:lvl7pPr marL="29718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7pPr>
            <a:lvl8pPr marL="34290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8pPr>
            <a:lvl9pPr marL="38862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9pPr>
          </a:lstStyle>
          <a:p>
            <a:pPr algn="ctr">
              <a:spcBef>
                <a:spcPct val="0"/>
              </a:spcBef>
              <a:buClrTx/>
              <a:buSzTx/>
              <a:buFontTx/>
              <a:buNone/>
            </a:pPr>
            <a:r>
              <a:rPr lang="en-US" altLang="en-US" sz="1600" b="1" dirty="0">
                <a:solidFill>
                  <a:srgbClr val="FFFFFF"/>
                </a:solidFill>
                <a:latin typeface="Arial" charset="0"/>
              </a:rPr>
              <a:t>Put Plan Into Action</a:t>
            </a:r>
          </a:p>
        </p:txBody>
      </p:sp>
      <p:sp>
        <p:nvSpPr>
          <p:cNvPr id="18445" name="TextBox 15"/>
          <p:cNvSpPr txBox="1">
            <a:spLocks noChangeArrowheads="1"/>
          </p:cNvSpPr>
          <p:nvPr/>
        </p:nvSpPr>
        <p:spPr bwMode="auto">
          <a:xfrm>
            <a:off x="1737552" y="5067810"/>
            <a:ext cx="148761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chemeClr val="accent1"/>
              </a:buClr>
              <a:buSzPct val="76000"/>
              <a:buFont typeface="Wingdings 2" pitchFamily="18" charset="2"/>
              <a:buChar char=""/>
              <a:defRPr sz="2400">
                <a:solidFill>
                  <a:schemeClr val="tx2"/>
                </a:solidFill>
                <a:latin typeface="Century Gothic" pitchFamily="34" charset="0"/>
              </a:defRPr>
            </a:lvl1pPr>
            <a:lvl2pPr marL="742950" indent="-285750">
              <a:spcBef>
                <a:spcPct val="20000"/>
              </a:spcBef>
              <a:buClr>
                <a:schemeClr val="accent1"/>
              </a:buClr>
              <a:buSzPct val="76000"/>
              <a:buFont typeface="Wingdings 2" pitchFamily="18" charset="2"/>
              <a:buChar char=""/>
              <a:defRPr sz="2200">
                <a:solidFill>
                  <a:schemeClr val="tx2"/>
                </a:solidFill>
                <a:latin typeface="Century Gothic" pitchFamily="34" charset="0"/>
              </a:defRPr>
            </a:lvl2pPr>
            <a:lvl3pPr marL="1143000" indent="-228600">
              <a:spcBef>
                <a:spcPct val="20000"/>
              </a:spcBef>
              <a:buClr>
                <a:schemeClr val="accent1"/>
              </a:buClr>
              <a:buSzPct val="76000"/>
              <a:buFont typeface="Wingdings 2" pitchFamily="18" charset="2"/>
              <a:buChar char=""/>
              <a:defRPr sz="2000">
                <a:solidFill>
                  <a:schemeClr val="tx2"/>
                </a:solidFill>
                <a:latin typeface="Century Gothic" pitchFamily="34" charset="0"/>
              </a:defRPr>
            </a:lvl3pPr>
            <a:lvl4pPr marL="1600200" indent="-228600">
              <a:spcBef>
                <a:spcPct val="20000"/>
              </a:spcBef>
              <a:buClr>
                <a:schemeClr val="accent1"/>
              </a:buClr>
              <a:buSzPct val="76000"/>
              <a:buFont typeface="Wingdings 2" pitchFamily="18" charset="2"/>
              <a:buChar char=""/>
              <a:defRPr>
                <a:solidFill>
                  <a:schemeClr val="tx2"/>
                </a:solidFill>
                <a:latin typeface="Century Gothic" pitchFamily="34" charset="0"/>
              </a:defRPr>
            </a:lvl4pPr>
            <a:lvl5pPr marL="2057400" indent="-228600">
              <a:spcBef>
                <a:spcPct val="20000"/>
              </a:spcBef>
              <a:buClr>
                <a:schemeClr val="accent1"/>
              </a:buClr>
              <a:buSzPct val="76000"/>
              <a:buFont typeface="Wingdings 2" pitchFamily="18" charset="2"/>
              <a:buChar char=""/>
              <a:defRPr sz="1600">
                <a:solidFill>
                  <a:schemeClr val="tx2"/>
                </a:solidFill>
                <a:latin typeface="Century Gothic" pitchFamily="34" charset="0"/>
              </a:defRPr>
            </a:lvl5pPr>
            <a:lvl6pPr marL="25146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6pPr>
            <a:lvl7pPr marL="29718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7pPr>
            <a:lvl8pPr marL="34290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8pPr>
            <a:lvl9pPr marL="38862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9pPr>
          </a:lstStyle>
          <a:p>
            <a:pPr algn="ctr">
              <a:spcBef>
                <a:spcPct val="0"/>
              </a:spcBef>
              <a:buClrTx/>
              <a:buSzTx/>
              <a:buFontTx/>
              <a:buNone/>
            </a:pPr>
            <a:r>
              <a:rPr lang="en-US" altLang="en-US" sz="1600" b="1" dirty="0">
                <a:solidFill>
                  <a:srgbClr val="FFFFFF"/>
                </a:solidFill>
                <a:latin typeface="Arial" charset="0"/>
              </a:rPr>
              <a:t>Evaluate and Adjust</a:t>
            </a:r>
          </a:p>
        </p:txBody>
      </p:sp>
      <p:sp>
        <p:nvSpPr>
          <p:cNvPr id="18446" name="TextBox 16"/>
          <p:cNvSpPr txBox="1">
            <a:spLocks noChangeArrowheads="1"/>
          </p:cNvSpPr>
          <p:nvPr/>
        </p:nvSpPr>
        <p:spPr bwMode="auto">
          <a:xfrm>
            <a:off x="4898992" y="1529823"/>
            <a:ext cx="309695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chemeClr val="accent1"/>
              </a:buClr>
              <a:buSzPct val="76000"/>
              <a:buFont typeface="Wingdings 2" pitchFamily="18" charset="2"/>
              <a:buChar char=""/>
              <a:defRPr sz="2400">
                <a:solidFill>
                  <a:schemeClr val="tx2"/>
                </a:solidFill>
                <a:latin typeface="Century Gothic" pitchFamily="34" charset="0"/>
              </a:defRPr>
            </a:lvl1pPr>
            <a:lvl2pPr marL="742950" indent="-285750">
              <a:spcBef>
                <a:spcPct val="20000"/>
              </a:spcBef>
              <a:buClr>
                <a:schemeClr val="accent1"/>
              </a:buClr>
              <a:buSzPct val="76000"/>
              <a:buFont typeface="Wingdings 2" pitchFamily="18" charset="2"/>
              <a:buChar char=""/>
              <a:defRPr sz="2200">
                <a:solidFill>
                  <a:schemeClr val="tx2"/>
                </a:solidFill>
                <a:latin typeface="Century Gothic" pitchFamily="34" charset="0"/>
              </a:defRPr>
            </a:lvl2pPr>
            <a:lvl3pPr marL="1143000" indent="-228600">
              <a:spcBef>
                <a:spcPct val="20000"/>
              </a:spcBef>
              <a:buClr>
                <a:schemeClr val="accent1"/>
              </a:buClr>
              <a:buSzPct val="76000"/>
              <a:buFont typeface="Wingdings 2" pitchFamily="18" charset="2"/>
              <a:buChar char=""/>
              <a:defRPr sz="2000">
                <a:solidFill>
                  <a:schemeClr val="tx2"/>
                </a:solidFill>
                <a:latin typeface="Century Gothic" pitchFamily="34" charset="0"/>
              </a:defRPr>
            </a:lvl3pPr>
            <a:lvl4pPr marL="1600200" indent="-228600">
              <a:spcBef>
                <a:spcPct val="20000"/>
              </a:spcBef>
              <a:buClr>
                <a:schemeClr val="accent1"/>
              </a:buClr>
              <a:buSzPct val="76000"/>
              <a:buFont typeface="Wingdings 2" pitchFamily="18" charset="2"/>
              <a:buChar char=""/>
              <a:defRPr>
                <a:solidFill>
                  <a:schemeClr val="tx2"/>
                </a:solidFill>
                <a:latin typeface="Century Gothic" pitchFamily="34" charset="0"/>
              </a:defRPr>
            </a:lvl4pPr>
            <a:lvl5pPr marL="2057400" indent="-228600">
              <a:spcBef>
                <a:spcPct val="20000"/>
              </a:spcBef>
              <a:buClr>
                <a:schemeClr val="accent1"/>
              </a:buClr>
              <a:buSzPct val="76000"/>
              <a:buFont typeface="Wingdings 2" pitchFamily="18" charset="2"/>
              <a:buChar char=""/>
              <a:defRPr sz="1600">
                <a:solidFill>
                  <a:schemeClr val="tx2"/>
                </a:solidFill>
                <a:latin typeface="Century Gothic" pitchFamily="34" charset="0"/>
              </a:defRPr>
            </a:lvl5pPr>
            <a:lvl6pPr marL="25146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6pPr>
            <a:lvl7pPr marL="29718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7pPr>
            <a:lvl8pPr marL="34290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8pPr>
            <a:lvl9pPr marL="38862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9pPr>
          </a:lstStyle>
          <a:p>
            <a:pPr>
              <a:spcBef>
                <a:spcPct val="0"/>
              </a:spcBef>
              <a:buClrTx/>
              <a:buSzTx/>
              <a:buFontTx/>
              <a:buNone/>
            </a:pPr>
            <a:r>
              <a:rPr lang="en-US" altLang="en-US" sz="2000" b="1" dirty="0">
                <a:solidFill>
                  <a:srgbClr val="002060"/>
                </a:solidFill>
                <a:latin typeface="Arial" charset="0"/>
              </a:rPr>
              <a:t>Guidelines for Planning</a:t>
            </a:r>
          </a:p>
        </p:txBody>
      </p:sp>
      <p:sp>
        <p:nvSpPr>
          <p:cNvPr id="18448" name="TextBox 29"/>
          <p:cNvSpPr txBox="1">
            <a:spLocks noChangeArrowheads="1"/>
          </p:cNvSpPr>
          <p:nvPr/>
        </p:nvSpPr>
        <p:spPr bwMode="auto">
          <a:xfrm>
            <a:off x="1630677" y="4045203"/>
            <a:ext cx="165550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chemeClr val="accent1"/>
              </a:buClr>
              <a:buSzPct val="76000"/>
              <a:buFont typeface="Wingdings 2" pitchFamily="18" charset="2"/>
              <a:buChar char=""/>
              <a:defRPr sz="2400">
                <a:solidFill>
                  <a:schemeClr val="tx2"/>
                </a:solidFill>
                <a:latin typeface="Century Gothic" pitchFamily="34" charset="0"/>
              </a:defRPr>
            </a:lvl1pPr>
            <a:lvl2pPr marL="742950" indent="-285750">
              <a:spcBef>
                <a:spcPct val="20000"/>
              </a:spcBef>
              <a:buClr>
                <a:schemeClr val="accent1"/>
              </a:buClr>
              <a:buSzPct val="76000"/>
              <a:buFont typeface="Wingdings 2" pitchFamily="18" charset="2"/>
              <a:buChar char=""/>
              <a:defRPr sz="2200">
                <a:solidFill>
                  <a:schemeClr val="tx2"/>
                </a:solidFill>
                <a:latin typeface="Century Gothic" pitchFamily="34" charset="0"/>
              </a:defRPr>
            </a:lvl2pPr>
            <a:lvl3pPr marL="1143000" indent="-228600">
              <a:spcBef>
                <a:spcPct val="20000"/>
              </a:spcBef>
              <a:buClr>
                <a:schemeClr val="accent1"/>
              </a:buClr>
              <a:buSzPct val="76000"/>
              <a:buFont typeface="Wingdings 2" pitchFamily="18" charset="2"/>
              <a:buChar char=""/>
              <a:defRPr sz="2000">
                <a:solidFill>
                  <a:schemeClr val="tx2"/>
                </a:solidFill>
                <a:latin typeface="Century Gothic" pitchFamily="34" charset="0"/>
              </a:defRPr>
            </a:lvl3pPr>
            <a:lvl4pPr marL="1600200" indent="-228600">
              <a:spcBef>
                <a:spcPct val="20000"/>
              </a:spcBef>
              <a:buClr>
                <a:schemeClr val="accent1"/>
              </a:buClr>
              <a:buSzPct val="76000"/>
              <a:buFont typeface="Wingdings 2" pitchFamily="18" charset="2"/>
              <a:buChar char=""/>
              <a:defRPr>
                <a:solidFill>
                  <a:schemeClr val="tx2"/>
                </a:solidFill>
                <a:latin typeface="Century Gothic" pitchFamily="34" charset="0"/>
              </a:defRPr>
            </a:lvl4pPr>
            <a:lvl5pPr marL="2057400" indent="-228600">
              <a:spcBef>
                <a:spcPct val="20000"/>
              </a:spcBef>
              <a:buClr>
                <a:schemeClr val="accent1"/>
              </a:buClr>
              <a:buSzPct val="76000"/>
              <a:buFont typeface="Wingdings 2" pitchFamily="18" charset="2"/>
              <a:buChar char=""/>
              <a:defRPr sz="1600">
                <a:solidFill>
                  <a:schemeClr val="tx2"/>
                </a:solidFill>
                <a:latin typeface="Century Gothic" pitchFamily="34" charset="0"/>
              </a:defRPr>
            </a:lvl5pPr>
            <a:lvl6pPr marL="25146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6pPr>
            <a:lvl7pPr marL="29718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7pPr>
            <a:lvl8pPr marL="34290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8pPr>
            <a:lvl9pPr marL="38862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9pPr>
          </a:lstStyle>
          <a:p>
            <a:pPr algn="ctr">
              <a:spcBef>
                <a:spcPct val="0"/>
              </a:spcBef>
              <a:buClrTx/>
              <a:buSzTx/>
              <a:buFontTx/>
              <a:buNone/>
            </a:pPr>
            <a:r>
              <a:rPr lang="en-US" altLang="en-US" sz="1600" b="1" dirty="0">
                <a:solidFill>
                  <a:srgbClr val="FFFFFF"/>
                </a:solidFill>
                <a:latin typeface="Arial" charset="0"/>
              </a:rPr>
              <a:t>Track Income </a:t>
            </a:r>
          </a:p>
          <a:p>
            <a:pPr algn="ctr">
              <a:spcBef>
                <a:spcPct val="0"/>
              </a:spcBef>
              <a:buClrTx/>
              <a:buSzTx/>
              <a:buFontTx/>
              <a:buNone/>
            </a:pPr>
            <a:r>
              <a:rPr lang="en-US" altLang="en-US" sz="1600" b="1" dirty="0">
                <a:solidFill>
                  <a:srgbClr val="FFFFFF"/>
                </a:solidFill>
                <a:latin typeface="Arial" charset="0"/>
              </a:rPr>
              <a:t>&amp; Expenses</a:t>
            </a:r>
          </a:p>
        </p:txBody>
      </p:sp>
      <p:sp>
        <p:nvSpPr>
          <p:cNvPr id="2" name="TextBox 1"/>
          <p:cNvSpPr txBox="1"/>
          <p:nvPr/>
        </p:nvSpPr>
        <p:spPr>
          <a:xfrm>
            <a:off x="4754880" y="38338"/>
            <a:ext cx="3398520" cy="461665"/>
          </a:xfrm>
          <a:prstGeom prst="rect">
            <a:avLst/>
          </a:prstGeom>
          <a:noFill/>
        </p:spPr>
        <p:txBody>
          <a:bodyPr wrap="square" rtlCol="0">
            <a:spAutoFit/>
          </a:bodyPr>
          <a:lstStyle/>
          <a:p>
            <a:r>
              <a:rPr lang="en-US" sz="2400" b="1" dirty="0">
                <a:solidFill>
                  <a:schemeClr val="bg1"/>
                </a:solidFill>
              </a:rPr>
              <a:t>Plan </a:t>
            </a:r>
            <a:r>
              <a:rPr lang="en-US" sz="2400" b="1" dirty="0" smtClean="0">
                <a:solidFill>
                  <a:schemeClr val="bg1"/>
                </a:solidFill>
              </a:rPr>
              <a:t>your Spending </a:t>
            </a:r>
            <a:endParaRPr lang="en-US" sz="2400" b="1" dirty="0">
              <a:solidFill>
                <a:schemeClr val="bg1"/>
              </a:solidFill>
            </a:endParaRPr>
          </a:p>
        </p:txBody>
      </p:sp>
      <p:sp>
        <p:nvSpPr>
          <p:cNvPr id="23" name="Content Placeholder 2"/>
          <p:cNvSpPr txBox="1">
            <a:spLocks/>
          </p:cNvSpPr>
          <p:nvPr/>
        </p:nvSpPr>
        <p:spPr bwMode="auto">
          <a:xfrm>
            <a:off x="6452699" y="2046775"/>
            <a:ext cx="1414430" cy="35789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rmAutofit/>
          </a:bodyPr>
          <a:lstStyle>
            <a:lvl1pPr marL="342900" indent="-273050" algn="l" rtl="0" fontAlgn="base">
              <a:spcBef>
                <a:spcPct val="20000"/>
              </a:spcBef>
              <a:spcAft>
                <a:spcPct val="0"/>
              </a:spcAft>
              <a:buClr>
                <a:schemeClr val="accent1"/>
              </a:buClr>
              <a:buSzPct val="76000"/>
              <a:buFont typeface="Wingdings 2" pitchFamily="18" charset="2"/>
              <a:buChar char=""/>
              <a:defRPr sz="2400" kern="1200">
                <a:solidFill>
                  <a:schemeClr val="tx2"/>
                </a:solidFill>
                <a:latin typeface="+mn-lt"/>
                <a:ea typeface="+mn-ea"/>
                <a:cs typeface="+mn-cs"/>
              </a:defRPr>
            </a:lvl1pPr>
            <a:lvl2pPr marL="639763" indent="-273050" algn="l" rtl="0" fontAlgn="base">
              <a:spcBef>
                <a:spcPct val="20000"/>
              </a:spcBef>
              <a:spcAft>
                <a:spcPct val="0"/>
              </a:spcAft>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rtl="0" fontAlgn="base">
              <a:spcBef>
                <a:spcPct val="20000"/>
              </a:spcBef>
              <a:spcAft>
                <a:spcPct val="0"/>
              </a:spcAft>
              <a:buClr>
                <a:schemeClr val="accent1"/>
              </a:buClr>
              <a:buSzPct val="76000"/>
              <a:buFont typeface="Wingdings 2" pitchFamily="18" charset="2"/>
              <a:buChar char=""/>
              <a:defRPr sz="2000" kern="1200">
                <a:solidFill>
                  <a:schemeClr val="tx2"/>
                </a:solidFill>
                <a:latin typeface="+mn-lt"/>
                <a:ea typeface="+mn-ea"/>
                <a:cs typeface="+mn-cs"/>
              </a:defRPr>
            </a:lvl3pPr>
            <a:lvl4pPr marL="1123950" indent="-228600" algn="l" rtl="0" fontAlgn="base">
              <a:spcBef>
                <a:spcPct val="20000"/>
              </a:spcBef>
              <a:spcAft>
                <a:spcPct val="0"/>
              </a:spcAft>
              <a:buClr>
                <a:schemeClr val="accent1"/>
              </a:buClr>
              <a:buSzPct val="76000"/>
              <a:buFont typeface="Wingdings 2" pitchFamily="18" charset="2"/>
              <a:buChar char=""/>
              <a:defRPr kern="1200">
                <a:solidFill>
                  <a:schemeClr val="tx2"/>
                </a:solidFill>
                <a:latin typeface="+mn-lt"/>
                <a:ea typeface="+mn-ea"/>
                <a:cs typeface="+mn-cs"/>
              </a:defRPr>
            </a:lvl4pPr>
            <a:lvl5pPr marL="1325563" indent="-228600" algn="l" rtl="0" fontAlgn="base">
              <a:spcBef>
                <a:spcPct val="20000"/>
              </a:spcBef>
              <a:spcAft>
                <a:spcPct val="0"/>
              </a:spcAft>
              <a:buClr>
                <a:schemeClr val="accent1"/>
              </a:buClr>
              <a:buSzPct val="76000"/>
              <a:buFont typeface="Wingdings 2" pitchFamily="18" charset="2"/>
              <a:buChar char=""/>
              <a:defRPr sz="1600" kern="120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a:lstStyle>
          <a:p>
            <a:pPr marL="68580" indent="0" algn="r" eaLnBrk="1" fontAlgn="auto" hangingPunct="1">
              <a:spcAft>
                <a:spcPts val="0"/>
              </a:spcAft>
              <a:buFont typeface="Wingdings 2" pitchFamily="18" charset="2"/>
              <a:buNone/>
              <a:defRPr/>
            </a:pPr>
            <a:r>
              <a:rPr lang="en-US" sz="2000" dirty="0">
                <a:latin typeface="Arial" panose="020B0604020202020204" pitchFamily="34" charset="0"/>
                <a:cs typeface="Arial" panose="020B0604020202020204" pitchFamily="34" charset="0"/>
              </a:rPr>
              <a:t>20-35%</a:t>
            </a:r>
          </a:p>
          <a:p>
            <a:pPr marL="68580" indent="0" algn="r" eaLnBrk="1" fontAlgn="auto" hangingPunct="1">
              <a:spcAft>
                <a:spcPts val="0"/>
              </a:spcAft>
              <a:buFont typeface="Wingdings 2" pitchFamily="18" charset="2"/>
              <a:buNone/>
              <a:defRPr/>
            </a:pPr>
            <a:r>
              <a:rPr lang="en-US" sz="2000" dirty="0">
                <a:latin typeface="Arial" panose="020B0604020202020204" pitchFamily="34" charset="0"/>
                <a:cs typeface="Arial" panose="020B0604020202020204" pitchFamily="34" charset="0"/>
              </a:rPr>
              <a:t>15-30%</a:t>
            </a:r>
          </a:p>
          <a:p>
            <a:pPr marL="68580" indent="0" algn="r" eaLnBrk="1" fontAlgn="auto" hangingPunct="1">
              <a:spcAft>
                <a:spcPts val="0"/>
              </a:spcAft>
              <a:buFont typeface="Wingdings 2" pitchFamily="18" charset="2"/>
              <a:buNone/>
              <a:defRPr/>
            </a:pPr>
            <a:r>
              <a:rPr lang="en-US" sz="2000" dirty="0">
                <a:latin typeface="Arial" panose="020B0604020202020204" pitchFamily="34" charset="0"/>
                <a:cs typeface="Arial" panose="020B0604020202020204" pitchFamily="34" charset="0"/>
              </a:rPr>
              <a:t>4-7%</a:t>
            </a:r>
          </a:p>
          <a:p>
            <a:pPr marL="68580" indent="0" algn="r" eaLnBrk="1" fontAlgn="auto" hangingPunct="1">
              <a:spcAft>
                <a:spcPts val="0"/>
              </a:spcAft>
              <a:buFont typeface="Wingdings 2" pitchFamily="18" charset="2"/>
              <a:buNone/>
              <a:defRPr/>
            </a:pPr>
            <a:r>
              <a:rPr lang="en-US" sz="2000" dirty="0">
                <a:latin typeface="Arial" panose="020B0604020202020204" pitchFamily="34" charset="0"/>
                <a:cs typeface="Arial" panose="020B0604020202020204" pitchFamily="34" charset="0"/>
              </a:rPr>
              <a:t>6-20%</a:t>
            </a:r>
          </a:p>
          <a:p>
            <a:pPr marL="68580" indent="0" algn="r" eaLnBrk="1" fontAlgn="auto" hangingPunct="1">
              <a:spcAft>
                <a:spcPts val="0"/>
              </a:spcAft>
              <a:buFont typeface="Wingdings 2" pitchFamily="18" charset="2"/>
              <a:buNone/>
              <a:defRPr/>
            </a:pPr>
            <a:r>
              <a:rPr lang="en-US" sz="2000" dirty="0">
                <a:latin typeface="Arial" panose="020B0604020202020204" pitchFamily="34" charset="0"/>
                <a:cs typeface="Arial" panose="020B0604020202020204" pitchFamily="34" charset="0"/>
              </a:rPr>
              <a:t>3-10%</a:t>
            </a:r>
          </a:p>
          <a:p>
            <a:pPr marL="68580" indent="0" algn="r" eaLnBrk="1" fontAlgn="auto" hangingPunct="1">
              <a:spcAft>
                <a:spcPts val="0"/>
              </a:spcAft>
              <a:buFont typeface="Wingdings 2" pitchFamily="18" charset="2"/>
              <a:buNone/>
              <a:defRPr/>
            </a:pPr>
            <a:r>
              <a:rPr lang="en-US" sz="2000" dirty="0">
                <a:latin typeface="Arial" panose="020B0604020202020204" pitchFamily="34" charset="0"/>
                <a:cs typeface="Arial" panose="020B0604020202020204" pitchFamily="34" charset="0"/>
              </a:rPr>
              <a:t>2-8%</a:t>
            </a:r>
          </a:p>
          <a:p>
            <a:pPr marL="68580" indent="0" algn="r" eaLnBrk="1" fontAlgn="auto" hangingPunct="1">
              <a:spcAft>
                <a:spcPts val="0"/>
              </a:spcAft>
              <a:buFont typeface="Wingdings 2" pitchFamily="18" charset="2"/>
              <a:buNone/>
              <a:defRPr/>
            </a:pPr>
            <a:r>
              <a:rPr lang="en-US" sz="2000" dirty="0">
                <a:latin typeface="Arial" panose="020B0604020202020204" pitchFamily="34" charset="0"/>
                <a:cs typeface="Arial" panose="020B0604020202020204" pitchFamily="34" charset="0"/>
              </a:rPr>
              <a:t>2-4%</a:t>
            </a:r>
          </a:p>
          <a:p>
            <a:pPr marL="68580" indent="0" algn="r" eaLnBrk="1" fontAlgn="auto" hangingPunct="1">
              <a:spcAft>
                <a:spcPts val="0"/>
              </a:spcAft>
              <a:buFont typeface="Wingdings 2" pitchFamily="18" charset="2"/>
              <a:buNone/>
              <a:defRPr/>
            </a:pPr>
            <a:r>
              <a:rPr lang="en-US" sz="2000" dirty="0">
                <a:latin typeface="Arial" panose="020B0604020202020204" pitchFamily="34" charset="0"/>
                <a:cs typeface="Arial" panose="020B0604020202020204" pitchFamily="34" charset="0"/>
              </a:rPr>
              <a:t>4-6%</a:t>
            </a:r>
          </a:p>
          <a:p>
            <a:pPr marL="68580" indent="0" algn="r" eaLnBrk="1" fontAlgn="auto" hangingPunct="1">
              <a:spcAft>
                <a:spcPts val="0"/>
              </a:spcAft>
              <a:buFont typeface="Wingdings 2" pitchFamily="18" charset="2"/>
              <a:buNone/>
              <a:defRPr/>
            </a:pPr>
            <a:r>
              <a:rPr lang="en-US" sz="2000" dirty="0">
                <a:latin typeface="Arial" panose="020B0604020202020204" pitchFamily="34" charset="0"/>
                <a:cs typeface="Arial" panose="020B0604020202020204" pitchFamily="34" charset="0"/>
              </a:rPr>
              <a:t>20%</a:t>
            </a:r>
          </a:p>
        </p:txBody>
      </p:sp>
      <p:cxnSp>
        <p:nvCxnSpPr>
          <p:cNvPr id="61" name="Straight Arrow Connector 60"/>
          <p:cNvCxnSpPr/>
          <p:nvPr/>
        </p:nvCxnSpPr>
        <p:spPr>
          <a:xfrm flipV="1">
            <a:off x="3910059" y="1440611"/>
            <a:ext cx="0" cy="3886712"/>
          </a:xfrm>
          <a:prstGeom prst="straightConnector1">
            <a:avLst/>
          </a:prstGeom>
          <a:ln w="25400">
            <a:solidFill>
              <a:schemeClr val="tx1"/>
            </a:solidFill>
            <a:tailEnd type="none" w="lg" len="med"/>
          </a:ln>
        </p:spPr>
        <p:style>
          <a:lnRef idx="1">
            <a:schemeClr val="accent1"/>
          </a:lnRef>
          <a:fillRef idx="0">
            <a:schemeClr val="accent1"/>
          </a:fillRef>
          <a:effectRef idx="0">
            <a:schemeClr val="accent1"/>
          </a:effectRef>
          <a:fontRef idx="minor">
            <a:schemeClr val="tx1"/>
          </a:fontRef>
        </p:style>
      </p:cxnSp>
      <p:cxnSp>
        <p:nvCxnSpPr>
          <p:cNvPr id="63" name="Straight Arrow Connector 62"/>
          <p:cNvCxnSpPr/>
          <p:nvPr/>
        </p:nvCxnSpPr>
        <p:spPr>
          <a:xfrm>
            <a:off x="3303436" y="1440611"/>
            <a:ext cx="627448" cy="0"/>
          </a:xfrm>
          <a:prstGeom prst="straightConnector1">
            <a:avLst/>
          </a:prstGeom>
          <a:ln w="25400">
            <a:solidFill>
              <a:schemeClr val="tx1"/>
            </a:solidFill>
            <a:headEnd type="stealth" w="lg" len="lg"/>
            <a:tailEnd type="none" w="lg" len="med"/>
          </a:ln>
        </p:spPr>
        <p:style>
          <a:lnRef idx="1">
            <a:schemeClr val="accent1"/>
          </a:lnRef>
          <a:fillRef idx="0">
            <a:schemeClr val="accent1"/>
          </a:fillRef>
          <a:effectRef idx="0">
            <a:schemeClr val="accent1"/>
          </a:effectRef>
          <a:fontRef idx="minor">
            <a:schemeClr val="tx1"/>
          </a:fontRef>
        </p:style>
      </p:cxnSp>
      <p:pic>
        <p:nvPicPr>
          <p:cNvPr id="28" name="Object 1" descr="image00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15022" y="5924977"/>
            <a:ext cx="1065262" cy="475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 name="TextBox 29"/>
          <p:cNvSpPr txBox="1"/>
          <p:nvPr/>
        </p:nvSpPr>
        <p:spPr>
          <a:xfrm>
            <a:off x="8232794" y="5947372"/>
            <a:ext cx="298480" cy="338554"/>
          </a:xfrm>
          <a:prstGeom prst="rect">
            <a:avLst/>
          </a:prstGeom>
          <a:noFill/>
        </p:spPr>
        <p:txBody>
          <a:bodyPr wrap="none" rtlCol="0">
            <a:spAutoFit/>
          </a:bodyPr>
          <a:lstStyle/>
          <a:p>
            <a:r>
              <a:rPr lang="en-US" sz="1600" b="1" dirty="0"/>
              <a:t>5</a:t>
            </a:r>
          </a:p>
        </p:txBody>
      </p:sp>
      <p:pic>
        <p:nvPicPr>
          <p:cNvPr id="27"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58089" y="6422779"/>
            <a:ext cx="1149410" cy="3734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10715" y="857738"/>
            <a:ext cx="7024687" cy="489715"/>
          </a:xfrm>
        </p:spPr>
        <p:txBody>
          <a:bodyPr/>
          <a:lstStyle/>
          <a:p>
            <a:r>
              <a:rPr lang="en-US" b="1" dirty="0" smtClean="0"/>
              <a:t>Set a Spending Plan</a:t>
            </a:r>
            <a:endParaRPr lang="en-US" b="1" dirty="0"/>
          </a:p>
        </p:txBody>
      </p:sp>
      <p:sp>
        <p:nvSpPr>
          <p:cNvPr id="4" name="Rectangle 3"/>
          <p:cNvSpPr/>
          <p:nvPr/>
        </p:nvSpPr>
        <p:spPr>
          <a:xfrm>
            <a:off x="4722607" y="-2"/>
            <a:ext cx="3227294" cy="461665"/>
          </a:xfrm>
          <a:prstGeom prst="rect">
            <a:avLst/>
          </a:prstGeom>
        </p:spPr>
        <p:txBody>
          <a:bodyPr wrap="square">
            <a:spAutoFit/>
          </a:bodyPr>
          <a:lstStyle/>
          <a:p>
            <a:r>
              <a:rPr lang="en-US" sz="2400" b="1" dirty="0" smtClean="0">
                <a:solidFill>
                  <a:schemeClr val="bg1"/>
                </a:solidFill>
              </a:rPr>
              <a:t>Plan your </a:t>
            </a:r>
            <a:r>
              <a:rPr lang="en-US" sz="2400" b="1" dirty="0">
                <a:solidFill>
                  <a:schemeClr val="bg1"/>
                </a:solidFill>
              </a:rPr>
              <a:t>Spending </a:t>
            </a:r>
            <a:endParaRPr lang="en-US" sz="2400" b="1" dirty="0">
              <a:solidFill>
                <a:schemeClr val="bg1"/>
              </a:solidFill>
            </a:endParaRPr>
          </a:p>
        </p:txBody>
      </p:sp>
      <p:pic>
        <p:nvPicPr>
          <p:cNvPr id="18" name="Picture 17"/>
          <p:cNvPicPr>
            <a:picLocks noChangeAspect="1"/>
          </p:cNvPicPr>
          <p:nvPr/>
        </p:nvPicPr>
        <p:blipFill>
          <a:blip r:embed="rId3"/>
          <a:stretch>
            <a:fillRect/>
          </a:stretch>
        </p:blipFill>
        <p:spPr>
          <a:xfrm>
            <a:off x="586004" y="1557725"/>
            <a:ext cx="8084659" cy="4367252"/>
          </a:xfrm>
          <a:prstGeom prst="rect">
            <a:avLst/>
          </a:prstGeom>
        </p:spPr>
      </p:pic>
      <p:pic>
        <p:nvPicPr>
          <p:cNvPr id="20" name="Object 1" descr="image00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05401" y="5891252"/>
            <a:ext cx="1065262" cy="475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Content Placeholder 18"/>
          <p:cNvSpPr>
            <a:spLocks noGrp="1"/>
          </p:cNvSpPr>
          <p:nvPr>
            <p:ph idx="1"/>
          </p:nvPr>
        </p:nvSpPr>
        <p:spPr>
          <a:xfrm>
            <a:off x="8235651" y="5924977"/>
            <a:ext cx="350684" cy="287970"/>
          </a:xfrm>
        </p:spPr>
        <p:txBody>
          <a:bodyPr/>
          <a:lstStyle/>
          <a:p>
            <a:pPr marL="69850" indent="0">
              <a:buNone/>
            </a:pPr>
            <a:r>
              <a:rPr lang="en-US" sz="1400" b="1" dirty="0" smtClean="0"/>
              <a:t>A</a:t>
            </a:r>
            <a:endParaRPr lang="en-US" sz="1400" b="1" dirty="0"/>
          </a:p>
        </p:txBody>
      </p:sp>
      <p:pic>
        <p:nvPicPr>
          <p:cNvPr id="21"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605401" y="6400384"/>
            <a:ext cx="1065262" cy="326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5455844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94348" y="754772"/>
            <a:ext cx="4228259" cy="457442"/>
          </a:xfrm>
        </p:spPr>
        <p:txBody>
          <a:bodyPr/>
          <a:lstStyle/>
          <a:p>
            <a:r>
              <a:rPr lang="en-US" sz="2800" b="1" dirty="0" smtClean="0"/>
              <a:t>Track What You Spend</a:t>
            </a:r>
            <a:endParaRPr lang="en-US" sz="2800" b="1" dirty="0"/>
          </a:p>
        </p:txBody>
      </p:sp>
      <p:pic>
        <p:nvPicPr>
          <p:cNvPr id="8" name="Content Placeholder 7"/>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542428" y="1581374"/>
            <a:ext cx="3886418" cy="4679210"/>
          </a:xfrm>
        </p:spPr>
      </p:pic>
      <p:sp>
        <p:nvSpPr>
          <p:cNvPr id="7" name="Rectangle 6"/>
          <p:cNvSpPr/>
          <p:nvPr/>
        </p:nvSpPr>
        <p:spPr>
          <a:xfrm>
            <a:off x="4851699" y="0"/>
            <a:ext cx="3215976" cy="461665"/>
          </a:xfrm>
          <a:prstGeom prst="rect">
            <a:avLst/>
          </a:prstGeom>
        </p:spPr>
        <p:txBody>
          <a:bodyPr wrap="square">
            <a:spAutoFit/>
          </a:bodyPr>
          <a:lstStyle/>
          <a:p>
            <a:r>
              <a:rPr lang="en-US" sz="2400" b="1" dirty="0">
                <a:solidFill>
                  <a:schemeClr val="bg1"/>
                </a:solidFill>
              </a:rPr>
              <a:t>Plan your Spending </a:t>
            </a:r>
            <a:endParaRPr lang="en-US" sz="2400" b="1" dirty="0">
              <a:solidFill>
                <a:schemeClr val="bg1"/>
              </a:solidFill>
            </a:endParaRPr>
          </a:p>
        </p:txBody>
      </p:sp>
      <p:pic>
        <p:nvPicPr>
          <p:cNvPr id="9" name="Picture 8"/>
          <p:cNvPicPr>
            <a:picLocks noChangeAspect="1"/>
          </p:cNvPicPr>
          <p:nvPr/>
        </p:nvPicPr>
        <p:blipFill>
          <a:blip r:embed="rId4"/>
          <a:stretch>
            <a:fillRect/>
          </a:stretch>
        </p:blipFill>
        <p:spPr>
          <a:xfrm>
            <a:off x="4428846" y="655338"/>
            <a:ext cx="3434995" cy="5871586"/>
          </a:xfrm>
          <a:prstGeom prst="rect">
            <a:avLst/>
          </a:prstGeom>
        </p:spPr>
      </p:pic>
      <p:pic>
        <p:nvPicPr>
          <p:cNvPr id="10" name="Object 1" descr="image00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05401" y="5891252"/>
            <a:ext cx="1065262" cy="475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8315661" y="5891252"/>
            <a:ext cx="355002" cy="369332"/>
          </a:xfrm>
          <a:prstGeom prst="rect">
            <a:avLst/>
          </a:prstGeom>
          <a:noFill/>
        </p:spPr>
        <p:txBody>
          <a:bodyPr wrap="square" rtlCol="0">
            <a:spAutoFit/>
          </a:bodyPr>
          <a:lstStyle/>
          <a:p>
            <a:r>
              <a:rPr lang="en-US" b="1" dirty="0" smtClean="0"/>
              <a:t>B</a:t>
            </a:r>
            <a:endParaRPr lang="en-US" b="1" dirty="0"/>
          </a:p>
        </p:txBody>
      </p:sp>
      <p:sp>
        <p:nvSpPr>
          <p:cNvPr id="12" name="Down Arrow 11"/>
          <p:cNvSpPr/>
          <p:nvPr/>
        </p:nvSpPr>
        <p:spPr>
          <a:xfrm rot="7168080">
            <a:off x="7825359" y="2924627"/>
            <a:ext cx="484632" cy="9784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ight Arrow 12"/>
          <p:cNvSpPr/>
          <p:nvPr/>
        </p:nvSpPr>
        <p:spPr>
          <a:xfrm rot="11233170">
            <a:off x="7665681" y="814330"/>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639107" y="6383316"/>
            <a:ext cx="1149410" cy="3399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1494350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9" descr="G:\Artwork\cash flow.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90837" y="1648373"/>
            <a:ext cx="4814495" cy="2942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p:cNvSpPr/>
          <p:nvPr/>
        </p:nvSpPr>
        <p:spPr>
          <a:xfrm>
            <a:off x="2238669" y="5181600"/>
            <a:ext cx="4666663" cy="923330"/>
          </a:xfrm>
          <a:prstGeom prst="rect">
            <a:avLst/>
          </a:prstGeom>
          <a:noFill/>
        </p:spPr>
        <p:txBody>
          <a:bodyPr wrap="none">
            <a:spAutoFit/>
          </a:bodyPr>
          <a:lstStyle/>
          <a:p>
            <a:pPr algn="ctr">
              <a:defRPr/>
            </a:pPr>
            <a:r>
              <a:rPr lang="en-US" sz="5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Arial" panose="020B0604020202020204" pitchFamily="34" charset="0"/>
              </a:rPr>
              <a:t>= </a:t>
            </a:r>
            <a:r>
              <a:rPr lang="en-US" sz="5400" b="1" spc="300" dirty="0">
                <a:ln w="11430" cmpd="sng">
                  <a:solidFill>
                    <a:schemeClr val="accent1">
                      <a:tint val="10000"/>
                    </a:schemeClr>
                  </a:solidFill>
                  <a:prstDash val="solid"/>
                  <a:miter lim="800000"/>
                </a:ln>
                <a:solidFill>
                  <a:srgbClr val="0070C0"/>
                </a:solidFill>
                <a:effectLst>
                  <a:glow rad="45500">
                    <a:schemeClr val="accent1">
                      <a:satMod val="220000"/>
                      <a:alpha val="35000"/>
                    </a:schemeClr>
                  </a:glow>
                </a:effectLst>
                <a:latin typeface="Arial" panose="020B0604020202020204" pitchFamily="34" charset="0"/>
              </a:rPr>
              <a:t>Cash Flow</a:t>
            </a:r>
          </a:p>
        </p:txBody>
      </p:sp>
      <p:sp>
        <p:nvSpPr>
          <p:cNvPr id="4" name="Rectangle 3"/>
          <p:cNvSpPr/>
          <p:nvPr/>
        </p:nvSpPr>
        <p:spPr>
          <a:xfrm>
            <a:off x="4237149" y="1045570"/>
            <a:ext cx="2406429" cy="707886"/>
          </a:xfrm>
          <a:prstGeom prst="rect">
            <a:avLst/>
          </a:prstGeom>
          <a:noFill/>
        </p:spPr>
        <p:txBody>
          <a:bodyPr wrap="none">
            <a:spAutoFit/>
          </a:bodyPr>
          <a:lstStyle/>
          <a:p>
            <a:pPr algn="ctr">
              <a:defRPr/>
            </a:pPr>
            <a:r>
              <a:rPr lang="en-US" sz="4000" b="1" dirty="0">
                <a:ln w="19050">
                  <a:solidFill>
                    <a:schemeClr val="tx2">
                      <a:tint val="1000"/>
                    </a:schemeClr>
                  </a:solidFill>
                  <a:prstDash val="solid"/>
                </a:ln>
                <a:solidFill>
                  <a:srgbClr val="00B050"/>
                </a:solidFill>
                <a:effectLst>
                  <a:outerShdw blurRad="50000" dist="50800" dir="7500000" algn="tl">
                    <a:srgbClr val="000000">
                      <a:shade val="5000"/>
                      <a:alpha val="35000"/>
                    </a:srgbClr>
                  </a:outerShdw>
                </a:effectLst>
                <a:latin typeface="Arial" panose="020B0604020202020204" pitchFamily="34" charset="0"/>
              </a:rPr>
              <a:t>Money In</a:t>
            </a:r>
          </a:p>
        </p:txBody>
      </p:sp>
      <p:sp>
        <p:nvSpPr>
          <p:cNvPr id="5" name="Rectangle 4"/>
          <p:cNvSpPr/>
          <p:nvPr/>
        </p:nvSpPr>
        <p:spPr>
          <a:xfrm>
            <a:off x="1828800" y="4102680"/>
            <a:ext cx="2892138" cy="707886"/>
          </a:xfrm>
          <a:prstGeom prst="rect">
            <a:avLst/>
          </a:prstGeom>
          <a:noFill/>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en-US" sz="4000" b="1" spc="50" dirty="0">
                <a:ln w="11430"/>
                <a:solidFill>
                  <a:srgbClr val="CC0000"/>
                </a:solidFill>
                <a:effectLst>
                  <a:outerShdw blurRad="76200" dist="50800" dir="5400000" algn="tl" rotWithShape="0">
                    <a:srgbClr val="000000">
                      <a:alpha val="65000"/>
                    </a:srgbClr>
                  </a:outerShdw>
                </a:effectLst>
                <a:latin typeface="Arial" panose="020B0604020202020204" pitchFamily="34" charset="0"/>
              </a:rPr>
              <a:t>Money Out</a:t>
            </a:r>
          </a:p>
        </p:txBody>
      </p:sp>
      <p:sp>
        <p:nvSpPr>
          <p:cNvPr id="15366" name="TextBox 1"/>
          <p:cNvSpPr txBox="1">
            <a:spLocks noChangeArrowheads="1"/>
          </p:cNvSpPr>
          <p:nvPr/>
        </p:nvSpPr>
        <p:spPr bwMode="auto">
          <a:xfrm>
            <a:off x="5257800" y="55602"/>
            <a:ext cx="25908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sz="3000" b="1" dirty="0">
                <a:solidFill>
                  <a:schemeClr val="bg1"/>
                </a:solidFill>
              </a:rPr>
              <a:t>Cash Flow </a:t>
            </a:r>
          </a:p>
        </p:txBody>
      </p:sp>
      <p:pic>
        <p:nvPicPr>
          <p:cNvPr id="7"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89417" y="6303759"/>
            <a:ext cx="1149410" cy="392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539758064"/>
              </p:ext>
            </p:extLst>
          </p:nvPr>
        </p:nvGraphicFramePr>
        <p:xfrm>
          <a:off x="1180148" y="1626870"/>
          <a:ext cx="6777037" cy="35083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 name="Rectangle 9"/>
          <p:cNvSpPr/>
          <p:nvPr/>
        </p:nvSpPr>
        <p:spPr>
          <a:xfrm>
            <a:off x="4783935" y="0"/>
            <a:ext cx="3440494" cy="553998"/>
          </a:xfrm>
          <a:prstGeom prst="rect">
            <a:avLst/>
          </a:prstGeom>
        </p:spPr>
        <p:txBody>
          <a:bodyPr wrap="none">
            <a:spAutoFit/>
          </a:bodyPr>
          <a:lstStyle/>
          <a:p>
            <a:r>
              <a:rPr lang="en-US" sz="3000" b="1" dirty="0">
                <a:solidFill>
                  <a:schemeClr val="bg1"/>
                </a:solidFill>
              </a:rPr>
              <a:t>Needs vs. Wants  </a:t>
            </a:r>
          </a:p>
        </p:txBody>
      </p:sp>
      <p:sp>
        <p:nvSpPr>
          <p:cNvPr id="12" name="Right Triangle 11"/>
          <p:cNvSpPr/>
          <p:nvPr/>
        </p:nvSpPr>
        <p:spPr>
          <a:xfrm rot="18965207">
            <a:off x="3569232" y="439887"/>
            <a:ext cx="1516138" cy="1475302"/>
          </a:xfrm>
          <a:prstGeom prst="rtTriangle">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8900000" scaled="1"/>
            <a:tileRect/>
          </a:gradFill>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ight Triangle 12"/>
          <p:cNvSpPr/>
          <p:nvPr/>
        </p:nvSpPr>
        <p:spPr>
          <a:xfrm rot="8125953">
            <a:off x="3549064" y="4990822"/>
            <a:ext cx="1516138" cy="1475302"/>
          </a:xfrm>
          <a:prstGeom prst="rtTriangle">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8900000" scaled="1"/>
            <a:tileRect/>
          </a:gradFill>
          <a:effectLst>
            <a:innerShdw blurRad="63500" dist="508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 name="Group 13"/>
          <p:cNvGrpSpPr/>
          <p:nvPr/>
        </p:nvGrpSpPr>
        <p:grpSpPr>
          <a:xfrm>
            <a:off x="6649432" y="5940522"/>
            <a:ext cx="865943" cy="755552"/>
            <a:chOff x="7822843" y="5645031"/>
            <a:chExt cx="865943" cy="755552"/>
          </a:xfrm>
        </p:grpSpPr>
        <p:pic>
          <p:nvPicPr>
            <p:cNvPr id="15" name="Object 5" descr="image005"/>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t="14770"/>
            <a:stretch/>
          </p:blipFill>
          <p:spPr bwMode="auto">
            <a:xfrm>
              <a:off x="7924801" y="5838314"/>
              <a:ext cx="669776" cy="562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Box 15"/>
            <p:cNvSpPr txBox="1"/>
            <p:nvPr/>
          </p:nvSpPr>
          <p:spPr>
            <a:xfrm>
              <a:off x="7822843" y="5645031"/>
              <a:ext cx="865943" cy="246221"/>
            </a:xfrm>
            <a:prstGeom prst="rect">
              <a:avLst/>
            </a:prstGeom>
            <a:noFill/>
          </p:spPr>
          <p:txBody>
            <a:bodyPr wrap="none" rtlCol="0">
              <a:spAutoFit/>
            </a:bodyPr>
            <a:lstStyle/>
            <a:p>
              <a:r>
                <a:rPr lang="en-US" sz="1000" b="1" dirty="0"/>
                <a:t>Discussion</a:t>
              </a:r>
            </a:p>
          </p:txBody>
        </p:sp>
      </p:grpSp>
      <p:pic>
        <p:nvPicPr>
          <p:cNvPr id="9" name="Picture 2"/>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689417" y="6303759"/>
            <a:ext cx="1149410" cy="392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7807605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idx="4294967295"/>
          </p:nvPr>
        </p:nvSpPr>
        <p:spPr>
          <a:xfrm>
            <a:off x="414419" y="5556920"/>
            <a:ext cx="8033018" cy="580680"/>
          </a:xfrm>
        </p:spPr>
        <p:txBody>
          <a:bodyPr rtlCol="0">
            <a:noAutofit/>
          </a:bodyPr>
          <a:lstStyle/>
          <a:p>
            <a:pPr algn="ctr" fontAlgn="auto">
              <a:spcAft>
                <a:spcPts val="0"/>
              </a:spcAft>
              <a:defRPr/>
            </a:pPr>
            <a:r>
              <a:rPr lang="en-US" altLang="en-US" sz="2200" b="1" i="1" dirty="0">
                <a:solidFill>
                  <a:schemeClr val="tx1"/>
                </a:solidFill>
              </a:rPr>
              <a:t>The Choices you make today impact your </a:t>
            </a:r>
            <a:br>
              <a:rPr lang="en-US" altLang="en-US" sz="2200" b="1" i="1" dirty="0">
                <a:solidFill>
                  <a:schemeClr val="tx1"/>
                </a:solidFill>
              </a:rPr>
            </a:br>
            <a:r>
              <a:rPr lang="en-US" altLang="en-US" sz="2200" b="1" i="1" dirty="0">
                <a:solidFill>
                  <a:schemeClr val="tx1"/>
                </a:solidFill>
              </a:rPr>
              <a:t>future financial health. </a:t>
            </a:r>
          </a:p>
        </p:txBody>
      </p:sp>
      <p:pic>
        <p:nvPicPr>
          <p:cNvPr id="19459" name="Picture 5" descr="http://lestaylor.net/wp-content/uploads/2014/01/Confusion.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87116" y="1321102"/>
            <a:ext cx="4390072" cy="30744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0" name="TextBox 3"/>
          <p:cNvSpPr txBox="1">
            <a:spLocks noChangeArrowheads="1"/>
          </p:cNvSpPr>
          <p:nvPr/>
        </p:nvSpPr>
        <p:spPr bwMode="auto">
          <a:xfrm>
            <a:off x="5412284" y="1303318"/>
            <a:ext cx="1855623"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chemeClr val="accent1"/>
              </a:buClr>
              <a:buSzPct val="76000"/>
              <a:buFont typeface="Wingdings 2" pitchFamily="18" charset="2"/>
              <a:buChar char=""/>
              <a:defRPr sz="2400">
                <a:solidFill>
                  <a:schemeClr val="tx2"/>
                </a:solidFill>
                <a:latin typeface="Century Gothic" pitchFamily="34" charset="0"/>
              </a:defRPr>
            </a:lvl1pPr>
            <a:lvl2pPr marL="742950" indent="-285750">
              <a:spcBef>
                <a:spcPct val="20000"/>
              </a:spcBef>
              <a:buClr>
                <a:schemeClr val="accent1"/>
              </a:buClr>
              <a:buSzPct val="76000"/>
              <a:buFont typeface="Wingdings 2" pitchFamily="18" charset="2"/>
              <a:buChar char=""/>
              <a:defRPr sz="2200">
                <a:solidFill>
                  <a:schemeClr val="tx2"/>
                </a:solidFill>
                <a:latin typeface="Century Gothic" pitchFamily="34" charset="0"/>
              </a:defRPr>
            </a:lvl2pPr>
            <a:lvl3pPr marL="1143000" indent="-228600">
              <a:spcBef>
                <a:spcPct val="20000"/>
              </a:spcBef>
              <a:buClr>
                <a:schemeClr val="accent1"/>
              </a:buClr>
              <a:buSzPct val="76000"/>
              <a:buFont typeface="Wingdings 2" pitchFamily="18" charset="2"/>
              <a:buChar char=""/>
              <a:defRPr sz="2000">
                <a:solidFill>
                  <a:schemeClr val="tx2"/>
                </a:solidFill>
                <a:latin typeface="Century Gothic" pitchFamily="34" charset="0"/>
              </a:defRPr>
            </a:lvl3pPr>
            <a:lvl4pPr marL="1600200" indent="-228600">
              <a:spcBef>
                <a:spcPct val="20000"/>
              </a:spcBef>
              <a:buClr>
                <a:schemeClr val="accent1"/>
              </a:buClr>
              <a:buSzPct val="76000"/>
              <a:buFont typeface="Wingdings 2" pitchFamily="18" charset="2"/>
              <a:buChar char=""/>
              <a:defRPr>
                <a:solidFill>
                  <a:schemeClr val="tx2"/>
                </a:solidFill>
                <a:latin typeface="Century Gothic" pitchFamily="34" charset="0"/>
              </a:defRPr>
            </a:lvl4pPr>
            <a:lvl5pPr marL="2057400" indent="-228600">
              <a:spcBef>
                <a:spcPct val="20000"/>
              </a:spcBef>
              <a:buClr>
                <a:schemeClr val="accent1"/>
              </a:buClr>
              <a:buSzPct val="76000"/>
              <a:buFont typeface="Wingdings 2" pitchFamily="18" charset="2"/>
              <a:buChar char=""/>
              <a:defRPr sz="1600">
                <a:solidFill>
                  <a:schemeClr val="tx2"/>
                </a:solidFill>
                <a:latin typeface="Century Gothic" pitchFamily="34" charset="0"/>
              </a:defRPr>
            </a:lvl5pPr>
            <a:lvl6pPr marL="25146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6pPr>
            <a:lvl7pPr marL="29718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7pPr>
            <a:lvl8pPr marL="34290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8pPr>
            <a:lvl9pPr marL="38862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9pPr>
          </a:lstStyle>
          <a:p>
            <a:pPr>
              <a:spcBef>
                <a:spcPct val="0"/>
              </a:spcBef>
              <a:buClrTx/>
              <a:buSzTx/>
              <a:buFontTx/>
              <a:buNone/>
            </a:pPr>
            <a:r>
              <a:rPr lang="en-US" altLang="en-US" b="1" dirty="0">
                <a:solidFill>
                  <a:srgbClr val="C00000"/>
                </a:solidFill>
                <a:latin typeface="Arial" charset="0"/>
              </a:rPr>
              <a:t>Save </a:t>
            </a:r>
          </a:p>
          <a:p>
            <a:pPr>
              <a:spcBef>
                <a:spcPct val="0"/>
              </a:spcBef>
              <a:buClrTx/>
              <a:buSzTx/>
              <a:buFontTx/>
              <a:buNone/>
            </a:pPr>
            <a:r>
              <a:rPr lang="en-US" altLang="en-US" b="1" dirty="0">
                <a:solidFill>
                  <a:srgbClr val="C00000"/>
                </a:solidFill>
                <a:latin typeface="Arial" charset="0"/>
              </a:rPr>
              <a:t>Now</a:t>
            </a:r>
          </a:p>
        </p:txBody>
      </p:sp>
      <p:sp>
        <p:nvSpPr>
          <p:cNvPr id="19461" name="TextBox 4"/>
          <p:cNvSpPr txBox="1">
            <a:spLocks noChangeArrowheads="1"/>
          </p:cNvSpPr>
          <p:nvPr/>
        </p:nvSpPr>
        <p:spPr bwMode="auto">
          <a:xfrm>
            <a:off x="2329454" y="4346117"/>
            <a:ext cx="181163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chemeClr val="accent1"/>
              </a:buClr>
              <a:buSzPct val="76000"/>
              <a:buFont typeface="Wingdings 2" pitchFamily="18" charset="2"/>
              <a:buChar char=""/>
              <a:defRPr sz="2400">
                <a:solidFill>
                  <a:schemeClr val="tx2"/>
                </a:solidFill>
                <a:latin typeface="Century Gothic" pitchFamily="34" charset="0"/>
              </a:defRPr>
            </a:lvl1pPr>
            <a:lvl2pPr marL="742950" indent="-285750">
              <a:spcBef>
                <a:spcPct val="20000"/>
              </a:spcBef>
              <a:buClr>
                <a:schemeClr val="accent1"/>
              </a:buClr>
              <a:buSzPct val="76000"/>
              <a:buFont typeface="Wingdings 2" pitchFamily="18" charset="2"/>
              <a:buChar char=""/>
              <a:defRPr sz="2200">
                <a:solidFill>
                  <a:schemeClr val="tx2"/>
                </a:solidFill>
                <a:latin typeface="Century Gothic" pitchFamily="34" charset="0"/>
              </a:defRPr>
            </a:lvl2pPr>
            <a:lvl3pPr marL="1143000" indent="-228600">
              <a:spcBef>
                <a:spcPct val="20000"/>
              </a:spcBef>
              <a:buClr>
                <a:schemeClr val="accent1"/>
              </a:buClr>
              <a:buSzPct val="76000"/>
              <a:buFont typeface="Wingdings 2" pitchFamily="18" charset="2"/>
              <a:buChar char=""/>
              <a:defRPr sz="2000">
                <a:solidFill>
                  <a:schemeClr val="tx2"/>
                </a:solidFill>
                <a:latin typeface="Century Gothic" pitchFamily="34" charset="0"/>
              </a:defRPr>
            </a:lvl3pPr>
            <a:lvl4pPr marL="1600200" indent="-228600">
              <a:spcBef>
                <a:spcPct val="20000"/>
              </a:spcBef>
              <a:buClr>
                <a:schemeClr val="accent1"/>
              </a:buClr>
              <a:buSzPct val="76000"/>
              <a:buFont typeface="Wingdings 2" pitchFamily="18" charset="2"/>
              <a:buChar char=""/>
              <a:defRPr>
                <a:solidFill>
                  <a:schemeClr val="tx2"/>
                </a:solidFill>
                <a:latin typeface="Century Gothic" pitchFamily="34" charset="0"/>
              </a:defRPr>
            </a:lvl4pPr>
            <a:lvl5pPr marL="2057400" indent="-228600">
              <a:spcBef>
                <a:spcPct val="20000"/>
              </a:spcBef>
              <a:buClr>
                <a:schemeClr val="accent1"/>
              </a:buClr>
              <a:buSzPct val="76000"/>
              <a:buFont typeface="Wingdings 2" pitchFamily="18" charset="2"/>
              <a:buChar char=""/>
              <a:defRPr sz="1600">
                <a:solidFill>
                  <a:schemeClr val="tx2"/>
                </a:solidFill>
                <a:latin typeface="Century Gothic" pitchFamily="34" charset="0"/>
              </a:defRPr>
            </a:lvl5pPr>
            <a:lvl6pPr marL="25146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6pPr>
            <a:lvl7pPr marL="29718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7pPr>
            <a:lvl8pPr marL="34290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8pPr>
            <a:lvl9pPr marL="38862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9pPr>
          </a:lstStyle>
          <a:p>
            <a:pPr>
              <a:spcBef>
                <a:spcPct val="0"/>
              </a:spcBef>
              <a:buClrTx/>
              <a:buSzTx/>
              <a:buFontTx/>
              <a:buNone/>
            </a:pPr>
            <a:r>
              <a:rPr lang="en-US" altLang="en-US" b="1" dirty="0">
                <a:solidFill>
                  <a:srgbClr val="C00000"/>
                </a:solidFill>
                <a:latin typeface="Arial" charset="0"/>
              </a:rPr>
              <a:t>Save Later</a:t>
            </a:r>
          </a:p>
        </p:txBody>
      </p:sp>
      <p:sp>
        <p:nvSpPr>
          <p:cNvPr id="19462" name="TextBox 5"/>
          <p:cNvSpPr txBox="1">
            <a:spLocks noChangeArrowheads="1"/>
          </p:cNvSpPr>
          <p:nvPr/>
        </p:nvSpPr>
        <p:spPr bwMode="auto">
          <a:xfrm>
            <a:off x="5254625" y="4346117"/>
            <a:ext cx="22098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1"/>
              </a:buClr>
              <a:buSzPct val="76000"/>
              <a:buFont typeface="Wingdings 2" pitchFamily="18" charset="2"/>
              <a:buChar char=""/>
              <a:defRPr sz="2400">
                <a:solidFill>
                  <a:schemeClr val="tx2"/>
                </a:solidFill>
                <a:latin typeface="Century Gothic" pitchFamily="34" charset="0"/>
              </a:defRPr>
            </a:lvl1pPr>
            <a:lvl2pPr marL="742950" indent="-285750">
              <a:spcBef>
                <a:spcPct val="20000"/>
              </a:spcBef>
              <a:buClr>
                <a:schemeClr val="accent1"/>
              </a:buClr>
              <a:buSzPct val="76000"/>
              <a:buFont typeface="Wingdings 2" pitchFamily="18" charset="2"/>
              <a:buChar char=""/>
              <a:defRPr sz="2200">
                <a:solidFill>
                  <a:schemeClr val="tx2"/>
                </a:solidFill>
                <a:latin typeface="Century Gothic" pitchFamily="34" charset="0"/>
              </a:defRPr>
            </a:lvl2pPr>
            <a:lvl3pPr marL="1143000" indent="-228600">
              <a:spcBef>
                <a:spcPct val="20000"/>
              </a:spcBef>
              <a:buClr>
                <a:schemeClr val="accent1"/>
              </a:buClr>
              <a:buSzPct val="76000"/>
              <a:buFont typeface="Wingdings 2" pitchFamily="18" charset="2"/>
              <a:buChar char=""/>
              <a:defRPr sz="2000">
                <a:solidFill>
                  <a:schemeClr val="tx2"/>
                </a:solidFill>
                <a:latin typeface="Century Gothic" pitchFamily="34" charset="0"/>
              </a:defRPr>
            </a:lvl3pPr>
            <a:lvl4pPr marL="1600200" indent="-228600">
              <a:spcBef>
                <a:spcPct val="20000"/>
              </a:spcBef>
              <a:buClr>
                <a:schemeClr val="accent1"/>
              </a:buClr>
              <a:buSzPct val="76000"/>
              <a:buFont typeface="Wingdings 2" pitchFamily="18" charset="2"/>
              <a:buChar char=""/>
              <a:defRPr>
                <a:solidFill>
                  <a:schemeClr val="tx2"/>
                </a:solidFill>
                <a:latin typeface="Century Gothic" pitchFamily="34" charset="0"/>
              </a:defRPr>
            </a:lvl4pPr>
            <a:lvl5pPr marL="2057400" indent="-228600">
              <a:spcBef>
                <a:spcPct val="20000"/>
              </a:spcBef>
              <a:buClr>
                <a:schemeClr val="accent1"/>
              </a:buClr>
              <a:buSzPct val="76000"/>
              <a:buFont typeface="Wingdings 2" pitchFamily="18" charset="2"/>
              <a:buChar char=""/>
              <a:defRPr sz="1600">
                <a:solidFill>
                  <a:schemeClr val="tx2"/>
                </a:solidFill>
                <a:latin typeface="Century Gothic" pitchFamily="34" charset="0"/>
              </a:defRPr>
            </a:lvl5pPr>
            <a:lvl6pPr marL="25146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6pPr>
            <a:lvl7pPr marL="29718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7pPr>
            <a:lvl8pPr marL="34290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8pPr>
            <a:lvl9pPr marL="38862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9pPr>
          </a:lstStyle>
          <a:p>
            <a:pPr>
              <a:spcBef>
                <a:spcPct val="0"/>
              </a:spcBef>
              <a:buClrTx/>
              <a:buSzTx/>
              <a:buFontTx/>
              <a:buNone/>
            </a:pPr>
            <a:r>
              <a:rPr lang="en-US" altLang="en-US" b="1" dirty="0">
                <a:solidFill>
                  <a:srgbClr val="C00000"/>
                </a:solidFill>
                <a:latin typeface="Arial" charset="0"/>
              </a:rPr>
              <a:t>Invest Now</a:t>
            </a:r>
          </a:p>
        </p:txBody>
      </p:sp>
      <p:sp>
        <p:nvSpPr>
          <p:cNvPr id="19463" name="TextBox 6"/>
          <p:cNvSpPr txBox="1">
            <a:spLocks noChangeArrowheads="1"/>
          </p:cNvSpPr>
          <p:nvPr/>
        </p:nvSpPr>
        <p:spPr bwMode="auto">
          <a:xfrm>
            <a:off x="1368970" y="1350616"/>
            <a:ext cx="23622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1"/>
              </a:buClr>
              <a:buSzPct val="76000"/>
              <a:buFont typeface="Wingdings 2" pitchFamily="18" charset="2"/>
              <a:buChar char=""/>
              <a:defRPr sz="2400">
                <a:solidFill>
                  <a:schemeClr val="tx2"/>
                </a:solidFill>
                <a:latin typeface="Century Gothic" pitchFamily="34" charset="0"/>
              </a:defRPr>
            </a:lvl1pPr>
            <a:lvl2pPr marL="742950" indent="-285750">
              <a:spcBef>
                <a:spcPct val="20000"/>
              </a:spcBef>
              <a:buClr>
                <a:schemeClr val="accent1"/>
              </a:buClr>
              <a:buSzPct val="76000"/>
              <a:buFont typeface="Wingdings 2" pitchFamily="18" charset="2"/>
              <a:buChar char=""/>
              <a:defRPr sz="2200">
                <a:solidFill>
                  <a:schemeClr val="tx2"/>
                </a:solidFill>
                <a:latin typeface="Century Gothic" pitchFamily="34" charset="0"/>
              </a:defRPr>
            </a:lvl2pPr>
            <a:lvl3pPr marL="1143000" indent="-228600">
              <a:spcBef>
                <a:spcPct val="20000"/>
              </a:spcBef>
              <a:buClr>
                <a:schemeClr val="accent1"/>
              </a:buClr>
              <a:buSzPct val="76000"/>
              <a:buFont typeface="Wingdings 2" pitchFamily="18" charset="2"/>
              <a:buChar char=""/>
              <a:defRPr sz="2000">
                <a:solidFill>
                  <a:schemeClr val="tx2"/>
                </a:solidFill>
                <a:latin typeface="Century Gothic" pitchFamily="34" charset="0"/>
              </a:defRPr>
            </a:lvl3pPr>
            <a:lvl4pPr marL="1600200" indent="-228600">
              <a:spcBef>
                <a:spcPct val="20000"/>
              </a:spcBef>
              <a:buClr>
                <a:schemeClr val="accent1"/>
              </a:buClr>
              <a:buSzPct val="76000"/>
              <a:buFont typeface="Wingdings 2" pitchFamily="18" charset="2"/>
              <a:buChar char=""/>
              <a:defRPr>
                <a:solidFill>
                  <a:schemeClr val="tx2"/>
                </a:solidFill>
                <a:latin typeface="Century Gothic" pitchFamily="34" charset="0"/>
              </a:defRPr>
            </a:lvl4pPr>
            <a:lvl5pPr marL="2057400" indent="-228600">
              <a:spcBef>
                <a:spcPct val="20000"/>
              </a:spcBef>
              <a:buClr>
                <a:schemeClr val="accent1"/>
              </a:buClr>
              <a:buSzPct val="76000"/>
              <a:buFont typeface="Wingdings 2" pitchFamily="18" charset="2"/>
              <a:buChar char=""/>
              <a:defRPr sz="1600">
                <a:solidFill>
                  <a:schemeClr val="tx2"/>
                </a:solidFill>
                <a:latin typeface="Century Gothic" pitchFamily="34" charset="0"/>
              </a:defRPr>
            </a:lvl5pPr>
            <a:lvl6pPr marL="25146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6pPr>
            <a:lvl7pPr marL="29718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7pPr>
            <a:lvl8pPr marL="34290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8pPr>
            <a:lvl9pPr marL="38862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9pPr>
          </a:lstStyle>
          <a:p>
            <a:pPr algn="r">
              <a:spcBef>
                <a:spcPct val="0"/>
              </a:spcBef>
              <a:buClrTx/>
              <a:buSzTx/>
              <a:buFontTx/>
              <a:buNone/>
            </a:pPr>
            <a:r>
              <a:rPr lang="en-US" altLang="en-US" b="1" dirty="0">
                <a:solidFill>
                  <a:srgbClr val="C00000"/>
                </a:solidFill>
                <a:latin typeface="Arial" charset="0"/>
              </a:rPr>
              <a:t>Invest </a:t>
            </a:r>
          </a:p>
          <a:p>
            <a:pPr algn="r">
              <a:spcBef>
                <a:spcPct val="0"/>
              </a:spcBef>
              <a:buClrTx/>
              <a:buSzTx/>
              <a:buFontTx/>
              <a:buNone/>
            </a:pPr>
            <a:r>
              <a:rPr lang="en-US" altLang="en-US" b="1" dirty="0">
                <a:solidFill>
                  <a:srgbClr val="C00000"/>
                </a:solidFill>
                <a:latin typeface="Arial" charset="0"/>
              </a:rPr>
              <a:t>Later</a:t>
            </a:r>
          </a:p>
        </p:txBody>
      </p:sp>
      <p:sp>
        <p:nvSpPr>
          <p:cNvPr id="19464" name="TextBox 7"/>
          <p:cNvSpPr txBox="1">
            <a:spLocks noChangeArrowheads="1"/>
          </p:cNvSpPr>
          <p:nvPr/>
        </p:nvSpPr>
        <p:spPr bwMode="auto">
          <a:xfrm>
            <a:off x="6891764" y="2396650"/>
            <a:ext cx="175260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chemeClr val="accent1"/>
              </a:buClr>
              <a:buSzPct val="76000"/>
              <a:buFont typeface="Wingdings 2" pitchFamily="18" charset="2"/>
              <a:buChar char=""/>
              <a:defRPr sz="2400">
                <a:solidFill>
                  <a:schemeClr val="tx2"/>
                </a:solidFill>
                <a:latin typeface="Century Gothic" pitchFamily="34" charset="0"/>
              </a:defRPr>
            </a:lvl1pPr>
            <a:lvl2pPr marL="742950" indent="-285750">
              <a:spcBef>
                <a:spcPct val="20000"/>
              </a:spcBef>
              <a:buClr>
                <a:schemeClr val="accent1"/>
              </a:buClr>
              <a:buSzPct val="76000"/>
              <a:buFont typeface="Wingdings 2" pitchFamily="18" charset="2"/>
              <a:buChar char=""/>
              <a:defRPr sz="2200">
                <a:solidFill>
                  <a:schemeClr val="tx2"/>
                </a:solidFill>
                <a:latin typeface="Century Gothic" pitchFamily="34" charset="0"/>
              </a:defRPr>
            </a:lvl2pPr>
            <a:lvl3pPr marL="1143000" indent="-228600">
              <a:spcBef>
                <a:spcPct val="20000"/>
              </a:spcBef>
              <a:buClr>
                <a:schemeClr val="accent1"/>
              </a:buClr>
              <a:buSzPct val="76000"/>
              <a:buFont typeface="Wingdings 2" pitchFamily="18" charset="2"/>
              <a:buChar char=""/>
              <a:defRPr sz="2000">
                <a:solidFill>
                  <a:schemeClr val="tx2"/>
                </a:solidFill>
                <a:latin typeface="Century Gothic" pitchFamily="34" charset="0"/>
              </a:defRPr>
            </a:lvl3pPr>
            <a:lvl4pPr marL="1600200" indent="-228600">
              <a:spcBef>
                <a:spcPct val="20000"/>
              </a:spcBef>
              <a:buClr>
                <a:schemeClr val="accent1"/>
              </a:buClr>
              <a:buSzPct val="76000"/>
              <a:buFont typeface="Wingdings 2" pitchFamily="18" charset="2"/>
              <a:buChar char=""/>
              <a:defRPr>
                <a:solidFill>
                  <a:schemeClr val="tx2"/>
                </a:solidFill>
                <a:latin typeface="Century Gothic" pitchFamily="34" charset="0"/>
              </a:defRPr>
            </a:lvl4pPr>
            <a:lvl5pPr marL="2057400" indent="-228600">
              <a:spcBef>
                <a:spcPct val="20000"/>
              </a:spcBef>
              <a:buClr>
                <a:schemeClr val="accent1"/>
              </a:buClr>
              <a:buSzPct val="76000"/>
              <a:buFont typeface="Wingdings 2" pitchFamily="18" charset="2"/>
              <a:buChar char=""/>
              <a:defRPr sz="1600">
                <a:solidFill>
                  <a:schemeClr val="tx2"/>
                </a:solidFill>
                <a:latin typeface="Century Gothic" pitchFamily="34" charset="0"/>
              </a:defRPr>
            </a:lvl5pPr>
            <a:lvl6pPr marL="25146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6pPr>
            <a:lvl7pPr marL="29718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7pPr>
            <a:lvl8pPr marL="34290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8pPr>
            <a:lvl9pPr marL="38862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9pPr>
          </a:lstStyle>
          <a:p>
            <a:pPr>
              <a:spcBef>
                <a:spcPct val="0"/>
              </a:spcBef>
              <a:buClrTx/>
              <a:buSzTx/>
              <a:buFontTx/>
              <a:buNone/>
            </a:pPr>
            <a:r>
              <a:rPr lang="en-US" altLang="en-US" b="1" dirty="0">
                <a:solidFill>
                  <a:srgbClr val="C00000"/>
                </a:solidFill>
                <a:latin typeface="Arial" charset="0"/>
              </a:rPr>
              <a:t>Build Wealth For Tomorrow</a:t>
            </a:r>
          </a:p>
        </p:txBody>
      </p:sp>
      <p:sp>
        <p:nvSpPr>
          <p:cNvPr id="19465" name="TextBox 8"/>
          <p:cNvSpPr txBox="1">
            <a:spLocks noChangeArrowheads="1"/>
          </p:cNvSpPr>
          <p:nvPr/>
        </p:nvSpPr>
        <p:spPr bwMode="auto">
          <a:xfrm>
            <a:off x="1095716" y="2383226"/>
            <a:ext cx="11430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1"/>
              </a:buClr>
              <a:buSzPct val="76000"/>
              <a:buFont typeface="Wingdings 2" pitchFamily="18" charset="2"/>
              <a:buChar char=""/>
              <a:defRPr sz="2400">
                <a:solidFill>
                  <a:schemeClr val="tx2"/>
                </a:solidFill>
                <a:latin typeface="Century Gothic" pitchFamily="34" charset="0"/>
              </a:defRPr>
            </a:lvl1pPr>
            <a:lvl2pPr marL="742950" indent="-285750">
              <a:spcBef>
                <a:spcPct val="20000"/>
              </a:spcBef>
              <a:buClr>
                <a:schemeClr val="accent1"/>
              </a:buClr>
              <a:buSzPct val="76000"/>
              <a:buFont typeface="Wingdings 2" pitchFamily="18" charset="2"/>
              <a:buChar char=""/>
              <a:defRPr sz="2200">
                <a:solidFill>
                  <a:schemeClr val="tx2"/>
                </a:solidFill>
                <a:latin typeface="Century Gothic" pitchFamily="34" charset="0"/>
              </a:defRPr>
            </a:lvl2pPr>
            <a:lvl3pPr marL="1143000" indent="-228600">
              <a:spcBef>
                <a:spcPct val="20000"/>
              </a:spcBef>
              <a:buClr>
                <a:schemeClr val="accent1"/>
              </a:buClr>
              <a:buSzPct val="76000"/>
              <a:buFont typeface="Wingdings 2" pitchFamily="18" charset="2"/>
              <a:buChar char=""/>
              <a:defRPr sz="2000">
                <a:solidFill>
                  <a:schemeClr val="tx2"/>
                </a:solidFill>
                <a:latin typeface="Century Gothic" pitchFamily="34" charset="0"/>
              </a:defRPr>
            </a:lvl3pPr>
            <a:lvl4pPr marL="1600200" indent="-228600">
              <a:spcBef>
                <a:spcPct val="20000"/>
              </a:spcBef>
              <a:buClr>
                <a:schemeClr val="accent1"/>
              </a:buClr>
              <a:buSzPct val="76000"/>
              <a:buFont typeface="Wingdings 2" pitchFamily="18" charset="2"/>
              <a:buChar char=""/>
              <a:defRPr>
                <a:solidFill>
                  <a:schemeClr val="tx2"/>
                </a:solidFill>
                <a:latin typeface="Century Gothic" pitchFamily="34" charset="0"/>
              </a:defRPr>
            </a:lvl4pPr>
            <a:lvl5pPr marL="2057400" indent="-228600">
              <a:spcBef>
                <a:spcPct val="20000"/>
              </a:spcBef>
              <a:buClr>
                <a:schemeClr val="accent1"/>
              </a:buClr>
              <a:buSzPct val="76000"/>
              <a:buFont typeface="Wingdings 2" pitchFamily="18" charset="2"/>
              <a:buChar char=""/>
              <a:defRPr sz="1600">
                <a:solidFill>
                  <a:schemeClr val="tx2"/>
                </a:solidFill>
                <a:latin typeface="Century Gothic" pitchFamily="34" charset="0"/>
              </a:defRPr>
            </a:lvl5pPr>
            <a:lvl6pPr marL="25146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6pPr>
            <a:lvl7pPr marL="29718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7pPr>
            <a:lvl8pPr marL="34290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8pPr>
            <a:lvl9pPr marL="38862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9pPr>
          </a:lstStyle>
          <a:p>
            <a:pPr>
              <a:spcBef>
                <a:spcPct val="0"/>
              </a:spcBef>
              <a:buClrTx/>
              <a:buSzTx/>
              <a:buFontTx/>
              <a:buNone/>
            </a:pPr>
            <a:r>
              <a:rPr lang="en-US" altLang="en-US" b="1" dirty="0">
                <a:solidFill>
                  <a:srgbClr val="C00000"/>
                </a:solidFill>
                <a:latin typeface="Arial" charset="0"/>
              </a:rPr>
              <a:t>Live For Today</a:t>
            </a:r>
          </a:p>
        </p:txBody>
      </p:sp>
      <p:sp>
        <p:nvSpPr>
          <p:cNvPr id="2" name="TextBox 1"/>
          <p:cNvSpPr txBox="1"/>
          <p:nvPr/>
        </p:nvSpPr>
        <p:spPr>
          <a:xfrm>
            <a:off x="4800600" y="26908"/>
            <a:ext cx="3352800" cy="584775"/>
          </a:xfrm>
          <a:prstGeom prst="rect">
            <a:avLst/>
          </a:prstGeom>
          <a:noFill/>
        </p:spPr>
        <p:txBody>
          <a:bodyPr wrap="square" rtlCol="0">
            <a:spAutoFit/>
          </a:bodyPr>
          <a:lstStyle/>
          <a:p>
            <a:r>
              <a:rPr lang="en-US" sz="3200" dirty="0">
                <a:solidFill>
                  <a:schemeClr val="bg1"/>
                </a:solidFill>
              </a:rPr>
              <a:t>      </a:t>
            </a:r>
            <a:r>
              <a:rPr lang="en-US" sz="3000" b="1" dirty="0">
                <a:solidFill>
                  <a:schemeClr val="bg1"/>
                </a:solidFill>
              </a:rPr>
              <a:t>Choices</a:t>
            </a:r>
            <a:r>
              <a:rPr lang="en-US" sz="3000" b="1" dirty="0"/>
              <a:t> </a:t>
            </a:r>
          </a:p>
        </p:txBody>
      </p:sp>
      <p:pic>
        <p:nvPicPr>
          <p:cNvPr id="11"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89417" y="6303759"/>
            <a:ext cx="1149410" cy="392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1" name="Picture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33400" y="457200"/>
            <a:ext cx="2971800" cy="1548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1235631" y="2438182"/>
            <a:ext cx="6441519" cy="2246769"/>
          </a:xfrm>
          <a:prstGeom prst="rect">
            <a:avLst/>
          </a:prstGeom>
          <a:noFill/>
        </p:spPr>
        <p:txBody>
          <a:bodyPr wrap="square" rtlCol="0">
            <a:spAutoFit/>
          </a:bodyPr>
          <a:lstStyle/>
          <a:p>
            <a:pPr marL="235572" indent="-235572">
              <a:spcAft>
                <a:spcPts val="800"/>
              </a:spcAft>
              <a:buFontTx/>
              <a:buAutoNum type="arabicPeriod"/>
              <a:defRPr/>
            </a:pPr>
            <a:r>
              <a:rPr lang="en-US" sz="2000" dirty="0"/>
              <a:t>Identify a target savings amount and make it a high priority expense. </a:t>
            </a:r>
          </a:p>
          <a:p>
            <a:pPr marL="235572" indent="-235572">
              <a:spcAft>
                <a:spcPts val="800"/>
              </a:spcAft>
              <a:buFontTx/>
              <a:buAutoNum type="arabicPeriod"/>
              <a:defRPr/>
            </a:pPr>
            <a:r>
              <a:rPr lang="en-US" sz="2000" dirty="0"/>
              <a:t>Small changes in spending habits can lead to big savings over time. </a:t>
            </a:r>
          </a:p>
          <a:p>
            <a:pPr marL="235572" indent="-235572">
              <a:spcAft>
                <a:spcPts val="800"/>
              </a:spcAft>
              <a:buFontTx/>
              <a:buAutoNum type="arabicPeriod"/>
              <a:defRPr/>
            </a:pPr>
            <a:r>
              <a:rPr lang="en-US" sz="2000" dirty="0"/>
              <a:t>Look at all non-essential expenses.  </a:t>
            </a:r>
          </a:p>
          <a:p>
            <a:pPr marL="235572" indent="-235572">
              <a:spcAft>
                <a:spcPts val="800"/>
              </a:spcAft>
              <a:buFontTx/>
              <a:buAutoNum type="arabicPeriod"/>
              <a:defRPr/>
            </a:pPr>
            <a:r>
              <a:rPr lang="en-US" sz="2000" dirty="0"/>
              <a:t>When you receive a pay increase, turn it into savings. </a:t>
            </a:r>
          </a:p>
        </p:txBody>
      </p:sp>
      <p:sp>
        <p:nvSpPr>
          <p:cNvPr id="3" name="TextBox 2"/>
          <p:cNvSpPr txBox="1"/>
          <p:nvPr/>
        </p:nvSpPr>
        <p:spPr>
          <a:xfrm>
            <a:off x="5334000" y="0"/>
            <a:ext cx="2895600" cy="553998"/>
          </a:xfrm>
          <a:prstGeom prst="rect">
            <a:avLst/>
          </a:prstGeom>
          <a:noFill/>
        </p:spPr>
        <p:txBody>
          <a:bodyPr wrap="square" rtlCol="0">
            <a:spAutoFit/>
          </a:bodyPr>
          <a:lstStyle/>
          <a:p>
            <a:r>
              <a:rPr lang="en-US" sz="3000" b="1" dirty="0">
                <a:solidFill>
                  <a:schemeClr val="bg1"/>
                </a:solidFill>
              </a:rPr>
              <a:t>Savings </a:t>
            </a:r>
          </a:p>
        </p:txBody>
      </p:sp>
      <p:sp>
        <p:nvSpPr>
          <p:cNvPr id="6" name="TextBox 5"/>
          <p:cNvSpPr txBox="1"/>
          <p:nvPr/>
        </p:nvSpPr>
        <p:spPr>
          <a:xfrm>
            <a:off x="1235631" y="5117108"/>
            <a:ext cx="5546169" cy="1015663"/>
          </a:xfrm>
          <a:prstGeom prst="rect">
            <a:avLst/>
          </a:prstGeom>
          <a:noFill/>
        </p:spPr>
        <p:txBody>
          <a:bodyPr wrap="square" rtlCol="0">
            <a:spAutoFit/>
          </a:bodyPr>
          <a:lstStyle/>
          <a:p>
            <a:r>
              <a:rPr lang="en-US" sz="2000" b="1" dirty="0">
                <a:solidFill>
                  <a:srgbClr val="0000FF"/>
                </a:solidFill>
              </a:rPr>
              <a:t>Option: Set up automatic deductions from your paycheck into savings, then don’t even think about it. </a:t>
            </a:r>
          </a:p>
        </p:txBody>
      </p:sp>
      <p:grpSp>
        <p:nvGrpSpPr>
          <p:cNvPr id="7" name="Group 6"/>
          <p:cNvGrpSpPr/>
          <p:nvPr/>
        </p:nvGrpSpPr>
        <p:grpSpPr>
          <a:xfrm>
            <a:off x="6781800" y="5986258"/>
            <a:ext cx="710715" cy="635001"/>
            <a:chOff x="7822843" y="5645031"/>
            <a:chExt cx="865943" cy="755552"/>
          </a:xfrm>
        </p:grpSpPr>
        <p:pic>
          <p:nvPicPr>
            <p:cNvPr id="8" name="Object 5" descr="image005"/>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14770"/>
            <a:stretch/>
          </p:blipFill>
          <p:spPr bwMode="auto">
            <a:xfrm>
              <a:off x="7924801" y="5838314"/>
              <a:ext cx="669776" cy="562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p:cNvSpPr txBox="1"/>
            <p:nvPr/>
          </p:nvSpPr>
          <p:spPr>
            <a:xfrm>
              <a:off x="7822843" y="5645031"/>
              <a:ext cx="865943" cy="246221"/>
            </a:xfrm>
            <a:prstGeom prst="rect">
              <a:avLst/>
            </a:prstGeom>
            <a:noFill/>
          </p:spPr>
          <p:txBody>
            <a:bodyPr wrap="none" rtlCol="0">
              <a:spAutoFit/>
            </a:bodyPr>
            <a:lstStyle/>
            <a:p>
              <a:r>
                <a:rPr lang="en-US" sz="1000" b="1" dirty="0"/>
                <a:t>Discussion</a:t>
              </a:r>
            </a:p>
          </p:txBody>
        </p:sp>
      </p:grpSp>
      <p:pic>
        <p:nvPicPr>
          <p:cNvPr id="10"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689417" y="6303759"/>
            <a:ext cx="1149410" cy="392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TextBox 5"/>
          <p:cNvSpPr txBox="1">
            <a:spLocks noChangeArrowheads="1"/>
          </p:cNvSpPr>
          <p:nvPr/>
        </p:nvSpPr>
        <p:spPr bwMode="auto">
          <a:xfrm>
            <a:off x="1072528" y="1414247"/>
            <a:ext cx="207072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chemeClr val="accent1"/>
              </a:buClr>
              <a:buSzPct val="76000"/>
              <a:buFont typeface="Wingdings 2" pitchFamily="18" charset="2"/>
              <a:buChar char=""/>
              <a:defRPr sz="2400">
                <a:solidFill>
                  <a:schemeClr val="tx2"/>
                </a:solidFill>
                <a:latin typeface="Century Gothic" pitchFamily="34" charset="0"/>
              </a:defRPr>
            </a:lvl1pPr>
            <a:lvl2pPr marL="742950" indent="-285750">
              <a:spcBef>
                <a:spcPct val="20000"/>
              </a:spcBef>
              <a:buClr>
                <a:schemeClr val="accent1"/>
              </a:buClr>
              <a:buSzPct val="76000"/>
              <a:buFont typeface="Wingdings 2" pitchFamily="18" charset="2"/>
              <a:buChar char=""/>
              <a:defRPr sz="2200">
                <a:solidFill>
                  <a:schemeClr val="tx2"/>
                </a:solidFill>
                <a:latin typeface="Century Gothic" pitchFamily="34" charset="0"/>
              </a:defRPr>
            </a:lvl2pPr>
            <a:lvl3pPr marL="1143000" indent="-228600">
              <a:spcBef>
                <a:spcPct val="20000"/>
              </a:spcBef>
              <a:buClr>
                <a:schemeClr val="accent1"/>
              </a:buClr>
              <a:buSzPct val="76000"/>
              <a:buFont typeface="Wingdings 2" pitchFamily="18" charset="2"/>
              <a:buChar char=""/>
              <a:defRPr sz="2000">
                <a:solidFill>
                  <a:schemeClr val="tx2"/>
                </a:solidFill>
                <a:latin typeface="Century Gothic" pitchFamily="34" charset="0"/>
              </a:defRPr>
            </a:lvl3pPr>
            <a:lvl4pPr marL="1600200" indent="-228600">
              <a:spcBef>
                <a:spcPct val="20000"/>
              </a:spcBef>
              <a:buClr>
                <a:schemeClr val="accent1"/>
              </a:buClr>
              <a:buSzPct val="76000"/>
              <a:buFont typeface="Wingdings 2" pitchFamily="18" charset="2"/>
              <a:buChar char=""/>
              <a:defRPr>
                <a:solidFill>
                  <a:schemeClr val="tx2"/>
                </a:solidFill>
                <a:latin typeface="Century Gothic" pitchFamily="34" charset="0"/>
              </a:defRPr>
            </a:lvl4pPr>
            <a:lvl5pPr marL="2057400" indent="-228600">
              <a:spcBef>
                <a:spcPct val="20000"/>
              </a:spcBef>
              <a:buClr>
                <a:schemeClr val="accent1"/>
              </a:buClr>
              <a:buSzPct val="76000"/>
              <a:buFont typeface="Wingdings 2" pitchFamily="18" charset="2"/>
              <a:buChar char=""/>
              <a:defRPr sz="1600">
                <a:solidFill>
                  <a:schemeClr val="tx2"/>
                </a:solidFill>
                <a:latin typeface="Century Gothic" pitchFamily="34" charset="0"/>
              </a:defRPr>
            </a:lvl5pPr>
            <a:lvl6pPr marL="25146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6pPr>
            <a:lvl7pPr marL="29718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7pPr>
            <a:lvl8pPr marL="34290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8pPr>
            <a:lvl9pPr marL="38862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9pPr>
          </a:lstStyle>
          <a:p>
            <a:pPr>
              <a:spcBef>
                <a:spcPct val="0"/>
              </a:spcBef>
              <a:buClrTx/>
              <a:buSzTx/>
              <a:buFontTx/>
              <a:buNone/>
            </a:pPr>
            <a:r>
              <a:rPr lang="en-US" altLang="en-US" sz="2800" b="1" dirty="0">
                <a:solidFill>
                  <a:srgbClr val="C00000"/>
                </a:solidFill>
                <a:latin typeface="Arial" charset="0"/>
              </a:rPr>
              <a:t>Save Now</a:t>
            </a:r>
          </a:p>
        </p:txBody>
      </p:sp>
      <p:sp>
        <p:nvSpPr>
          <p:cNvPr id="21508" name="TextBox 6"/>
          <p:cNvSpPr txBox="1">
            <a:spLocks noChangeArrowheads="1"/>
          </p:cNvSpPr>
          <p:nvPr/>
        </p:nvSpPr>
        <p:spPr bwMode="auto">
          <a:xfrm>
            <a:off x="1546392" y="2501170"/>
            <a:ext cx="61722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1"/>
              </a:buClr>
              <a:buSzPct val="76000"/>
              <a:buFont typeface="Wingdings 2" pitchFamily="18" charset="2"/>
              <a:buChar char=""/>
              <a:defRPr sz="2400">
                <a:solidFill>
                  <a:schemeClr val="tx2"/>
                </a:solidFill>
                <a:latin typeface="Century Gothic" pitchFamily="34" charset="0"/>
              </a:defRPr>
            </a:lvl1pPr>
            <a:lvl2pPr marL="742950" indent="-285750">
              <a:spcBef>
                <a:spcPct val="20000"/>
              </a:spcBef>
              <a:buClr>
                <a:schemeClr val="accent1"/>
              </a:buClr>
              <a:buSzPct val="76000"/>
              <a:buFont typeface="Wingdings 2" pitchFamily="18" charset="2"/>
              <a:buChar char=""/>
              <a:defRPr sz="2200">
                <a:solidFill>
                  <a:schemeClr val="tx2"/>
                </a:solidFill>
                <a:latin typeface="Century Gothic" pitchFamily="34" charset="0"/>
              </a:defRPr>
            </a:lvl2pPr>
            <a:lvl3pPr marL="1143000" indent="-228600">
              <a:spcBef>
                <a:spcPct val="20000"/>
              </a:spcBef>
              <a:buClr>
                <a:schemeClr val="accent1"/>
              </a:buClr>
              <a:buSzPct val="76000"/>
              <a:buFont typeface="Wingdings 2" pitchFamily="18" charset="2"/>
              <a:buChar char=""/>
              <a:defRPr sz="2000">
                <a:solidFill>
                  <a:schemeClr val="tx2"/>
                </a:solidFill>
                <a:latin typeface="Century Gothic" pitchFamily="34" charset="0"/>
              </a:defRPr>
            </a:lvl3pPr>
            <a:lvl4pPr marL="1600200" indent="-228600">
              <a:spcBef>
                <a:spcPct val="20000"/>
              </a:spcBef>
              <a:buClr>
                <a:schemeClr val="accent1"/>
              </a:buClr>
              <a:buSzPct val="76000"/>
              <a:buFont typeface="Wingdings 2" pitchFamily="18" charset="2"/>
              <a:buChar char=""/>
              <a:defRPr>
                <a:solidFill>
                  <a:schemeClr val="tx2"/>
                </a:solidFill>
                <a:latin typeface="Century Gothic" pitchFamily="34" charset="0"/>
              </a:defRPr>
            </a:lvl4pPr>
            <a:lvl5pPr marL="2057400" indent="-228600">
              <a:spcBef>
                <a:spcPct val="20000"/>
              </a:spcBef>
              <a:buClr>
                <a:schemeClr val="accent1"/>
              </a:buClr>
              <a:buSzPct val="76000"/>
              <a:buFont typeface="Wingdings 2" pitchFamily="18" charset="2"/>
              <a:buChar char=""/>
              <a:defRPr sz="1600">
                <a:solidFill>
                  <a:schemeClr val="tx2"/>
                </a:solidFill>
                <a:latin typeface="Century Gothic" pitchFamily="34" charset="0"/>
              </a:defRPr>
            </a:lvl5pPr>
            <a:lvl6pPr marL="25146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6pPr>
            <a:lvl7pPr marL="29718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7pPr>
            <a:lvl8pPr marL="34290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8pPr>
            <a:lvl9pPr marL="38862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9pPr>
          </a:lstStyle>
          <a:p>
            <a:pPr>
              <a:spcBef>
                <a:spcPct val="0"/>
              </a:spcBef>
              <a:buClrTx/>
              <a:buSzTx/>
              <a:buFontTx/>
              <a:buNone/>
            </a:pPr>
            <a:r>
              <a:rPr lang="en-US" altLang="en-US" sz="2000" b="1" dirty="0">
                <a:solidFill>
                  <a:schemeClr val="tx1"/>
                </a:solidFill>
                <a:latin typeface="Arial" charset="0"/>
              </a:rPr>
              <a:t>Amy, 25, puts $5000/year for 40 years in savings account earning average of 1.5% interest.</a:t>
            </a:r>
            <a:endParaRPr lang="en-US" altLang="en-US" sz="2000" b="1" dirty="0">
              <a:solidFill>
                <a:srgbClr val="C00000"/>
              </a:solidFill>
              <a:latin typeface="Arial" charset="0"/>
            </a:endParaRPr>
          </a:p>
        </p:txBody>
      </p:sp>
      <p:sp>
        <p:nvSpPr>
          <p:cNvPr id="21513" name="Rectangle 1"/>
          <p:cNvSpPr>
            <a:spLocks noChangeArrowheads="1"/>
          </p:cNvSpPr>
          <p:nvPr/>
        </p:nvSpPr>
        <p:spPr bwMode="auto">
          <a:xfrm>
            <a:off x="4800600" y="31750"/>
            <a:ext cx="31242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en-US" sz="3000" b="1" dirty="0">
                <a:solidFill>
                  <a:schemeClr val="bg1"/>
                </a:solidFill>
              </a:rPr>
              <a:t>Savings </a:t>
            </a:r>
            <a:endParaRPr lang="en-US" altLang="en-US" sz="3000" dirty="0">
              <a:solidFill>
                <a:schemeClr val="bg1"/>
              </a:solidFill>
            </a:endParaRPr>
          </a:p>
        </p:txBody>
      </p:sp>
      <p:sp>
        <p:nvSpPr>
          <p:cNvPr id="2" name="TextBox 1"/>
          <p:cNvSpPr txBox="1"/>
          <p:nvPr/>
        </p:nvSpPr>
        <p:spPr>
          <a:xfrm>
            <a:off x="2331589" y="4162686"/>
            <a:ext cx="4601805" cy="830997"/>
          </a:xfrm>
          <a:prstGeom prst="rect">
            <a:avLst/>
          </a:prstGeom>
          <a:solidFill>
            <a:srgbClr val="FFFF66"/>
          </a:solidFill>
        </p:spPr>
        <p:txBody>
          <a:bodyPr wrap="square" rtlCol="0">
            <a:spAutoFit/>
          </a:bodyPr>
          <a:lstStyle/>
          <a:p>
            <a:r>
              <a:rPr lang="en-US" altLang="en-US" sz="2400" b="1" dirty="0"/>
              <a:t>Result:  Her $200,000 grows into $282,921.44 by age 65</a:t>
            </a:r>
          </a:p>
        </p:txBody>
      </p:sp>
      <p:sp>
        <p:nvSpPr>
          <p:cNvPr id="5" name="Rectangle 4"/>
          <p:cNvSpPr/>
          <p:nvPr/>
        </p:nvSpPr>
        <p:spPr>
          <a:xfrm>
            <a:off x="867101" y="2212602"/>
            <a:ext cx="7530782" cy="144793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2160270" y="5495831"/>
            <a:ext cx="4572000" cy="646331"/>
          </a:xfrm>
          <a:prstGeom prst="rect">
            <a:avLst/>
          </a:prstGeom>
        </p:spPr>
        <p:txBody>
          <a:bodyPr>
            <a:spAutoFit/>
          </a:bodyPr>
          <a:lstStyle/>
          <a:p>
            <a:r>
              <a:rPr lang="en-US" dirty="0"/>
              <a:t>http://www.bankrate.com/calculators/savings/simple-savings-calculator.aspx</a:t>
            </a:r>
          </a:p>
        </p:txBody>
      </p:sp>
      <p:grpSp>
        <p:nvGrpSpPr>
          <p:cNvPr id="8" name="Group 7"/>
          <p:cNvGrpSpPr/>
          <p:nvPr/>
        </p:nvGrpSpPr>
        <p:grpSpPr>
          <a:xfrm>
            <a:off x="6732270" y="5940522"/>
            <a:ext cx="865943" cy="755552"/>
            <a:chOff x="7822846" y="5645030"/>
            <a:chExt cx="865943" cy="755553"/>
          </a:xfrm>
        </p:grpSpPr>
        <p:pic>
          <p:nvPicPr>
            <p:cNvPr id="10" name="Object 5" descr="image005"/>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14770"/>
            <a:stretch/>
          </p:blipFill>
          <p:spPr bwMode="auto">
            <a:xfrm>
              <a:off x="7924801" y="5838314"/>
              <a:ext cx="669776" cy="562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7822846" y="5645030"/>
              <a:ext cx="865943" cy="246221"/>
            </a:xfrm>
            <a:prstGeom prst="rect">
              <a:avLst/>
            </a:prstGeom>
            <a:noFill/>
          </p:spPr>
          <p:txBody>
            <a:bodyPr wrap="none" rtlCol="0">
              <a:spAutoFit/>
            </a:bodyPr>
            <a:lstStyle/>
            <a:p>
              <a:r>
                <a:rPr lang="en-US" sz="1000" b="1" dirty="0"/>
                <a:t>Discussion</a:t>
              </a:r>
            </a:p>
          </p:txBody>
        </p:sp>
      </p:grpSp>
      <p:pic>
        <p:nvPicPr>
          <p:cNvPr id="12"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89417" y="6303759"/>
            <a:ext cx="1149410" cy="392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6400018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3251" name="Content Placeholder 2"/>
          <p:cNvSpPr>
            <a:spLocks noGrp="1"/>
          </p:cNvSpPr>
          <p:nvPr>
            <p:ph idx="1"/>
          </p:nvPr>
        </p:nvSpPr>
        <p:spPr>
          <a:xfrm>
            <a:off x="1638198" y="2398002"/>
            <a:ext cx="5576225" cy="3400370"/>
          </a:xfrm>
        </p:spPr>
        <p:txBody>
          <a:bodyPr rtlCol="0">
            <a:normAutofit fontScale="62500" lnSpcReduction="20000"/>
          </a:bodyPr>
          <a:lstStyle/>
          <a:p>
            <a:pPr marL="69850" indent="0">
              <a:buNone/>
            </a:pPr>
            <a:endParaRPr lang="en-US" dirty="0">
              <a:latin typeface="Arial" panose="020B0604020202020204" pitchFamily="34" charset="0"/>
              <a:cs typeface="Arial" panose="020B0604020202020204" pitchFamily="34" charset="0"/>
            </a:endParaRPr>
          </a:p>
          <a:p>
            <a:pPr marL="69850" indent="0">
              <a:buNone/>
            </a:pPr>
            <a:r>
              <a:rPr lang="en-US" b="1" dirty="0">
                <a:latin typeface="Arial" panose="020B0604020202020204" pitchFamily="34" charset="0"/>
                <a:cs typeface="Arial" panose="020B0604020202020204" pitchFamily="34" charset="0"/>
              </a:rPr>
              <a:t>Eligibility</a:t>
            </a:r>
          </a:p>
          <a:p>
            <a:pPr marL="640080"/>
            <a:r>
              <a:rPr lang="en-US" dirty="0">
                <a:latin typeface="Arial" panose="020B0604020202020204" pitchFamily="34" charset="0"/>
                <a:cs typeface="Arial" panose="020B0604020202020204" pitchFamily="34" charset="0"/>
              </a:rPr>
              <a:t>Eligible saver applicants must:</a:t>
            </a:r>
          </a:p>
          <a:p>
            <a:pPr marL="640080"/>
            <a:r>
              <a:rPr lang="en-US" dirty="0">
                <a:latin typeface="Arial" panose="020B0604020202020204" pitchFamily="34" charset="0"/>
                <a:cs typeface="Arial" panose="020B0604020202020204" pitchFamily="34" charset="0"/>
              </a:rPr>
              <a:t>Be a U.S. citizen or legal resident and Virginia resident</a:t>
            </a:r>
          </a:p>
          <a:p>
            <a:pPr marL="640080"/>
            <a:r>
              <a:rPr lang="en-US" dirty="0">
                <a:latin typeface="Arial" panose="020B0604020202020204" pitchFamily="34" charset="0"/>
                <a:cs typeface="Arial" panose="020B0604020202020204" pitchFamily="34" charset="0"/>
              </a:rPr>
              <a:t>Be 18 years old or older</a:t>
            </a:r>
          </a:p>
          <a:p>
            <a:pPr marL="640080"/>
            <a:r>
              <a:rPr lang="en-US" dirty="0">
                <a:latin typeface="Arial" panose="020B0604020202020204" pitchFamily="34" charset="0"/>
                <a:cs typeface="Arial" panose="020B0604020202020204" pitchFamily="34" charset="0"/>
              </a:rPr>
              <a:t>Meet eligible </a:t>
            </a:r>
            <a:r>
              <a:rPr lang="en-US" dirty="0">
                <a:latin typeface="Arial" panose="020B0604020202020204" pitchFamily="34" charset="0"/>
                <a:cs typeface="Arial" panose="020B0604020202020204" pitchFamily="34" charset="0"/>
                <a:hlinkClick r:id="rId3" tooltip="2014 VIDA Income Guidelines"/>
              </a:rPr>
              <a:t>VIDA Income Guidelines</a:t>
            </a:r>
            <a:r>
              <a:rPr lang="en-US" dirty="0">
                <a:latin typeface="Arial" panose="020B0604020202020204" pitchFamily="34" charset="0"/>
                <a:cs typeface="Arial" panose="020B0604020202020204" pitchFamily="34" charset="0"/>
              </a:rPr>
              <a:t> and household net worth limits</a:t>
            </a:r>
          </a:p>
          <a:p>
            <a:pPr marL="640080"/>
            <a:r>
              <a:rPr lang="en-US" dirty="0">
                <a:latin typeface="Arial" panose="020B0604020202020204" pitchFamily="34" charset="0"/>
                <a:cs typeface="Arial" panose="020B0604020202020204" pitchFamily="34" charset="0"/>
              </a:rPr>
              <a:t>Have earned income from full-time, part-time or self-employment</a:t>
            </a:r>
          </a:p>
          <a:p>
            <a:pPr marL="640080"/>
            <a:r>
              <a:rPr lang="en-US" dirty="0">
                <a:latin typeface="Arial" panose="020B0604020202020204" pitchFamily="34" charset="0"/>
                <a:cs typeface="Arial" panose="020B0604020202020204" pitchFamily="34" charset="0"/>
              </a:rPr>
              <a:t>Be able to complete the program within six to 24 months</a:t>
            </a:r>
          </a:p>
          <a:p>
            <a:pPr marL="640080"/>
            <a:endParaRPr lang="en-US" dirty="0"/>
          </a:p>
          <a:p>
            <a:pPr marL="69850" indent="0">
              <a:buNone/>
            </a:pPr>
            <a:r>
              <a:rPr lang="en-US" sz="1500" i="1" dirty="0"/>
              <a:t>VCE offers assistance in applying for your VIDA matched savings account.  More info email us at </a:t>
            </a:r>
            <a:r>
              <a:rPr lang="en-US" sz="1500" i="1" dirty="0">
                <a:hlinkClick r:id="rId4"/>
              </a:rPr>
              <a:t>smartmoney@pwcgov.org</a:t>
            </a:r>
            <a:r>
              <a:rPr lang="en-US" sz="1500" i="1" dirty="0"/>
              <a:t>. </a:t>
            </a:r>
          </a:p>
        </p:txBody>
      </p:sp>
      <p:sp>
        <p:nvSpPr>
          <p:cNvPr id="2" name="TextBox 1"/>
          <p:cNvSpPr txBox="1"/>
          <p:nvPr/>
        </p:nvSpPr>
        <p:spPr>
          <a:xfrm>
            <a:off x="5024907" y="20641"/>
            <a:ext cx="2765822" cy="553998"/>
          </a:xfrm>
          <a:prstGeom prst="rect">
            <a:avLst/>
          </a:prstGeom>
          <a:noFill/>
        </p:spPr>
        <p:txBody>
          <a:bodyPr wrap="none" rtlCol="0">
            <a:spAutoFit/>
          </a:bodyPr>
          <a:lstStyle/>
          <a:p>
            <a:r>
              <a:rPr lang="en-US" sz="3000" b="1" dirty="0">
                <a:solidFill>
                  <a:schemeClr val="bg1"/>
                </a:solidFill>
              </a:rPr>
              <a:t>Savings Tools</a:t>
            </a:r>
          </a:p>
        </p:txBody>
      </p:sp>
      <p:sp>
        <p:nvSpPr>
          <p:cNvPr id="8" name="Title 4"/>
          <p:cNvSpPr txBox="1">
            <a:spLocks/>
          </p:cNvSpPr>
          <p:nvPr/>
        </p:nvSpPr>
        <p:spPr bwMode="auto">
          <a:xfrm>
            <a:off x="847724" y="706166"/>
            <a:ext cx="6495791"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lgn="l" rtl="0" fontAlgn="base">
              <a:spcBef>
                <a:spcPct val="0"/>
              </a:spcBef>
              <a:spcAft>
                <a:spcPct val="0"/>
              </a:spcAft>
              <a:defRPr sz="4000" kern="1200">
                <a:solidFill>
                  <a:schemeClr val="accent1"/>
                </a:solidFill>
                <a:latin typeface="+mj-lt"/>
                <a:ea typeface="+mj-ea"/>
                <a:cs typeface="+mj-cs"/>
              </a:defRPr>
            </a:lvl1pPr>
            <a:lvl2pPr algn="l" rtl="0" fontAlgn="base">
              <a:spcBef>
                <a:spcPct val="0"/>
              </a:spcBef>
              <a:spcAft>
                <a:spcPct val="0"/>
              </a:spcAft>
              <a:defRPr sz="4000">
                <a:solidFill>
                  <a:schemeClr val="accent1"/>
                </a:solidFill>
                <a:latin typeface="Century Gothic" pitchFamily="34" charset="0"/>
              </a:defRPr>
            </a:lvl2pPr>
            <a:lvl3pPr algn="l" rtl="0" fontAlgn="base">
              <a:spcBef>
                <a:spcPct val="0"/>
              </a:spcBef>
              <a:spcAft>
                <a:spcPct val="0"/>
              </a:spcAft>
              <a:defRPr sz="4000">
                <a:solidFill>
                  <a:schemeClr val="accent1"/>
                </a:solidFill>
                <a:latin typeface="Century Gothic" pitchFamily="34" charset="0"/>
              </a:defRPr>
            </a:lvl3pPr>
            <a:lvl4pPr algn="l" rtl="0" fontAlgn="base">
              <a:spcBef>
                <a:spcPct val="0"/>
              </a:spcBef>
              <a:spcAft>
                <a:spcPct val="0"/>
              </a:spcAft>
              <a:defRPr sz="4000">
                <a:solidFill>
                  <a:schemeClr val="accent1"/>
                </a:solidFill>
                <a:latin typeface="Century Gothic" pitchFamily="34" charset="0"/>
              </a:defRPr>
            </a:lvl4pPr>
            <a:lvl5pPr algn="l" rtl="0" fontAlgn="base">
              <a:spcBef>
                <a:spcPct val="0"/>
              </a:spcBef>
              <a:spcAft>
                <a:spcPct val="0"/>
              </a:spcAft>
              <a:defRPr sz="4000">
                <a:solidFill>
                  <a:schemeClr val="accent1"/>
                </a:solidFill>
                <a:latin typeface="Century Gothic"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eaLnBrk="1" hangingPunct="1"/>
            <a:r>
              <a:rPr lang="en-US" altLang="en-US" sz="3000" b="1" dirty="0">
                <a:solidFill>
                  <a:srgbClr val="0070C0"/>
                </a:solidFill>
                <a:latin typeface="Arial" panose="020B0604020202020204" pitchFamily="34" charset="0"/>
                <a:cs typeface="Arial" panose="020B0604020202020204" pitchFamily="34" charset="0"/>
              </a:rPr>
              <a:t>Individual Development Accounts </a:t>
            </a:r>
          </a:p>
        </p:txBody>
      </p:sp>
      <p:pic>
        <p:nvPicPr>
          <p:cNvPr id="9"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689417" y="6303759"/>
            <a:ext cx="1149410" cy="392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1134555" y="1525060"/>
            <a:ext cx="6841693" cy="400110"/>
          </a:xfrm>
          <a:prstGeom prst="rect">
            <a:avLst/>
          </a:prstGeom>
          <a:noFill/>
        </p:spPr>
        <p:txBody>
          <a:bodyPr wrap="square" rtlCol="0">
            <a:spAutoFit/>
          </a:bodyPr>
          <a:lstStyle/>
          <a:p>
            <a:r>
              <a:rPr lang="en-US" sz="2000" dirty="0" smtClean="0">
                <a:solidFill>
                  <a:srgbClr val="FF0000"/>
                </a:solidFill>
              </a:rPr>
              <a:t>The VIDA program is currently not accepting new savers.</a:t>
            </a:r>
          </a:p>
        </p:txBody>
      </p:sp>
    </p:spTree>
    <p:extLst>
      <p:ext uri="{BB962C8B-B14F-4D97-AF65-F5344CB8AC3E}">
        <p14:creationId xmlns:p14="http://schemas.microsoft.com/office/powerpoint/2010/main" val="15817647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Number Placeholder 5"/>
          <p:cNvSpPr txBox="1">
            <a:spLocks noGrp="1"/>
          </p:cNvSpPr>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76000"/>
              <a:buFont typeface="Wingdings 2" pitchFamily="18" charset="2"/>
              <a:buChar char=""/>
              <a:defRPr sz="2400">
                <a:solidFill>
                  <a:schemeClr val="tx2"/>
                </a:solidFill>
                <a:latin typeface="Century Gothic" pitchFamily="34" charset="0"/>
              </a:defRPr>
            </a:lvl1pPr>
            <a:lvl2pPr marL="742950" indent="-285750">
              <a:spcBef>
                <a:spcPct val="20000"/>
              </a:spcBef>
              <a:buClr>
                <a:schemeClr val="accent1"/>
              </a:buClr>
              <a:buSzPct val="76000"/>
              <a:buFont typeface="Wingdings 2" pitchFamily="18" charset="2"/>
              <a:buChar char=""/>
              <a:defRPr sz="2200">
                <a:solidFill>
                  <a:schemeClr val="tx2"/>
                </a:solidFill>
                <a:latin typeface="Century Gothic" pitchFamily="34" charset="0"/>
              </a:defRPr>
            </a:lvl2pPr>
            <a:lvl3pPr marL="1143000" indent="-228600">
              <a:spcBef>
                <a:spcPct val="20000"/>
              </a:spcBef>
              <a:buClr>
                <a:schemeClr val="accent1"/>
              </a:buClr>
              <a:buSzPct val="76000"/>
              <a:buFont typeface="Wingdings 2" pitchFamily="18" charset="2"/>
              <a:buChar char=""/>
              <a:defRPr sz="2000">
                <a:solidFill>
                  <a:schemeClr val="tx2"/>
                </a:solidFill>
                <a:latin typeface="Century Gothic" pitchFamily="34" charset="0"/>
              </a:defRPr>
            </a:lvl3pPr>
            <a:lvl4pPr marL="1600200" indent="-228600">
              <a:spcBef>
                <a:spcPct val="20000"/>
              </a:spcBef>
              <a:buClr>
                <a:schemeClr val="accent1"/>
              </a:buClr>
              <a:buSzPct val="76000"/>
              <a:buFont typeface="Wingdings 2" pitchFamily="18" charset="2"/>
              <a:buChar char=""/>
              <a:defRPr>
                <a:solidFill>
                  <a:schemeClr val="tx2"/>
                </a:solidFill>
                <a:latin typeface="Century Gothic" pitchFamily="34" charset="0"/>
              </a:defRPr>
            </a:lvl4pPr>
            <a:lvl5pPr marL="2057400" indent="-228600">
              <a:spcBef>
                <a:spcPct val="20000"/>
              </a:spcBef>
              <a:buClr>
                <a:schemeClr val="accent1"/>
              </a:buClr>
              <a:buSzPct val="76000"/>
              <a:buFont typeface="Wingdings 2" pitchFamily="18" charset="2"/>
              <a:buChar char=""/>
              <a:defRPr sz="1600">
                <a:solidFill>
                  <a:schemeClr val="tx2"/>
                </a:solidFill>
                <a:latin typeface="Century Gothic" pitchFamily="34" charset="0"/>
              </a:defRPr>
            </a:lvl5pPr>
            <a:lvl6pPr marL="25146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6pPr>
            <a:lvl7pPr marL="29718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7pPr>
            <a:lvl8pPr marL="34290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8pPr>
            <a:lvl9pPr marL="38862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9pPr>
          </a:lstStyle>
          <a:p>
            <a:pPr algn="r" eaLnBrk="1" hangingPunct="1">
              <a:spcBef>
                <a:spcPct val="0"/>
              </a:spcBef>
              <a:buClrTx/>
              <a:buSzTx/>
              <a:buFontTx/>
              <a:buNone/>
            </a:pPr>
            <a:fld id="{B70232B1-7929-4895-93B9-4A09E27B2DAA}" type="slidenum">
              <a:rPr lang="en-US" altLang="en-US" sz="1400">
                <a:solidFill>
                  <a:schemeClr val="tx1"/>
                </a:solidFill>
                <a:latin typeface="Arial" charset="0"/>
              </a:rPr>
              <a:pPr algn="r" eaLnBrk="1" hangingPunct="1">
                <a:spcBef>
                  <a:spcPct val="0"/>
                </a:spcBef>
                <a:buClrTx/>
                <a:buSzTx/>
                <a:buFontTx/>
                <a:buNone/>
              </a:pPr>
              <a:t>2</a:t>
            </a:fld>
            <a:endParaRPr lang="en-US" altLang="en-US" sz="1400">
              <a:solidFill>
                <a:schemeClr val="tx1"/>
              </a:solidFill>
              <a:latin typeface="Arial" charset="0"/>
            </a:endParaRPr>
          </a:p>
        </p:txBody>
      </p:sp>
      <p:sp>
        <p:nvSpPr>
          <p:cNvPr id="6147" name="Rectangle 2"/>
          <p:cNvSpPr>
            <a:spLocks noChangeArrowheads="1"/>
          </p:cNvSpPr>
          <p:nvPr/>
        </p:nvSpPr>
        <p:spPr bwMode="auto">
          <a:xfrm>
            <a:off x="6858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accent1"/>
              </a:buClr>
              <a:buSzPct val="76000"/>
              <a:buFont typeface="Wingdings 2" pitchFamily="18" charset="2"/>
              <a:buChar char=""/>
              <a:defRPr sz="2400">
                <a:solidFill>
                  <a:schemeClr val="tx2"/>
                </a:solidFill>
                <a:latin typeface="Century Gothic" pitchFamily="34" charset="0"/>
              </a:defRPr>
            </a:lvl1pPr>
            <a:lvl2pPr marL="742950" indent="-285750">
              <a:spcBef>
                <a:spcPct val="20000"/>
              </a:spcBef>
              <a:buClr>
                <a:schemeClr val="accent1"/>
              </a:buClr>
              <a:buSzPct val="76000"/>
              <a:buFont typeface="Wingdings 2" pitchFamily="18" charset="2"/>
              <a:buChar char=""/>
              <a:defRPr sz="2200">
                <a:solidFill>
                  <a:schemeClr val="tx2"/>
                </a:solidFill>
                <a:latin typeface="Century Gothic" pitchFamily="34" charset="0"/>
              </a:defRPr>
            </a:lvl2pPr>
            <a:lvl3pPr marL="1143000" indent="-228600">
              <a:spcBef>
                <a:spcPct val="20000"/>
              </a:spcBef>
              <a:buClr>
                <a:schemeClr val="accent1"/>
              </a:buClr>
              <a:buSzPct val="76000"/>
              <a:buFont typeface="Wingdings 2" pitchFamily="18" charset="2"/>
              <a:buChar char=""/>
              <a:defRPr sz="2000">
                <a:solidFill>
                  <a:schemeClr val="tx2"/>
                </a:solidFill>
                <a:latin typeface="Century Gothic" pitchFamily="34" charset="0"/>
              </a:defRPr>
            </a:lvl3pPr>
            <a:lvl4pPr marL="1600200" indent="-228600">
              <a:spcBef>
                <a:spcPct val="20000"/>
              </a:spcBef>
              <a:buClr>
                <a:schemeClr val="accent1"/>
              </a:buClr>
              <a:buSzPct val="76000"/>
              <a:buFont typeface="Wingdings 2" pitchFamily="18" charset="2"/>
              <a:buChar char=""/>
              <a:defRPr>
                <a:solidFill>
                  <a:schemeClr val="tx2"/>
                </a:solidFill>
                <a:latin typeface="Century Gothic" pitchFamily="34" charset="0"/>
              </a:defRPr>
            </a:lvl4pPr>
            <a:lvl5pPr marL="2057400" indent="-228600">
              <a:spcBef>
                <a:spcPct val="20000"/>
              </a:spcBef>
              <a:buClr>
                <a:schemeClr val="accent1"/>
              </a:buClr>
              <a:buSzPct val="76000"/>
              <a:buFont typeface="Wingdings 2" pitchFamily="18" charset="2"/>
              <a:buChar char=""/>
              <a:defRPr sz="1600">
                <a:solidFill>
                  <a:schemeClr val="tx2"/>
                </a:solidFill>
                <a:latin typeface="Century Gothic" pitchFamily="34" charset="0"/>
              </a:defRPr>
            </a:lvl5pPr>
            <a:lvl6pPr marL="25146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6pPr>
            <a:lvl7pPr marL="29718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7pPr>
            <a:lvl8pPr marL="34290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8pPr>
            <a:lvl9pPr marL="38862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9pPr>
          </a:lstStyle>
          <a:p>
            <a:pPr eaLnBrk="1" hangingPunct="1">
              <a:spcBef>
                <a:spcPct val="0"/>
              </a:spcBef>
              <a:buClrTx/>
              <a:buSzTx/>
              <a:buFontTx/>
              <a:buNone/>
            </a:pPr>
            <a:endParaRPr lang="en-US" altLang="en-US" sz="1800">
              <a:solidFill>
                <a:schemeClr val="tx1"/>
              </a:solidFill>
              <a:latin typeface="Arial" charset="0"/>
            </a:endParaRPr>
          </a:p>
        </p:txBody>
      </p:sp>
      <p:sp>
        <p:nvSpPr>
          <p:cNvPr id="6148" name="Rectangle 3"/>
          <p:cNvSpPr>
            <a:spLocks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accent1"/>
              </a:buClr>
              <a:buSzPct val="76000"/>
              <a:buFont typeface="Wingdings 2" pitchFamily="18" charset="2"/>
              <a:buChar char=""/>
              <a:defRPr sz="2400">
                <a:solidFill>
                  <a:schemeClr val="tx2"/>
                </a:solidFill>
                <a:latin typeface="Century Gothic" pitchFamily="34" charset="0"/>
              </a:defRPr>
            </a:lvl1pPr>
            <a:lvl2pPr marL="742950" indent="-285750">
              <a:spcBef>
                <a:spcPct val="20000"/>
              </a:spcBef>
              <a:buClr>
                <a:schemeClr val="accent1"/>
              </a:buClr>
              <a:buSzPct val="76000"/>
              <a:buFont typeface="Wingdings 2" pitchFamily="18" charset="2"/>
              <a:buChar char=""/>
              <a:defRPr sz="2200">
                <a:solidFill>
                  <a:schemeClr val="tx2"/>
                </a:solidFill>
                <a:latin typeface="Century Gothic" pitchFamily="34" charset="0"/>
              </a:defRPr>
            </a:lvl2pPr>
            <a:lvl3pPr marL="1143000" indent="-228600">
              <a:spcBef>
                <a:spcPct val="20000"/>
              </a:spcBef>
              <a:buClr>
                <a:schemeClr val="accent1"/>
              </a:buClr>
              <a:buSzPct val="76000"/>
              <a:buFont typeface="Wingdings 2" pitchFamily="18" charset="2"/>
              <a:buChar char=""/>
              <a:defRPr sz="2000">
                <a:solidFill>
                  <a:schemeClr val="tx2"/>
                </a:solidFill>
                <a:latin typeface="Century Gothic" pitchFamily="34" charset="0"/>
              </a:defRPr>
            </a:lvl3pPr>
            <a:lvl4pPr marL="1600200" indent="-228600">
              <a:spcBef>
                <a:spcPct val="20000"/>
              </a:spcBef>
              <a:buClr>
                <a:schemeClr val="accent1"/>
              </a:buClr>
              <a:buSzPct val="76000"/>
              <a:buFont typeface="Wingdings 2" pitchFamily="18" charset="2"/>
              <a:buChar char=""/>
              <a:defRPr>
                <a:solidFill>
                  <a:schemeClr val="tx2"/>
                </a:solidFill>
                <a:latin typeface="Century Gothic" pitchFamily="34" charset="0"/>
              </a:defRPr>
            </a:lvl4pPr>
            <a:lvl5pPr marL="2057400" indent="-228600">
              <a:spcBef>
                <a:spcPct val="20000"/>
              </a:spcBef>
              <a:buClr>
                <a:schemeClr val="accent1"/>
              </a:buClr>
              <a:buSzPct val="76000"/>
              <a:buFont typeface="Wingdings 2" pitchFamily="18" charset="2"/>
              <a:buChar char=""/>
              <a:defRPr sz="1600">
                <a:solidFill>
                  <a:schemeClr val="tx2"/>
                </a:solidFill>
                <a:latin typeface="Century Gothic" pitchFamily="34" charset="0"/>
              </a:defRPr>
            </a:lvl5pPr>
            <a:lvl6pPr marL="25146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6pPr>
            <a:lvl7pPr marL="29718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7pPr>
            <a:lvl8pPr marL="34290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8pPr>
            <a:lvl9pPr marL="38862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9pPr>
          </a:lstStyle>
          <a:p>
            <a:pPr eaLnBrk="1" hangingPunct="1">
              <a:spcBef>
                <a:spcPct val="0"/>
              </a:spcBef>
              <a:buClrTx/>
              <a:buSzTx/>
              <a:buFontTx/>
              <a:buNone/>
            </a:pPr>
            <a:endParaRPr lang="en-US" altLang="en-US" sz="1800">
              <a:solidFill>
                <a:schemeClr val="tx1"/>
              </a:solidFill>
              <a:latin typeface="Arial" charset="0"/>
            </a:endParaRPr>
          </a:p>
        </p:txBody>
      </p:sp>
      <p:sp>
        <p:nvSpPr>
          <p:cNvPr id="6149" name="Rectangle 4"/>
          <p:cNvSpPr>
            <a:spLocks noChangeArrowheads="1"/>
          </p:cNvSpPr>
          <p:nvPr/>
        </p:nvSpPr>
        <p:spPr bwMode="auto">
          <a:xfrm>
            <a:off x="6858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accent1"/>
              </a:buClr>
              <a:buSzPct val="76000"/>
              <a:buFont typeface="Wingdings 2" pitchFamily="18" charset="2"/>
              <a:buChar char=""/>
              <a:defRPr sz="2400">
                <a:solidFill>
                  <a:schemeClr val="tx2"/>
                </a:solidFill>
                <a:latin typeface="Century Gothic" pitchFamily="34" charset="0"/>
              </a:defRPr>
            </a:lvl1pPr>
            <a:lvl2pPr marL="742950" indent="-285750">
              <a:spcBef>
                <a:spcPct val="20000"/>
              </a:spcBef>
              <a:buClr>
                <a:schemeClr val="accent1"/>
              </a:buClr>
              <a:buSzPct val="76000"/>
              <a:buFont typeface="Wingdings 2" pitchFamily="18" charset="2"/>
              <a:buChar char=""/>
              <a:defRPr sz="2200">
                <a:solidFill>
                  <a:schemeClr val="tx2"/>
                </a:solidFill>
                <a:latin typeface="Century Gothic" pitchFamily="34" charset="0"/>
              </a:defRPr>
            </a:lvl2pPr>
            <a:lvl3pPr marL="1143000" indent="-228600">
              <a:spcBef>
                <a:spcPct val="20000"/>
              </a:spcBef>
              <a:buClr>
                <a:schemeClr val="accent1"/>
              </a:buClr>
              <a:buSzPct val="76000"/>
              <a:buFont typeface="Wingdings 2" pitchFamily="18" charset="2"/>
              <a:buChar char=""/>
              <a:defRPr sz="2000">
                <a:solidFill>
                  <a:schemeClr val="tx2"/>
                </a:solidFill>
                <a:latin typeface="Century Gothic" pitchFamily="34" charset="0"/>
              </a:defRPr>
            </a:lvl3pPr>
            <a:lvl4pPr marL="1600200" indent="-228600">
              <a:spcBef>
                <a:spcPct val="20000"/>
              </a:spcBef>
              <a:buClr>
                <a:schemeClr val="accent1"/>
              </a:buClr>
              <a:buSzPct val="76000"/>
              <a:buFont typeface="Wingdings 2" pitchFamily="18" charset="2"/>
              <a:buChar char=""/>
              <a:defRPr>
                <a:solidFill>
                  <a:schemeClr val="tx2"/>
                </a:solidFill>
                <a:latin typeface="Century Gothic" pitchFamily="34" charset="0"/>
              </a:defRPr>
            </a:lvl4pPr>
            <a:lvl5pPr marL="2057400" indent="-228600">
              <a:spcBef>
                <a:spcPct val="20000"/>
              </a:spcBef>
              <a:buClr>
                <a:schemeClr val="accent1"/>
              </a:buClr>
              <a:buSzPct val="76000"/>
              <a:buFont typeface="Wingdings 2" pitchFamily="18" charset="2"/>
              <a:buChar char=""/>
              <a:defRPr sz="1600">
                <a:solidFill>
                  <a:schemeClr val="tx2"/>
                </a:solidFill>
                <a:latin typeface="Century Gothic" pitchFamily="34" charset="0"/>
              </a:defRPr>
            </a:lvl5pPr>
            <a:lvl6pPr marL="25146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6pPr>
            <a:lvl7pPr marL="29718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7pPr>
            <a:lvl8pPr marL="34290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8pPr>
            <a:lvl9pPr marL="38862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9pPr>
          </a:lstStyle>
          <a:p>
            <a:pPr eaLnBrk="1" hangingPunct="1">
              <a:spcBef>
                <a:spcPct val="0"/>
              </a:spcBef>
              <a:buClrTx/>
              <a:buSzTx/>
              <a:buFontTx/>
              <a:buNone/>
            </a:pPr>
            <a:endParaRPr lang="en-US" altLang="en-US" sz="1800">
              <a:solidFill>
                <a:schemeClr val="tx1"/>
              </a:solidFill>
              <a:latin typeface="Arial" charset="0"/>
            </a:endParaRPr>
          </a:p>
        </p:txBody>
      </p:sp>
      <p:sp>
        <p:nvSpPr>
          <p:cNvPr id="6150" name="Rectangle 5"/>
          <p:cNvSpPr>
            <a:spLocks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accent1"/>
              </a:buClr>
              <a:buSzPct val="76000"/>
              <a:buFont typeface="Wingdings 2" pitchFamily="18" charset="2"/>
              <a:buChar char=""/>
              <a:defRPr sz="2400">
                <a:solidFill>
                  <a:schemeClr val="tx2"/>
                </a:solidFill>
                <a:latin typeface="Century Gothic" pitchFamily="34" charset="0"/>
              </a:defRPr>
            </a:lvl1pPr>
            <a:lvl2pPr marL="742950" indent="-285750">
              <a:spcBef>
                <a:spcPct val="20000"/>
              </a:spcBef>
              <a:buClr>
                <a:schemeClr val="accent1"/>
              </a:buClr>
              <a:buSzPct val="76000"/>
              <a:buFont typeface="Wingdings 2" pitchFamily="18" charset="2"/>
              <a:buChar char=""/>
              <a:defRPr sz="2200">
                <a:solidFill>
                  <a:schemeClr val="tx2"/>
                </a:solidFill>
                <a:latin typeface="Century Gothic" pitchFamily="34" charset="0"/>
              </a:defRPr>
            </a:lvl2pPr>
            <a:lvl3pPr marL="1143000" indent="-228600">
              <a:spcBef>
                <a:spcPct val="20000"/>
              </a:spcBef>
              <a:buClr>
                <a:schemeClr val="accent1"/>
              </a:buClr>
              <a:buSzPct val="76000"/>
              <a:buFont typeface="Wingdings 2" pitchFamily="18" charset="2"/>
              <a:buChar char=""/>
              <a:defRPr sz="2000">
                <a:solidFill>
                  <a:schemeClr val="tx2"/>
                </a:solidFill>
                <a:latin typeface="Century Gothic" pitchFamily="34" charset="0"/>
              </a:defRPr>
            </a:lvl3pPr>
            <a:lvl4pPr marL="1600200" indent="-228600">
              <a:spcBef>
                <a:spcPct val="20000"/>
              </a:spcBef>
              <a:buClr>
                <a:schemeClr val="accent1"/>
              </a:buClr>
              <a:buSzPct val="76000"/>
              <a:buFont typeface="Wingdings 2" pitchFamily="18" charset="2"/>
              <a:buChar char=""/>
              <a:defRPr>
                <a:solidFill>
                  <a:schemeClr val="tx2"/>
                </a:solidFill>
                <a:latin typeface="Century Gothic" pitchFamily="34" charset="0"/>
              </a:defRPr>
            </a:lvl4pPr>
            <a:lvl5pPr marL="2057400" indent="-228600">
              <a:spcBef>
                <a:spcPct val="20000"/>
              </a:spcBef>
              <a:buClr>
                <a:schemeClr val="accent1"/>
              </a:buClr>
              <a:buSzPct val="76000"/>
              <a:buFont typeface="Wingdings 2" pitchFamily="18" charset="2"/>
              <a:buChar char=""/>
              <a:defRPr sz="1600">
                <a:solidFill>
                  <a:schemeClr val="tx2"/>
                </a:solidFill>
                <a:latin typeface="Century Gothic" pitchFamily="34" charset="0"/>
              </a:defRPr>
            </a:lvl5pPr>
            <a:lvl6pPr marL="25146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6pPr>
            <a:lvl7pPr marL="29718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7pPr>
            <a:lvl8pPr marL="34290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8pPr>
            <a:lvl9pPr marL="38862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9pPr>
          </a:lstStyle>
          <a:p>
            <a:pPr eaLnBrk="1" hangingPunct="1">
              <a:spcBef>
                <a:spcPct val="0"/>
              </a:spcBef>
              <a:buClrTx/>
              <a:buSzTx/>
              <a:buFontTx/>
              <a:buNone/>
            </a:pPr>
            <a:endParaRPr lang="en-US" altLang="en-US" sz="1800">
              <a:solidFill>
                <a:schemeClr val="tx1"/>
              </a:solidFill>
              <a:latin typeface="Arial" charset="0"/>
            </a:endParaRPr>
          </a:p>
        </p:txBody>
      </p:sp>
      <p:sp>
        <p:nvSpPr>
          <p:cNvPr id="6151" name="Rectangle 6"/>
          <p:cNvSpPr>
            <a:spLocks noChangeArrowheads="1"/>
          </p:cNvSpPr>
          <p:nvPr/>
        </p:nvSpPr>
        <p:spPr bwMode="auto">
          <a:xfrm>
            <a:off x="6858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accent1"/>
              </a:buClr>
              <a:buSzPct val="76000"/>
              <a:buFont typeface="Wingdings 2" pitchFamily="18" charset="2"/>
              <a:buChar char=""/>
              <a:defRPr sz="2400">
                <a:solidFill>
                  <a:schemeClr val="tx2"/>
                </a:solidFill>
                <a:latin typeface="Century Gothic" pitchFamily="34" charset="0"/>
              </a:defRPr>
            </a:lvl1pPr>
            <a:lvl2pPr marL="742950" indent="-285750">
              <a:spcBef>
                <a:spcPct val="20000"/>
              </a:spcBef>
              <a:buClr>
                <a:schemeClr val="accent1"/>
              </a:buClr>
              <a:buSzPct val="76000"/>
              <a:buFont typeface="Wingdings 2" pitchFamily="18" charset="2"/>
              <a:buChar char=""/>
              <a:defRPr sz="2200">
                <a:solidFill>
                  <a:schemeClr val="tx2"/>
                </a:solidFill>
                <a:latin typeface="Century Gothic" pitchFamily="34" charset="0"/>
              </a:defRPr>
            </a:lvl2pPr>
            <a:lvl3pPr marL="1143000" indent="-228600">
              <a:spcBef>
                <a:spcPct val="20000"/>
              </a:spcBef>
              <a:buClr>
                <a:schemeClr val="accent1"/>
              </a:buClr>
              <a:buSzPct val="76000"/>
              <a:buFont typeface="Wingdings 2" pitchFamily="18" charset="2"/>
              <a:buChar char=""/>
              <a:defRPr sz="2000">
                <a:solidFill>
                  <a:schemeClr val="tx2"/>
                </a:solidFill>
                <a:latin typeface="Century Gothic" pitchFamily="34" charset="0"/>
              </a:defRPr>
            </a:lvl3pPr>
            <a:lvl4pPr marL="1600200" indent="-228600">
              <a:spcBef>
                <a:spcPct val="20000"/>
              </a:spcBef>
              <a:buClr>
                <a:schemeClr val="accent1"/>
              </a:buClr>
              <a:buSzPct val="76000"/>
              <a:buFont typeface="Wingdings 2" pitchFamily="18" charset="2"/>
              <a:buChar char=""/>
              <a:defRPr>
                <a:solidFill>
                  <a:schemeClr val="tx2"/>
                </a:solidFill>
                <a:latin typeface="Century Gothic" pitchFamily="34" charset="0"/>
              </a:defRPr>
            </a:lvl4pPr>
            <a:lvl5pPr marL="2057400" indent="-228600">
              <a:spcBef>
                <a:spcPct val="20000"/>
              </a:spcBef>
              <a:buClr>
                <a:schemeClr val="accent1"/>
              </a:buClr>
              <a:buSzPct val="76000"/>
              <a:buFont typeface="Wingdings 2" pitchFamily="18" charset="2"/>
              <a:buChar char=""/>
              <a:defRPr sz="1600">
                <a:solidFill>
                  <a:schemeClr val="tx2"/>
                </a:solidFill>
                <a:latin typeface="Century Gothic" pitchFamily="34" charset="0"/>
              </a:defRPr>
            </a:lvl5pPr>
            <a:lvl6pPr marL="25146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6pPr>
            <a:lvl7pPr marL="29718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7pPr>
            <a:lvl8pPr marL="34290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8pPr>
            <a:lvl9pPr marL="38862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9pPr>
          </a:lstStyle>
          <a:p>
            <a:pPr eaLnBrk="1" hangingPunct="1">
              <a:spcBef>
                <a:spcPct val="0"/>
              </a:spcBef>
              <a:buClrTx/>
              <a:buSzTx/>
              <a:buFontTx/>
              <a:buNone/>
            </a:pPr>
            <a:endParaRPr lang="en-US" altLang="en-US" sz="1800">
              <a:solidFill>
                <a:schemeClr val="tx1"/>
              </a:solidFill>
              <a:latin typeface="Arial" charset="0"/>
            </a:endParaRPr>
          </a:p>
        </p:txBody>
      </p:sp>
      <p:sp>
        <p:nvSpPr>
          <p:cNvPr id="6152" name="Rectangle 7"/>
          <p:cNvSpPr>
            <a:spLocks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accent1"/>
              </a:buClr>
              <a:buSzPct val="76000"/>
              <a:buFont typeface="Wingdings 2" pitchFamily="18" charset="2"/>
              <a:buChar char=""/>
              <a:defRPr sz="2400">
                <a:solidFill>
                  <a:schemeClr val="tx2"/>
                </a:solidFill>
                <a:latin typeface="Century Gothic" pitchFamily="34" charset="0"/>
              </a:defRPr>
            </a:lvl1pPr>
            <a:lvl2pPr marL="742950" indent="-285750">
              <a:spcBef>
                <a:spcPct val="20000"/>
              </a:spcBef>
              <a:buClr>
                <a:schemeClr val="accent1"/>
              </a:buClr>
              <a:buSzPct val="76000"/>
              <a:buFont typeface="Wingdings 2" pitchFamily="18" charset="2"/>
              <a:buChar char=""/>
              <a:defRPr sz="2200">
                <a:solidFill>
                  <a:schemeClr val="tx2"/>
                </a:solidFill>
                <a:latin typeface="Century Gothic" pitchFamily="34" charset="0"/>
              </a:defRPr>
            </a:lvl2pPr>
            <a:lvl3pPr marL="1143000" indent="-228600">
              <a:spcBef>
                <a:spcPct val="20000"/>
              </a:spcBef>
              <a:buClr>
                <a:schemeClr val="accent1"/>
              </a:buClr>
              <a:buSzPct val="76000"/>
              <a:buFont typeface="Wingdings 2" pitchFamily="18" charset="2"/>
              <a:buChar char=""/>
              <a:defRPr sz="2000">
                <a:solidFill>
                  <a:schemeClr val="tx2"/>
                </a:solidFill>
                <a:latin typeface="Century Gothic" pitchFamily="34" charset="0"/>
              </a:defRPr>
            </a:lvl3pPr>
            <a:lvl4pPr marL="1600200" indent="-228600">
              <a:spcBef>
                <a:spcPct val="20000"/>
              </a:spcBef>
              <a:buClr>
                <a:schemeClr val="accent1"/>
              </a:buClr>
              <a:buSzPct val="76000"/>
              <a:buFont typeface="Wingdings 2" pitchFamily="18" charset="2"/>
              <a:buChar char=""/>
              <a:defRPr>
                <a:solidFill>
                  <a:schemeClr val="tx2"/>
                </a:solidFill>
                <a:latin typeface="Century Gothic" pitchFamily="34" charset="0"/>
              </a:defRPr>
            </a:lvl4pPr>
            <a:lvl5pPr marL="2057400" indent="-228600">
              <a:spcBef>
                <a:spcPct val="20000"/>
              </a:spcBef>
              <a:buClr>
                <a:schemeClr val="accent1"/>
              </a:buClr>
              <a:buSzPct val="76000"/>
              <a:buFont typeface="Wingdings 2" pitchFamily="18" charset="2"/>
              <a:buChar char=""/>
              <a:defRPr sz="1600">
                <a:solidFill>
                  <a:schemeClr val="tx2"/>
                </a:solidFill>
                <a:latin typeface="Century Gothic" pitchFamily="34" charset="0"/>
              </a:defRPr>
            </a:lvl5pPr>
            <a:lvl6pPr marL="25146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6pPr>
            <a:lvl7pPr marL="29718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7pPr>
            <a:lvl8pPr marL="34290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8pPr>
            <a:lvl9pPr marL="38862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9pPr>
          </a:lstStyle>
          <a:p>
            <a:pPr eaLnBrk="1" hangingPunct="1">
              <a:spcBef>
                <a:spcPct val="0"/>
              </a:spcBef>
              <a:buClrTx/>
              <a:buSzTx/>
              <a:buFontTx/>
              <a:buNone/>
            </a:pPr>
            <a:endParaRPr lang="en-US" altLang="en-US" sz="1800">
              <a:solidFill>
                <a:schemeClr val="tx1"/>
              </a:solidFill>
              <a:latin typeface="Arial" charset="0"/>
            </a:endParaRPr>
          </a:p>
        </p:txBody>
      </p:sp>
      <p:sp>
        <p:nvSpPr>
          <p:cNvPr id="6153" name="Rectangle 8"/>
          <p:cNvSpPr>
            <a:spLocks noChangeArrowheads="1"/>
          </p:cNvSpPr>
          <p:nvPr/>
        </p:nvSpPr>
        <p:spPr bwMode="auto">
          <a:xfrm>
            <a:off x="6858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accent1"/>
              </a:buClr>
              <a:buSzPct val="76000"/>
              <a:buFont typeface="Wingdings 2" pitchFamily="18" charset="2"/>
              <a:buChar char=""/>
              <a:defRPr sz="2400">
                <a:solidFill>
                  <a:schemeClr val="tx2"/>
                </a:solidFill>
                <a:latin typeface="Century Gothic" pitchFamily="34" charset="0"/>
              </a:defRPr>
            </a:lvl1pPr>
            <a:lvl2pPr marL="742950" indent="-285750">
              <a:spcBef>
                <a:spcPct val="20000"/>
              </a:spcBef>
              <a:buClr>
                <a:schemeClr val="accent1"/>
              </a:buClr>
              <a:buSzPct val="76000"/>
              <a:buFont typeface="Wingdings 2" pitchFamily="18" charset="2"/>
              <a:buChar char=""/>
              <a:defRPr sz="2200">
                <a:solidFill>
                  <a:schemeClr val="tx2"/>
                </a:solidFill>
                <a:latin typeface="Century Gothic" pitchFamily="34" charset="0"/>
              </a:defRPr>
            </a:lvl2pPr>
            <a:lvl3pPr marL="1143000" indent="-228600">
              <a:spcBef>
                <a:spcPct val="20000"/>
              </a:spcBef>
              <a:buClr>
                <a:schemeClr val="accent1"/>
              </a:buClr>
              <a:buSzPct val="76000"/>
              <a:buFont typeface="Wingdings 2" pitchFamily="18" charset="2"/>
              <a:buChar char=""/>
              <a:defRPr sz="2000">
                <a:solidFill>
                  <a:schemeClr val="tx2"/>
                </a:solidFill>
                <a:latin typeface="Century Gothic" pitchFamily="34" charset="0"/>
              </a:defRPr>
            </a:lvl3pPr>
            <a:lvl4pPr marL="1600200" indent="-228600">
              <a:spcBef>
                <a:spcPct val="20000"/>
              </a:spcBef>
              <a:buClr>
                <a:schemeClr val="accent1"/>
              </a:buClr>
              <a:buSzPct val="76000"/>
              <a:buFont typeface="Wingdings 2" pitchFamily="18" charset="2"/>
              <a:buChar char=""/>
              <a:defRPr>
                <a:solidFill>
                  <a:schemeClr val="tx2"/>
                </a:solidFill>
                <a:latin typeface="Century Gothic" pitchFamily="34" charset="0"/>
              </a:defRPr>
            </a:lvl4pPr>
            <a:lvl5pPr marL="2057400" indent="-228600">
              <a:spcBef>
                <a:spcPct val="20000"/>
              </a:spcBef>
              <a:buClr>
                <a:schemeClr val="accent1"/>
              </a:buClr>
              <a:buSzPct val="76000"/>
              <a:buFont typeface="Wingdings 2" pitchFamily="18" charset="2"/>
              <a:buChar char=""/>
              <a:defRPr sz="1600">
                <a:solidFill>
                  <a:schemeClr val="tx2"/>
                </a:solidFill>
                <a:latin typeface="Century Gothic" pitchFamily="34" charset="0"/>
              </a:defRPr>
            </a:lvl5pPr>
            <a:lvl6pPr marL="25146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6pPr>
            <a:lvl7pPr marL="29718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7pPr>
            <a:lvl8pPr marL="34290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8pPr>
            <a:lvl9pPr marL="38862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9pPr>
          </a:lstStyle>
          <a:p>
            <a:pPr eaLnBrk="1" hangingPunct="1">
              <a:spcBef>
                <a:spcPct val="0"/>
              </a:spcBef>
              <a:buClrTx/>
              <a:buSzTx/>
              <a:buFontTx/>
              <a:buNone/>
            </a:pPr>
            <a:endParaRPr lang="en-US" altLang="en-US" sz="1800">
              <a:solidFill>
                <a:schemeClr val="tx1"/>
              </a:solidFill>
              <a:latin typeface="Arial" charset="0"/>
            </a:endParaRPr>
          </a:p>
        </p:txBody>
      </p:sp>
      <p:sp>
        <p:nvSpPr>
          <p:cNvPr id="6154" name="Rectangle 9"/>
          <p:cNvSpPr>
            <a:spLocks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accent1"/>
              </a:buClr>
              <a:buSzPct val="76000"/>
              <a:buFont typeface="Wingdings 2" pitchFamily="18" charset="2"/>
              <a:buChar char=""/>
              <a:defRPr sz="2400">
                <a:solidFill>
                  <a:schemeClr val="tx2"/>
                </a:solidFill>
                <a:latin typeface="Century Gothic" pitchFamily="34" charset="0"/>
              </a:defRPr>
            </a:lvl1pPr>
            <a:lvl2pPr marL="742950" indent="-285750">
              <a:spcBef>
                <a:spcPct val="20000"/>
              </a:spcBef>
              <a:buClr>
                <a:schemeClr val="accent1"/>
              </a:buClr>
              <a:buSzPct val="76000"/>
              <a:buFont typeface="Wingdings 2" pitchFamily="18" charset="2"/>
              <a:buChar char=""/>
              <a:defRPr sz="2200">
                <a:solidFill>
                  <a:schemeClr val="tx2"/>
                </a:solidFill>
                <a:latin typeface="Century Gothic" pitchFamily="34" charset="0"/>
              </a:defRPr>
            </a:lvl2pPr>
            <a:lvl3pPr marL="1143000" indent="-228600">
              <a:spcBef>
                <a:spcPct val="20000"/>
              </a:spcBef>
              <a:buClr>
                <a:schemeClr val="accent1"/>
              </a:buClr>
              <a:buSzPct val="76000"/>
              <a:buFont typeface="Wingdings 2" pitchFamily="18" charset="2"/>
              <a:buChar char=""/>
              <a:defRPr sz="2000">
                <a:solidFill>
                  <a:schemeClr val="tx2"/>
                </a:solidFill>
                <a:latin typeface="Century Gothic" pitchFamily="34" charset="0"/>
              </a:defRPr>
            </a:lvl3pPr>
            <a:lvl4pPr marL="1600200" indent="-228600">
              <a:spcBef>
                <a:spcPct val="20000"/>
              </a:spcBef>
              <a:buClr>
                <a:schemeClr val="accent1"/>
              </a:buClr>
              <a:buSzPct val="76000"/>
              <a:buFont typeface="Wingdings 2" pitchFamily="18" charset="2"/>
              <a:buChar char=""/>
              <a:defRPr>
                <a:solidFill>
                  <a:schemeClr val="tx2"/>
                </a:solidFill>
                <a:latin typeface="Century Gothic" pitchFamily="34" charset="0"/>
              </a:defRPr>
            </a:lvl4pPr>
            <a:lvl5pPr marL="2057400" indent="-228600">
              <a:spcBef>
                <a:spcPct val="20000"/>
              </a:spcBef>
              <a:buClr>
                <a:schemeClr val="accent1"/>
              </a:buClr>
              <a:buSzPct val="76000"/>
              <a:buFont typeface="Wingdings 2" pitchFamily="18" charset="2"/>
              <a:buChar char=""/>
              <a:defRPr sz="1600">
                <a:solidFill>
                  <a:schemeClr val="tx2"/>
                </a:solidFill>
                <a:latin typeface="Century Gothic" pitchFamily="34" charset="0"/>
              </a:defRPr>
            </a:lvl5pPr>
            <a:lvl6pPr marL="25146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6pPr>
            <a:lvl7pPr marL="29718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7pPr>
            <a:lvl8pPr marL="34290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8pPr>
            <a:lvl9pPr marL="38862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9pPr>
          </a:lstStyle>
          <a:p>
            <a:pPr eaLnBrk="1" hangingPunct="1">
              <a:spcBef>
                <a:spcPct val="0"/>
              </a:spcBef>
              <a:buClrTx/>
              <a:buSzTx/>
              <a:buFontTx/>
              <a:buNone/>
            </a:pPr>
            <a:endParaRPr lang="en-US" altLang="en-US" sz="1800">
              <a:solidFill>
                <a:schemeClr val="tx1"/>
              </a:solidFill>
              <a:latin typeface="Arial" charset="0"/>
            </a:endParaRPr>
          </a:p>
        </p:txBody>
      </p:sp>
      <p:sp>
        <p:nvSpPr>
          <p:cNvPr id="6155" name="Rectangle 10"/>
          <p:cNvSpPr>
            <a:spLocks noChangeArrowheads="1"/>
          </p:cNvSpPr>
          <p:nvPr/>
        </p:nvSpPr>
        <p:spPr bwMode="auto">
          <a:xfrm>
            <a:off x="6858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accent1"/>
              </a:buClr>
              <a:buSzPct val="76000"/>
              <a:buFont typeface="Wingdings 2" pitchFamily="18" charset="2"/>
              <a:buChar char=""/>
              <a:defRPr sz="2400">
                <a:solidFill>
                  <a:schemeClr val="tx2"/>
                </a:solidFill>
                <a:latin typeface="Century Gothic" pitchFamily="34" charset="0"/>
              </a:defRPr>
            </a:lvl1pPr>
            <a:lvl2pPr marL="742950" indent="-285750">
              <a:spcBef>
                <a:spcPct val="20000"/>
              </a:spcBef>
              <a:buClr>
                <a:schemeClr val="accent1"/>
              </a:buClr>
              <a:buSzPct val="76000"/>
              <a:buFont typeface="Wingdings 2" pitchFamily="18" charset="2"/>
              <a:buChar char=""/>
              <a:defRPr sz="2200">
                <a:solidFill>
                  <a:schemeClr val="tx2"/>
                </a:solidFill>
                <a:latin typeface="Century Gothic" pitchFamily="34" charset="0"/>
              </a:defRPr>
            </a:lvl2pPr>
            <a:lvl3pPr marL="1143000" indent="-228600">
              <a:spcBef>
                <a:spcPct val="20000"/>
              </a:spcBef>
              <a:buClr>
                <a:schemeClr val="accent1"/>
              </a:buClr>
              <a:buSzPct val="76000"/>
              <a:buFont typeface="Wingdings 2" pitchFamily="18" charset="2"/>
              <a:buChar char=""/>
              <a:defRPr sz="2000">
                <a:solidFill>
                  <a:schemeClr val="tx2"/>
                </a:solidFill>
                <a:latin typeface="Century Gothic" pitchFamily="34" charset="0"/>
              </a:defRPr>
            </a:lvl3pPr>
            <a:lvl4pPr marL="1600200" indent="-228600">
              <a:spcBef>
                <a:spcPct val="20000"/>
              </a:spcBef>
              <a:buClr>
                <a:schemeClr val="accent1"/>
              </a:buClr>
              <a:buSzPct val="76000"/>
              <a:buFont typeface="Wingdings 2" pitchFamily="18" charset="2"/>
              <a:buChar char=""/>
              <a:defRPr>
                <a:solidFill>
                  <a:schemeClr val="tx2"/>
                </a:solidFill>
                <a:latin typeface="Century Gothic" pitchFamily="34" charset="0"/>
              </a:defRPr>
            </a:lvl4pPr>
            <a:lvl5pPr marL="2057400" indent="-228600">
              <a:spcBef>
                <a:spcPct val="20000"/>
              </a:spcBef>
              <a:buClr>
                <a:schemeClr val="accent1"/>
              </a:buClr>
              <a:buSzPct val="76000"/>
              <a:buFont typeface="Wingdings 2" pitchFamily="18" charset="2"/>
              <a:buChar char=""/>
              <a:defRPr sz="1600">
                <a:solidFill>
                  <a:schemeClr val="tx2"/>
                </a:solidFill>
                <a:latin typeface="Century Gothic" pitchFamily="34" charset="0"/>
              </a:defRPr>
            </a:lvl5pPr>
            <a:lvl6pPr marL="25146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6pPr>
            <a:lvl7pPr marL="29718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7pPr>
            <a:lvl8pPr marL="34290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8pPr>
            <a:lvl9pPr marL="38862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9pPr>
          </a:lstStyle>
          <a:p>
            <a:pPr eaLnBrk="1" hangingPunct="1">
              <a:spcBef>
                <a:spcPct val="0"/>
              </a:spcBef>
              <a:buClrTx/>
              <a:buSzTx/>
              <a:buFontTx/>
              <a:buNone/>
            </a:pPr>
            <a:endParaRPr lang="en-US" altLang="en-US" sz="1800">
              <a:solidFill>
                <a:schemeClr val="tx1"/>
              </a:solidFill>
              <a:latin typeface="Arial" charset="0"/>
            </a:endParaRPr>
          </a:p>
        </p:txBody>
      </p:sp>
      <p:sp>
        <p:nvSpPr>
          <p:cNvPr id="6156" name="Rectangle 11"/>
          <p:cNvSpPr>
            <a:spLocks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accent1"/>
              </a:buClr>
              <a:buSzPct val="76000"/>
              <a:buFont typeface="Wingdings 2" pitchFamily="18" charset="2"/>
              <a:buChar char=""/>
              <a:defRPr sz="2400">
                <a:solidFill>
                  <a:schemeClr val="tx2"/>
                </a:solidFill>
                <a:latin typeface="Century Gothic" pitchFamily="34" charset="0"/>
              </a:defRPr>
            </a:lvl1pPr>
            <a:lvl2pPr marL="742950" indent="-285750">
              <a:spcBef>
                <a:spcPct val="20000"/>
              </a:spcBef>
              <a:buClr>
                <a:schemeClr val="accent1"/>
              </a:buClr>
              <a:buSzPct val="76000"/>
              <a:buFont typeface="Wingdings 2" pitchFamily="18" charset="2"/>
              <a:buChar char=""/>
              <a:defRPr sz="2200">
                <a:solidFill>
                  <a:schemeClr val="tx2"/>
                </a:solidFill>
                <a:latin typeface="Century Gothic" pitchFamily="34" charset="0"/>
              </a:defRPr>
            </a:lvl2pPr>
            <a:lvl3pPr marL="1143000" indent="-228600">
              <a:spcBef>
                <a:spcPct val="20000"/>
              </a:spcBef>
              <a:buClr>
                <a:schemeClr val="accent1"/>
              </a:buClr>
              <a:buSzPct val="76000"/>
              <a:buFont typeface="Wingdings 2" pitchFamily="18" charset="2"/>
              <a:buChar char=""/>
              <a:defRPr sz="2000">
                <a:solidFill>
                  <a:schemeClr val="tx2"/>
                </a:solidFill>
                <a:latin typeface="Century Gothic" pitchFamily="34" charset="0"/>
              </a:defRPr>
            </a:lvl3pPr>
            <a:lvl4pPr marL="1600200" indent="-228600">
              <a:spcBef>
                <a:spcPct val="20000"/>
              </a:spcBef>
              <a:buClr>
                <a:schemeClr val="accent1"/>
              </a:buClr>
              <a:buSzPct val="76000"/>
              <a:buFont typeface="Wingdings 2" pitchFamily="18" charset="2"/>
              <a:buChar char=""/>
              <a:defRPr>
                <a:solidFill>
                  <a:schemeClr val="tx2"/>
                </a:solidFill>
                <a:latin typeface="Century Gothic" pitchFamily="34" charset="0"/>
              </a:defRPr>
            </a:lvl4pPr>
            <a:lvl5pPr marL="2057400" indent="-228600">
              <a:spcBef>
                <a:spcPct val="20000"/>
              </a:spcBef>
              <a:buClr>
                <a:schemeClr val="accent1"/>
              </a:buClr>
              <a:buSzPct val="76000"/>
              <a:buFont typeface="Wingdings 2" pitchFamily="18" charset="2"/>
              <a:buChar char=""/>
              <a:defRPr sz="1600">
                <a:solidFill>
                  <a:schemeClr val="tx2"/>
                </a:solidFill>
                <a:latin typeface="Century Gothic" pitchFamily="34" charset="0"/>
              </a:defRPr>
            </a:lvl5pPr>
            <a:lvl6pPr marL="25146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6pPr>
            <a:lvl7pPr marL="29718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7pPr>
            <a:lvl8pPr marL="34290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8pPr>
            <a:lvl9pPr marL="38862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9pPr>
          </a:lstStyle>
          <a:p>
            <a:pPr eaLnBrk="1" hangingPunct="1">
              <a:spcBef>
                <a:spcPct val="0"/>
              </a:spcBef>
              <a:buClrTx/>
              <a:buSzTx/>
              <a:buFontTx/>
              <a:buNone/>
            </a:pPr>
            <a:endParaRPr lang="en-US" altLang="en-US" sz="1800">
              <a:solidFill>
                <a:schemeClr val="tx1"/>
              </a:solidFill>
              <a:latin typeface="Arial" charset="0"/>
            </a:endParaRPr>
          </a:p>
        </p:txBody>
      </p:sp>
      <p:sp>
        <p:nvSpPr>
          <p:cNvPr id="6157" name="Rectangle 12"/>
          <p:cNvSpPr>
            <a:spLocks noChangeArrowheads="1"/>
          </p:cNvSpPr>
          <p:nvPr/>
        </p:nvSpPr>
        <p:spPr bwMode="auto">
          <a:xfrm>
            <a:off x="6858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accent1"/>
              </a:buClr>
              <a:buSzPct val="76000"/>
              <a:buFont typeface="Wingdings 2" pitchFamily="18" charset="2"/>
              <a:buChar char=""/>
              <a:defRPr sz="2400">
                <a:solidFill>
                  <a:schemeClr val="tx2"/>
                </a:solidFill>
                <a:latin typeface="Century Gothic" pitchFamily="34" charset="0"/>
              </a:defRPr>
            </a:lvl1pPr>
            <a:lvl2pPr marL="742950" indent="-285750">
              <a:spcBef>
                <a:spcPct val="20000"/>
              </a:spcBef>
              <a:buClr>
                <a:schemeClr val="accent1"/>
              </a:buClr>
              <a:buSzPct val="76000"/>
              <a:buFont typeface="Wingdings 2" pitchFamily="18" charset="2"/>
              <a:buChar char=""/>
              <a:defRPr sz="2200">
                <a:solidFill>
                  <a:schemeClr val="tx2"/>
                </a:solidFill>
                <a:latin typeface="Century Gothic" pitchFamily="34" charset="0"/>
              </a:defRPr>
            </a:lvl2pPr>
            <a:lvl3pPr marL="1143000" indent="-228600">
              <a:spcBef>
                <a:spcPct val="20000"/>
              </a:spcBef>
              <a:buClr>
                <a:schemeClr val="accent1"/>
              </a:buClr>
              <a:buSzPct val="76000"/>
              <a:buFont typeface="Wingdings 2" pitchFamily="18" charset="2"/>
              <a:buChar char=""/>
              <a:defRPr sz="2000">
                <a:solidFill>
                  <a:schemeClr val="tx2"/>
                </a:solidFill>
                <a:latin typeface="Century Gothic" pitchFamily="34" charset="0"/>
              </a:defRPr>
            </a:lvl3pPr>
            <a:lvl4pPr marL="1600200" indent="-228600">
              <a:spcBef>
                <a:spcPct val="20000"/>
              </a:spcBef>
              <a:buClr>
                <a:schemeClr val="accent1"/>
              </a:buClr>
              <a:buSzPct val="76000"/>
              <a:buFont typeface="Wingdings 2" pitchFamily="18" charset="2"/>
              <a:buChar char=""/>
              <a:defRPr>
                <a:solidFill>
                  <a:schemeClr val="tx2"/>
                </a:solidFill>
                <a:latin typeface="Century Gothic" pitchFamily="34" charset="0"/>
              </a:defRPr>
            </a:lvl4pPr>
            <a:lvl5pPr marL="2057400" indent="-228600">
              <a:spcBef>
                <a:spcPct val="20000"/>
              </a:spcBef>
              <a:buClr>
                <a:schemeClr val="accent1"/>
              </a:buClr>
              <a:buSzPct val="76000"/>
              <a:buFont typeface="Wingdings 2" pitchFamily="18" charset="2"/>
              <a:buChar char=""/>
              <a:defRPr sz="1600">
                <a:solidFill>
                  <a:schemeClr val="tx2"/>
                </a:solidFill>
                <a:latin typeface="Century Gothic" pitchFamily="34" charset="0"/>
              </a:defRPr>
            </a:lvl5pPr>
            <a:lvl6pPr marL="25146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6pPr>
            <a:lvl7pPr marL="29718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7pPr>
            <a:lvl8pPr marL="34290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8pPr>
            <a:lvl9pPr marL="38862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9pPr>
          </a:lstStyle>
          <a:p>
            <a:pPr eaLnBrk="1" hangingPunct="1">
              <a:spcBef>
                <a:spcPct val="0"/>
              </a:spcBef>
              <a:buClrTx/>
              <a:buSzTx/>
              <a:buFontTx/>
              <a:buNone/>
            </a:pPr>
            <a:endParaRPr lang="en-US" altLang="en-US" sz="1800">
              <a:solidFill>
                <a:schemeClr val="tx1"/>
              </a:solidFill>
              <a:latin typeface="Arial" charset="0"/>
            </a:endParaRPr>
          </a:p>
        </p:txBody>
      </p:sp>
      <p:sp>
        <p:nvSpPr>
          <p:cNvPr id="6158" name="Rectangle 13"/>
          <p:cNvSpPr>
            <a:spLocks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accent1"/>
              </a:buClr>
              <a:buSzPct val="76000"/>
              <a:buFont typeface="Wingdings 2" pitchFamily="18" charset="2"/>
              <a:buChar char=""/>
              <a:defRPr sz="2400">
                <a:solidFill>
                  <a:schemeClr val="tx2"/>
                </a:solidFill>
                <a:latin typeface="Century Gothic" pitchFamily="34" charset="0"/>
              </a:defRPr>
            </a:lvl1pPr>
            <a:lvl2pPr marL="742950" indent="-285750">
              <a:spcBef>
                <a:spcPct val="20000"/>
              </a:spcBef>
              <a:buClr>
                <a:schemeClr val="accent1"/>
              </a:buClr>
              <a:buSzPct val="76000"/>
              <a:buFont typeface="Wingdings 2" pitchFamily="18" charset="2"/>
              <a:buChar char=""/>
              <a:defRPr sz="2200">
                <a:solidFill>
                  <a:schemeClr val="tx2"/>
                </a:solidFill>
                <a:latin typeface="Century Gothic" pitchFamily="34" charset="0"/>
              </a:defRPr>
            </a:lvl2pPr>
            <a:lvl3pPr marL="1143000" indent="-228600">
              <a:spcBef>
                <a:spcPct val="20000"/>
              </a:spcBef>
              <a:buClr>
                <a:schemeClr val="accent1"/>
              </a:buClr>
              <a:buSzPct val="76000"/>
              <a:buFont typeface="Wingdings 2" pitchFamily="18" charset="2"/>
              <a:buChar char=""/>
              <a:defRPr sz="2000">
                <a:solidFill>
                  <a:schemeClr val="tx2"/>
                </a:solidFill>
                <a:latin typeface="Century Gothic" pitchFamily="34" charset="0"/>
              </a:defRPr>
            </a:lvl3pPr>
            <a:lvl4pPr marL="1600200" indent="-228600">
              <a:spcBef>
                <a:spcPct val="20000"/>
              </a:spcBef>
              <a:buClr>
                <a:schemeClr val="accent1"/>
              </a:buClr>
              <a:buSzPct val="76000"/>
              <a:buFont typeface="Wingdings 2" pitchFamily="18" charset="2"/>
              <a:buChar char=""/>
              <a:defRPr>
                <a:solidFill>
                  <a:schemeClr val="tx2"/>
                </a:solidFill>
                <a:latin typeface="Century Gothic" pitchFamily="34" charset="0"/>
              </a:defRPr>
            </a:lvl4pPr>
            <a:lvl5pPr marL="2057400" indent="-228600">
              <a:spcBef>
                <a:spcPct val="20000"/>
              </a:spcBef>
              <a:buClr>
                <a:schemeClr val="accent1"/>
              </a:buClr>
              <a:buSzPct val="76000"/>
              <a:buFont typeface="Wingdings 2" pitchFamily="18" charset="2"/>
              <a:buChar char=""/>
              <a:defRPr sz="1600">
                <a:solidFill>
                  <a:schemeClr val="tx2"/>
                </a:solidFill>
                <a:latin typeface="Century Gothic" pitchFamily="34" charset="0"/>
              </a:defRPr>
            </a:lvl5pPr>
            <a:lvl6pPr marL="25146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6pPr>
            <a:lvl7pPr marL="29718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7pPr>
            <a:lvl8pPr marL="34290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8pPr>
            <a:lvl9pPr marL="38862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9pPr>
          </a:lstStyle>
          <a:p>
            <a:pPr eaLnBrk="1" hangingPunct="1">
              <a:spcBef>
                <a:spcPct val="0"/>
              </a:spcBef>
              <a:buClrTx/>
              <a:buSzTx/>
              <a:buFontTx/>
              <a:buNone/>
            </a:pPr>
            <a:endParaRPr lang="en-US" altLang="en-US" sz="1800">
              <a:solidFill>
                <a:schemeClr val="tx1"/>
              </a:solidFill>
              <a:latin typeface="Arial" charset="0"/>
            </a:endParaRPr>
          </a:p>
        </p:txBody>
      </p:sp>
      <p:sp>
        <p:nvSpPr>
          <p:cNvPr id="6159" name="Rectangle 14"/>
          <p:cNvSpPr>
            <a:spLocks noChangeArrowheads="1"/>
          </p:cNvSpPr>
          <p:nvPr/>
        </p:nvSpPr>
        <p:spPr bwMode="auto">
          <a:xfrm>
            <a:off x="6858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accent1"/>
              </a:buClr>
              <a:buSzPct val="76000"/>
              <a:buFont typeface="Wingdings 2" pitchFamily="18" charset="2"/>
              <a:buChar char=""/>
              <a:defRPr sz="2400">
                <a:solidFill>
                  <a:schemeClr val="tx2"/>
                </a:solidFill>
                <a:latin typeface="Century Gothic" pitchFamily="34" charset="0"/>
              </a:defRPr>
            </a:lvl1pPr>
            <a:lvl2pPr marL="742950" indent="-285750">
              <a:spcBef>
                <a:spcPct val="20000"/>
              </a:spcBef>
              <a:buClr>
                <a:schemeClr val="accent1"/>
              </a:buClr>
              <a:buSzPct val="76000"/>
              <a:buFont typeface="Wingdings 2" pitchFamily="18" charset="2"/>
              <a:buChar char=""/>
              <a:defRPr sz="2200">
                <a:solidFill>
                  <a:schemeClr val="tx2"/>
                </a:solidFill>
                <a:latin typeface="Century Gothic" pitchFamily="34" charset="0"/>
              </a:defRPr>
            </a:lvl2pPr>
            <a:lvl3pPr marL="1143000" indent="-228600">
              <a:spcBef>
                <a:spcPct val="20000"/>
              </a:spcBef>
              <a:buClr>
                <a:schemeClr val="accent1"/>
              </a:buClr>
              <a:buSzPct val="76000"/>
              <a:buFont typeface="Wingdings 2" pitchFamily="18" charset="2"/>
              <a:buChar char=""/>
              <a:defRPr sz="2000">
                <a:solidFill>
                  <a:schemeClr val="tx2"/>
                </a:solidFill>
                <a:latin typeface="Century Gothic" pitchFamily="34" charset="0"/>
              </a:defRPr>
            </a:lvl3pPr>
            <a:lvl4pPr marL="1600200" indent="-228600">
              <a:spcBef>
                <a:spcPct val="20000"/>
              </a:spcBef>
              <a:buClr>
                <a:schemeClr val="accent1"/>
              </a:buClr>
              <a:buSzPct val="76000"/>
              <a:buFont typeface="Wingdings 2" pitchFamily="18" charset="2"/>
              <a:buChar char=""/>
              <a:defRPr>
                <a:solidFill>
                  <a:schemeClr val="tx2"/>
                </a:solidFill>
                <a:latin typeface="Century Gothic" pitchFamily="34" charset="0"/>
              </a:defRPr>
            </a:lvl4pPr>
            <a:lvl5pPr marL="2057400" indent="-228600">
              <a:spcBef>
                <a:spcPct val="20000"/>
              </a:spcBef>
              <a:buClr>
                <a:schemeClr val="accent1"/>
              </a:buClr>
              <a:buSzPct val="76000"/>
              <a:buFont typeface="Wingdings 2" pitchFamily="18" charset="2"/>
              <a:buChar char=""/>
              <a:defRPr sz="1600">
                <a:solidFill>
                  <a:schemeClr val="tx2"/>
                </a:solidFill>
                <a:latin typeface="Century Gothic" pitchFamily="34" charset="0"/>
              </a:defRPr>
            </a:lvl5pPr>
            <a:lvl6pPr marL="25146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6pPr>
            <a:lvl7pPr marL="29718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7pPr>
            <a:lvl8pPr marL="34290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8pPr>
            <a:lvl9pPr marL="38862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9pPr>
          </a:lstStyle>
          <a:p>
            <a:pPr eaLnBrk="1" hangingPunct="1">
              <a:spcBef>
                <a:spcPct val="0"/>
              </a:spcBef>
              <a:buClrTx/>
              <a:buSzTx/>
              <a:buFontTx/>
              <a:buNone/>
            </a:pPr>
            <a:endParaRPr lang="en-US" altLang="en-US" sz="1800">
              <a:solidFill>
                <a:schemeClr val="tx1"/>
              </a:solidFill>
              <a:latin typeface="Arial" charset="0"/>
            </a:endParaRPr>
          </a:p>
        </p:txBody>
      </p:sp>
      <p:sp>
        <p:nvSpPr>
          <p:cNvPr id="6160" name="Rectangle 15"/>
          <p:cNvSpPr>
            <a:spLocks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accent1"/>
              </a:buClr>
              <a:buSzPct val="76000"/>
              <a:buFont typeface="Wingdings 2" pitchFamily="18" charset="2"/>
              <a:buChar char=""/>
              <a:defRPr sz="2400">
                <a:solidFill>
                  <a:schemeClr val="tx2"/>
                </a:solidFill>
                <a:latin typeface="Century Gothic" pitchFamily="34" charset="0"/>
              </a:defRPr>
            </a:lvl1pPr>
            <a:lvl2pPr marL="742950" indent="-285750">
              <a:spcBef>
                <a:spcPct val="20000"/>
              </a:spcBef>
              <a:buClr>
                <a:schemeClr val="accent1"/>
              </a:buClr>
              <a:buSzPct val="76000"/>
              <a:buFont typeface="Wingdings 2" pitchFamily="18" charset="2"/>
              <a:buChar char=""/>
              <a:defRPr sz="2200">
                <a:solidFill>
                  <a:schemeClr val="tx2"/>
                </a:solidFill>
                <a:latin typeface="Century Gothic" pitchFamily="34" charset="0"/>
              </a:defRPr>
            </a:lvl2pPr>
            <a:lvl3pPr marL="1143000" indent="-228600">
              <a:spcBef>
                <a:spcPct val="20000"/>
              </a:spcBef>
              <a:buClr>
                <a:schemeClr val="accent1"/>
              </a:buClr>
              <a:buSzPct val="76000"/>
              <a:buFont typeface="Wingdings 2" pitchFamily="18" charset="2"/>
              <a:buChar char=""/>
              <a:defRPr sz="2000">
                <a:solidFill>
                  <a:schemeClr val="tx2"/>
                </a:solidFill>
                <a:latin typeface="Century Gothic" pitchFamily="34" charset="0"/>
              </a:defRPr>
            </a:lvl3pPr>
            <a:lvl4pPr marL="1600200" indent="-228600">
              <a:spcBef>
                <a:spcPct val="20000"/>
              </a:spcBef>
              <a:buClr>
                <a:schemeClr val="accent1"/>
              </a:buClr>
              <a:buSzPct val="76000"/>
              <a:buFont typeface="Wingdings 2" pitchFamily="18" charset="2"/>
              <a:buChar char=""/>
              <a:defRPr>
                <a:solidFill>
                  <a:schemeClr val="tx2"/>
                </a:solidFill>
                <a:latin typeface="Century Gothic" pitchFamily="34" charset="0"/>
              </a:defRPr>
            </a:lvl4pPr>
            <a:lvl5pPr marL="2057400" indent="-228600">
              <a:spcBef>
                <a:spcPct val="20000"/>
              </a:spcBef>
              <a:buClr>
                <a:schemeClr val="accent1"/>
              </a:buClr>
              <a:buSzPct val="76000"/>
              <a:buFont typeface="Wingdings 2" pitchFamily="18" charset="2"/>
              <a:buChar char=""/>
              <a:defRPr sz="1600">
                <a:solidFill>
                  <a:schemeClr val="tx2"/>
                </a:solidFill>
                <a:latin typeface="Century Gothic" pitchFamily="34" charset="0"/>
              </a:defRPr>
            </a:lvl5pPr>
            <a:lvl6pPr marL="25146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6pPr>
            <a:lvl7pPr marL="29718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7pPr>
            <a:lvl8pPr marL="34290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8pPr>
            <a:lvl9pPr marL="38862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9pPr>
          </a:lstStyle>
          <a:p>
            <a:pPr eaLnBrk="1" hangingPunct="1">
              <a:spcBef>
                <a:spcPct val="0"/>
              </a:spcBef>
              <a:buClrTx/>
              <a:buSzTx/>
              <a:buFontTx/>
              <a:buNone/>
            </a:pPr>
            <a:endParaRPr lang="en-US" altLang="en-US" sz="1800">
              <a:solidFill>
                <a:schemeClr val="tx1"/>
              </a:solidFill>
              <a:latin typeface="Arial" charset="0"/>
            </a:endParaRPr>
          </a:p>
        </p:txBody>
      </p:sp>
      <p:sp>
        <p:nvSpPr>
          <p:cNvPr id="6161" name="Rectangle 16"/>
          <p:cNvSpPr>
            <a:spLocks noChangeArrowheads="1"/>
          </p:cNvSpPr>
          <p:nvPr/>
        </p:nvSpPr>
        <p:spPr bwMode="auto">
          <a:xfrm>
            <a:off x="6858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accent1"/>
              </a:buClr>
              <a:buSzPct val="76000"/>
              <a:buFont typeface="Wingdings 2" pitchFamily="18" charset="2"/>
              <a:buChar char=""/>
              <a:defRPr sz="2400">
                <a:solidFill>
                  <a:schemeClr val="tx2"/>
                </a:solidFill>
                <a:latin typeface="Century Gothic" pitchFamily="34" charset="0"/>
              </a:defRPr>
            </a:lvl1pPr>
            <a:lvl2pPr marL="742950" indent="-285750">
              <a:spcBef>
                <a:spcPct val="20000"/>
              </a:spcBef>
              <a:buClr>
                <a:schemeClr val="accent1"/>
              </a:buClr>
              <a:buSzPct val="76000"/>
              <a:buFont typeface="Wingdings 2" pitchFamily="18" charset="2"/>
              <a:buChar char=""/>
              <a:defRPr sz="2200">
                <a:solidFill>
                  <a:schemeClr val="tx2"/>
                </a:solidFill>
                <a:latin typeface="Century Gothic" pitchFamily="34" charset="0"/>
              </a:defRPr>
            </a:lvl2pPr>
            <a:lvl3pPr marL="1143000" indent="-228600">
              <a:spcBef>
                <a:spcPct val="20000"/>
              </a:spcBef>
              <a:buClr>
                <a:schemeClr val="accent1"/>
              </a:buClr>
              <a:buSzPct val="76000"/>
              <a:buFont typeface="Wingdings 2" pitchFamily="18" charset="2"/>
              <a:buChar char=""/>
              <a:defRPr sz="2000">
                <a:solidFill>
                  <a:schemeClr val="tx2"/>
                </a:solidFill>
                <a:latin typeface="Century Gothic" pitchFamily="34" charset="0"/>
              </a:defRPr>
            </a:lvl3pPr>
            <a:lvl4pPr marL="1600200" indent="-228600">
              <a:spcBef>
                <a:spcPct val="20000"/>
              </a:spcBef>
              <a:buClr>
                <a:schemeClr val="accent1"/>
              </a:buClr>
              <a:buSzPct val="76000"/>
              <a:buFont typeface="Wingdings 2" pitchFamily="18" charset="2"/>
              <a:buChar char=""/>
              <a:defRPr>
                <a:solidFill>
                  <a:schemeClr val="tx2"/>
                </a:solidFill>
                <a:latin typeface="Century Gothic" pitchFamily="34" charset="0"/>
              </a:defRPr>
            </a:lvl4pPr>
            <a:lvl5pPr marL="2057400" indent="-228600">
              <a:spcBef>
                <a:spcPct val="20000"/>
              </a:spcBef>
              <a:buClr>
                <a:schemeClr val="accent1"/>
              </a:buClr>
              <a:buSzPct val="76000"/>
              <a:buFont typeface="Wingdings 2" pitchFamily="18" charset="2"/>
              <a:buChar char=""/>
              <a:defRPr sz="1600">
                <a:solidFill>
                  <a:schemeClr val="tx2"/>
                </a:solidFill>
                <a:latin typeface="Century Gothic" pitchFamily="34" charset="0"/>
              </a:defRPr>
            </a:lvl5pPr>
            <a:lvl6pPr marL="25146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6pPr>
            <a:lvl7pPr marL="29718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7pPr>
            <a:lvl8pPr marL="34290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8pPr>
            <a:lvl9pPr marL="38862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9pPr>
          </a:lstStyle>
          <a:p>
            <a:pPr eaLnBrk="1" hangingPunct="1">
              <a:spcBef>
                <a:spcPct val="0"/>
              </a:spcBef>
              <a:buClrTx/>
              <a:buSzTx/>
              <a:buFontTx/>
              <a:buNone/>
            </a:pPr>
            <a:endParaRPr lang="en-US" altLang="en-US" sz="1800">
              <a:solidFill>
                <a:schemeClr val="tx1"/>
              </a:solidFill>
              <a:latin typeface="Arial" charset="0"/>
            </a:endParaRPr>
          </a:p>
        </p:txBody>
      </p:sp>
      <p:sp>
        <p:nvSpPr>
          <p:cNvPr id="6162" name="Rectangle 17"/>
          <p:cNvSpPr>
            <a:spLocks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accent1"/>
              </a:buClr>
              <a:buSzPct val="76000"/>
              <a:buFont typeface="Wingdings 2" pitchFamily="18" charset="2"/>
              <a:buChar char=""/>
              <a:defRPr sz="2400">
                <a:solidFill>
                  <a:schemeClr val="tx2"/>
                </a:solidFill>
                <a:latin typeface="Century Gothic" pitchFamily="34" charset="0"/>
              </a:defRPr>
            </a:lvl1pPr>
            <a:lvl2pPr marL="742950" indent="-285750">
              <a:spcBef>
                <a:spcPct val="20000"/>
              </a:spcBef>
              <a:buClr>
                <a:schemeClr val="accent1"/>
              </a:buClr>
              <a:buSzPct val="76000"/>
              <a:buFont typeface="Wingdings 2" pitchFamily="18" charset="2"/>
              <a:buChar char=""/>
              <a:defRPr sz="2200">
                <a:solidFill>
                  <a:schemeClr val="tx2"/>
                </a:solidFill>
                <a:latin typeface="Century Gothic" pitchFamily="34" charset="0"/>
              </a:defRPr>
            </a:lvl2pPr>
            <a:lvl3pPr marL="1143000" indent="-228600">
              <a:spcBef>
                <a:spcPct val="20000"/>
              </a:spcBef>
              <a:buClr>
                <a:schemeClr val="accent1"/>
              </a:buClr>
              <a:buSzPct val="76000"/>
              <a:buFont typeface="Wingdings 2" pitchFamily="18" charset="2"/>
              <a:buChar char=""/>
              <a:defRPr sz="2000">
                <a:solidFill>
                  <a:schemeClr val="tx2"/>
                </a:solidFill>
                <a:latin typeface="Century Gothic" pitchFamily="34" charset="0"/>
              </a:defRPr>
            </a:lvl3pPr>
            <a:lvl4pPr marL="1600200" indent="-228600">
              <a:spcBef>
                <a:spcPct val="20000"/>
              </a:spcBef>
              <a:buClr>
                <a:schemeClr val="accent1"/>
              </a:buClr>
              <a:buSzPct val="76000"/>
              <a:buFont typeface="Wingdings 2" pitchFamily="18" charset="2"/>
              <a:buChar char=""/>
              <a:defRPr>
                <a:solidFill>
                  <a:schemeClr val="tx2"/>
                </a:solidFill>
                <a:latin typeface="Century Gothic" pitchFamily="34" charset="0"/>
              </a:defRPr>
            </a:lvl4pPr>
            <a:lvl5pPr marL="2057400" indent="-228600">
              <a:spcBef>
                <a:spcPct val="20000"/>
              </a:spcBef>
              <a:buClr>
                <a:schemeClr val="accent1"/>
              </a:buClr>
              <a:buSzPct val="76000"/>
              <a:buFont typeface="Wingdings 2" pitchFamily="18" charset="2"/>
              <a:buChar char=""/>
              <a:defRPr sz="1600">
                <a:solidFill>
                  <a:schemeClr val="tx2"/>
                </a:solidFill>
                <a:latin typeface="Century Gothic" pitchFamily="34" charset="0"/>
              </a:defRPr>
            </a:lvl5pPr>
            <a:lvl6pPr marL="25146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6pPr>
            <a:lvl7pPr marL="29718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7pPr>
            <a:lvl8pPr marL="34290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8pPr>
            <a:lvl9pPr marL="38862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9pPr>
          </a:lstStyle>
          <a:p>
            <a:pPr eaLnBrk="1" hangingPunct="1">
              <a:spcBef>
                <a:spcPct val="0"/>
              </a:spcBef>
              <a:buClrTx/>
              <a:buSzTx/>
              <a:buFontTx/>
              <a:buNone/>
            </a:pPr>
            <a:endParaRPr lang="en-US" altLang="en-US" sz="1800">
              <a:solidFill>
                <a:schemeClr val="tx1"/>
              </a:solidFill>
              <a:latin typeface="Arial" charset="0"/>
            </a:endParaRPr>
          </a:p>
        </p:txBody>
      </p:sp>
      <p:sp>
        <p:nvSpPr>
          <p:cNvPr id="6163" name="Rectangle 18"/>
          <p:cNvSpPr>
            <a:spLocks noChangeArrowheads="1"/>
          </p:cNvSpPr>
          <p:nvPr/>
        </p:nvSpPr>
        <p:spPr bwMode="auto">
          <a:xfrm>
            <a:off x="6858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accent1"/>
              </a:buClr>
              <a:buSzPct val="76000"/>
              <a:buFont typeface="Wingdings 2" pitchFamily="18" charset="2"/>
              <a:buChar char=""/>
              <a:defRPr sz="2400">
                <a:solidFill>
                  <a:schemeClr val="tx2"/>
                </a:solidFill>
                <a:latin typeface="Century Gothic" pitchFamily="34" charset="0"/>
              </a:defRPr>
            </a:lvl1pPr>
            <a:lvl2pPr marL="742950" indent="-285750">
              <a:spcBef>
                <a:spcPct val="20000"/>
              </a:spcBef>
              <a:buClr>
                <a:schemeClr val="accent1"/>
              </a:buClr>
              <a:buSzPct val="76000"/>
              <a:buFont typeface="Wingdings 2" pitchFamily="18" charset="2"/>
              <a:buChar char=""/>
              <a:defRPr sz="2200">
                <a:solidFill>
                  <a:schemeClr val="tx2"/>
                </a:solidFill>
                <a:latin typeface="Century Gothic" pitchFamily="34" charset="0"/>
              </a:defRPr>
            </a:lvl2pPr>
            <a:lvl3pPr marL="1143000" indent="-228600">
              <a:spcBef>
                <a:spcPct val="20000"/>
              </a:spcBef>
              <a:buClr>
                <a:schemeClr val="accent1"/>
              </a:buClr>
              <a:buSzPct val="76000"/>
              <a:buFont typeface="Wingdings 2" pitchFamily="18" charset="2"/>
              <a:buChar char=""/>
              <a:defRPr sz="2000">
                <a:solidFill>
                  <a:schemeClr val="tx2"/>
                </a:solidFill>
                <a:latin typeface="Century Gothic" pitchFamily="34" charset="0"/>
              </a:defRPr>
            </a:lvl3pPr>
            <a:lvl4pPr marL="1600200" indent="-228600">
              <a:spcBef>
                <a:spcPct val="20000"/>
              </a:spcBef>
              <a:buClr>
                <a:schemeClr val="accent1"/>
              </a:buClr>
              <a:buSzPct val="76000"/>
              <a:buFont typeface="Wingdings 2" pitchFamily="18" charset="2"/>
              <a:buChar char=""/>
              <a:defRPr>
                <a:solidFill>
                  <a:schemeClr val="tx2"/>
                </a:solidFill>
                <a:latin typeface="Century Gothic" pitchFamily="34" charset="0"/>
              </a:defRPr>
            </a:lvl4pPr>
            <a:lvl5pPr marL="2057400" indent="-228600">
              <a:spcBef>
                <a:spcPct val="20000"/>
              </a:spcBef>
              <a:buClr>
                <a:schemeClr val="accent1"/>
              </a:buClr>
              <a:buSzPct val="76000"/>
              <a:buFont typeface="Wingdings 2" pitchFamily="18" charset="2"/>
              <a:buChar char=""/>
              <a:defRPr sz="1600">
                <a:solidFill>
                  <a:schemeClr val="tx2"/>
                </a:solidFill>
                <a:latin typeface="Century Gothic" pitchFamily="34" charset="0"/>
              </a:defRPr>
            </a:lvl5pPr>
            <a:lvl6pPr marL="25146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6pPr>
            <a:lvl7pPr marL="29718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7pPr>
            <a:lvl8pPr marL="34290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8pPr>
            <a:lvl9pPr marL="38862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9pPr>
          </a:lstStyle>
          <a:p>
            <a:pPr eaLnBrk="1" hangingPunct="1">
              <a:spcBef>
                <a:spcPct val="0"/>
              </a:spcBef>
              <a:buClrTx/>
              <a:buSzTx/>
              <a:buFontTx/>
              <a:buNone/>
            </a:pPr>
            <a:endParaRPr lang="en-US" altLang="en-US" sz="1800">
              <a:solidFill>
                <a:schemeClr val="tx1"/>
              </a:solidFill>
              <a:latin typeface="Arial" charset="0"/>
            </a:endParaRPr>
          </a:p>
        </p:txBody>
      </p:sp>
      <p:sp>
        <p:nvSpPr>
          <p:cNvPr id="6164" name="Rectangle 19"/>
          <p:cNvSpPr>
            <a:spLocks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accent1"/>
              </a:buClr>
              <a:buSzPct val="76000"/>
              <a:buFont typeface="Wingdings 2" pitchFamily="18" charset="2"/>
              <a:buChar char=""/>
              <a:defRPr sz="2400">
                <a:solidFill>
                  <a:schemeClr val="tx2"/>
                </a:solidFill>
                <a:latin typeface="Century Gothic" pitchFamily="34" charset="0"/>
              </a:defRPr>
            </a:lvl1pPr>
            <a:lvl2pPr marL="742950" indent="-285750">
              <a:spcBef>
                <a:spcPct val="20000"/>
              </a:spcBef>
              <a:buClr>
                <a:schemeClr val="accent1"/>
              </a:buClr>
              <a:buSzPct val="76000"/>
              <a:buFont typeface="Wingdings 2" pitchFamily="18" charset="2"/>
              <a:buChar char=""/>
              <a:defRPr sz="2200">
                <a:solidFill>
                  <a:schemeClr val="tx2"/>
                </a:solidFill>
                <a:latin typeface="Century Gothic" pitchFamily="34" charset="0"/>
              </a:defRPr>
            </a:lvl2pPr>
            <a:lvl3pPr marL="1143000" indent="-228600">
              <a:spcBef>
                <a:spcPct val="20000"/>
              </a:spcBef>
              <a:buClr>
                <a:schemeClr val="accent1"/>
              </a:buClr>
              <a:buSzPct val="76000"/>
              <a:buFont typeface="Wingdings 2" pitchFamily="18" charset="2"/>
              <a:buChar char=""/>
              <a:defRPr sz="2000">
                <a:solidFill>
                  <a:schemeClr val="tx2"/>
                </a:solidFill>
                <a:latin typeface="Century Gothic" pitchFamily="34" charset="0"/>
              </a:defRPr>
            </a:lvl3pPr>
            <a:lvl4pPr marL="1600200" indent="-228600">
              <a:spcBef>
                <a:spcPct val="20000"/>
              </a:spcBef>
              <a:buClr>
                <a:schemeClr val="accent1"/>
              </a:buClr>
              <a:buSzPct val="76000"/>
              <a:buFont typeface="Wingdings 2" pitchFamily="18" charset="2"/>
              <a:buChar char=""/>
              <a:defRPr>
                <a:solidFill>
                  <a:schemeClr val="tx2"/>
                </a:solidFill>
                <a:latin typeface="Century Gothic" pitchFamily="34" charset="0"/>
              </a:defRPr>
            </a:lvl4pPr>
            <a:lvl5pPr marL="2057400" indent="-228600">
              <a:spcBef>
                <a:spcPct val="20000"/>
              </a:spcBef>
              <a:buClr>
                <a:schemeClr val="accent1"/>
              </a:buClr>
              <a:buSzPct val="76000"/>
              <a:buFont typeface="Wingdings 2" pitchFamily="18" charset="2"/>
              <a:buChar char=""/>
              <a:defRPr sz="1600">
                <a:solidFill>
                  <a:schemeClr val="tx2"/>
                </a:solidFill>
                <a:latin typeface="Century Gothic" pitchFamily="34" charset="0"/>
              </a:defRPr>
            </a:lvl5pPr>
            <a:lvl6pPr marL="25146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6pPr>
            <a:lvl7pPr marL="29718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7pPr>
            <a:lvl8pPr marL="34290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8pPr>
            <a:lvl9pPr marL="38862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9pPr>
          </a:lstStyle>
          <a:p>
            <a:pPr eaLnBrk="1" hangingPunct="1">
              <a:spcBef>
                <a:spcPct val="0"/>
              </a:spcBef>
              <a:buClrTx/>
              <a:buSzTx/>
              <a:buFontTx/>
              <a:buNone/>
            </a:pPr>
            <a:endParaRPr lang="en-US" altLang="en-US" sz="1800">
              <a:solidFill>
                <a:schemeClr val="tx1"/>
              </a:solidFill>
              <a:latin typeface="Arial" charset="0"/>
            </a:endParaRPr>
          </a:p>
        </p:txBody>
      </p:sp>
      <p:sp>
        <p:nvSpPr>
          <p:cNvPr id="6165" name="Rectangle 20"/>
          <p:cNvSpPr>
            <a:spLocks noChangeArrowheads="1"/>
          </p:cNvSpPr>
          <p:nvPr/>
        </p:nvSpPr>
        <p:spPr bwMode="auto">
          <a:xfrm>
            <a:off x="6858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accent1"/>
              </a:buClr>
              <a:buSzPct val="76000"/>
              <a:buFont typeface="Wingdings 2" pitchFamily="18" charset="2"/>
              <a:buChar char=""/>
              <a:defRPr sz="2400">
                <a:solidFill>
                  <a:schemeClr val="tx2"/>
                </a:solidFill>
                <a:latin typeface="Century Gothic" pitchFamily="34" charset="0"/>
              </a:defRPr>
            </a:lvl1pPr>
            <a:lvl2pPr marL="742950" indent="-285750">
              <a:spcBef>
                <a:spcPct val="20000"/>
              </a:spcBef>
              <a:buClr>
                <a:schemeClr val="accent1"/>
              </a:buClr>
              <a:buSzPct val="76000"/>
              <a:buFont typeface="Wingdings 2" pitchFamily="18" charset="2"/>
              <a:buChar char=""/>
              <a:defRPr sz="2200">
                <a:solidFill>
                  <a:schemeClr val="tx2"/>
                </a:solidFill>
                <a:latin typeface="Century Gothic" pitchFamily="34" charset="0"/>
              </a:defRPr>
            </a:lvl2pPr>
            <a:lvl3pPr marL="1143000" indent="-228600">
              <a:spcBef>
                <a:spcPct val="20000"/>
              </a:spcBef>
              <a:buClr>
                <a:schemeClr val="accent1"/>
              </a:buClr>
              <a:buSzPct val="76000"/>
              <a:buFont typeface="Wingdings 2" pitchFamily="18" charset="2"/>
              <a:buChar char=""/>
              <a:defRPr sz="2000">
                <a:solidFill>
                  <a:schemeClr val="tx2"/>
                </a:solidFill>
                <a:latin typeface="Century Gothic" pitchFamily="34" charset="0"/>
              </a:defRPr>
            </a:lvl3pPr>
            <a:lvl4pPr marL="1600200" indent="-228600">
              <a:spcBef>
                <a:spcPct val="20000"/>
              </a:spcBef>
              <a:buClr>
                <a:schemeClr val="accent1"/>
              </a:buClr>
              <a:buSzPct val="76000"/>
              <a:buFont typeface="Wingdings 2" pitchFamily="18" charset="2"/>
              <a:buChar char=""/>
              <a:defRPr>
                <a:solidFill>
                  <a:schemeClr val="tx2"/>
                </a:solidFill>
                <a:latin typeface="Century Gothic" pitchFamily="34" charset="0"/>
              </a:defRPr>
            </a:lvl4pPr>
            <a:lvl5pPr marL="2057400" indent="-228600">
              <a:spcBef>
                <a:spcPct val="20000"/>
              </a:spcBef>
              <a:buClr>
                <a:schemeClr val="accent1"/>
              </a:buClr>
              <a:buSzPct val="76000"/>
              <a:buFont typeface="Wingdings 2" pitchFamily="18" charset="2"/>
              <a:buChar char=""/>
              <a:defRPr sz="1600">
                <a:solidFill>
                  <a:schemeClr val="tx2"/>
                </a:solidFill>
                <a:latin typeface="Century Gothic" pitchFamily="34" charset="0"/>
              </a:defRPr>
            </a:lvl5pPr>
            <a:lvl6pPr marL="25146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6pPr>
            <a:lvl7pPr marL="29718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7pPr>
            <a:lvl8pPr marL="34290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8pPr>
            <a:lvl9pPr marL="38862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9pPr>
          </a:lstStyle>
          <a:p>
            <a:pPr eaLnBrk="1" hangingPunct="1">
              <a:spcBef>
                <a:spcPct val="0"/>
              </a:spcBef>
              <a:buClrTx/>
              <a:buSzTx/>
              <a:buFontTx/>
              <a:buNone/>
            </a:pPr>
            <a:endParaRPr lang="en-US" altLang="en-US" sz="1800">
              <a:solidFill>
                <a:schemeClr val="tx1"/>
              </a:solidFill>
              <a:latin typeface="Arial" charset="0"/>
            </a:endParaRPr>
          </a:p>
        </p:txBody>
      </p:sp>
      <p:sp>
        <p:nvSpPr>
          <p:cNvPr id="6166" name="Rectangle 21"/>
          <p:cNvSpPr>
            <a:spLocks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accent1"/>
              </a:buClr>
              <a:buSzPct val="76000"/>
              <a:buFont typeface="Wingdings 2" pitchFamily="18" charset="2"/>
              <a:buChar char=""/>
              <a:defRPr sz="2400">
                <a:solidFill>
                  <a:schemeClr val="tx2"/>
                </a:solidFill>
                <a:latin typeface="Century Gothic" pitchFamily="34" charset="0"/>
              </a:defRPr>
            </a:lvl1pPr>
            <a:lvl2pPr marL="742950" indent="-285750">
              <a:spcBef>
                <a:spcPct val="20000"/>
              </a:spcBef>
              <a:buClr>
                <a:schemeClr val="accent1"/>
              </a:buClr>
              <a:buSzPct val="76000"/>
              <a:buFont typeface="Wingdings 2" pitchFamily="18" charset="2"/>
              <a:buChar char=""/>
              <a:defRPr sz="2200">
                <a:solidFill>
                  <a:schemeClr val="tx2"/>
                </a:solidFill>
                <a:latin typeface="Century Gothic" pitchFamily="34" charset="0"/>
              </a:defRPr>
            </a:lvl2pPr>
            <a:lvl3pPr marL="1143000" indent="-228600">
              <a:spcBef>
                <a:spcPct val="20000"/>
              </a:spcBef>
              <a:buClr>
                <a:schemeClr val="accent1"/>
              </a:buClr>
              <a:buSzPct val="76000"/>
              <a:buFont typeface="Wingdings 2" pitchFamily="18" charset="2"/>
              <a:buChar char=""/>
              <a:defRPr sz="2000">
                <a:solidFill>
                  <a:schemeClr val="tx2"/>
                </a:solidFill>
                <a:latin typeface="Century Gothic" pitchFamily="34" charset="0"/>
              </a:defRPr>
            </a:lvl3pPr>
            <a:lvl4pPr marL="1600200" indent="-228600">
              <a:spcBef>
                <a:spcPct val="20000"/>
              </a:spcBef>
              <a:buClr>
                <a:schemeClr val="accent1"/>
              </a:buClr>
              <a:buSzPct val="76000"/>
              <a:buFont typeface="Wingdings 2" pitchFamily="18" charset="2"/>
              <a:buChar char=""/>
              <a:defRPr>
                <a:solidFill>
                  <a:schemeClr val="tx2"/>
                </a:solidFill>
                <a:latin typeface="Century Gothic" pitchFamily="34" charset="0"/>
              </a:defRPr>
            </a:lvl4pPr>
            <a:lvl5pPr marL="2057400" indent="-228600">
              <a:spcBef>
                <a:spcPct val="20000"/>
              </a:spcBef>
              <a:buClr>
                <a:schemeClr val="accent1"/>
              </a:buClr>
              <a:buSzPct val="76000"/>
              <a:buFont typeface="Wingdings 2" pitchFamily="18" charset="2"/>
              <a:buChar char=""/>
              <a:defRPr sz="1600">
                <a:solidFill>
                  <a:schemeClr val="tx2"/>
                </a:solidFill>
                <a:latin typeface="Century Gothic" pitchFamily="34" charset="0"/>
              </a:defRPr>
            </a:lvl5pPr>
            <a:lvl6pPr marL="25146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6pPr>
            <a:lvl7pPr marL="29718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7pPr>
            <a:lvl8pPr marL="34290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8pPr>
            <a:lvl9pPr marL="38862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9pPr>
          </a:lstStyle>
          <a:p>
            <a:pPr eaLnBrk="1" hangingPunct="1">
              <a:spcBef>
                <a:spcPct val="0"/>
              </a:spcBef>
              <a:buClrTx/>
              <a:buSzTx/>
              <a:buFontTx/>
              <a:buNone/>
            </a:pPr>
            <a:endParaRPr lang="en-US" altLang="en-US" sz="1800">
              <a:solidFill>
                <a:schemeClr val="tx1"/>
              </a:solidFill>
              <a:latin typeface="Arial" charset="0"/>
            </a:endParaRPr>
          </a:p>
        </p:txBody>
      </p:sp>
      <p:sp>
        <p:nvSpPr>
          <p:cNvPr id="6167" name="Rectangle 22"/>
          <p:cNvSpPr>
            <a:spLocks noChangeArrowheads="1"/>
          </p:cNvSpPr>
          <p:nvPr/>
        </p:nvSpPr>
        <p:spPr bwMode="auto">
          <a:xfrm>
            <a:off x="6858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accent1"/>
              </a:buClr>
              <a:buSzPct val="76000"/>
              <a:buFont typeface="Wingdings 2" pitchFamily="18" charset="2"/>
              <a:buChar char=""/>
              <a:defRPr sz="2400">
                <a:solidFill>
                  <a:schemeClr val="tx2"/>
                </a:solidFill>
                <a:latin typeface="Century Gothic" pitchFamily="34" charset="0"/>
              </a:defRPr>
            </a:lvl1pPr>
            <a:lvl2pPr marL="742950" indent="-285750">
              <a:spcBef>
                <a:spcPct val="20000"/>
              </a:spcBef>
              <a:buClr>
                <a:schemeClr val="accent1"/>
              </a:buClr>
              <a:buSzPct val="76000"/>
              <a:buFont typeface="Wingdings 2" pitchFamily="18" charset="2"/>
              <a:buChar char=""/>
              <a:defRPr sz="2200">
                <a:solidFill>
                  <a:schemeClr val="tx2"/>
                </a:solidFill>
                <a:latin typeface="Century Gothic" pitchFamily="34" charset="0"/>
              </a:defRPr>
            </a:lvl2pPr>
            <a:lvl3pPr marL="1143000" indent="-228600">
              <a:spcBef>
                <a:spcPct val="20000"/>
              </a:spcBef>
              <a:buClr>
                <a:schemeClr val="accent1"/>
              </a:buClr>
              <a:buSzPct val="76000"/>
              <a:buFont typeface="Wingdings 2" pitchFamily="18" charset="2"/>
              <a:buChar char=""/>
              <a:defRPr sz="2000">
                <a:solidFill>
                  <a:schemeClr val="tx2"/>
                </a:solidFill>
                <a:latin typeface="Century Gothic" pitchFamily="34" charset="0"/>
              </a:defRPr>
            </a:lvl3pPr>
            <a:lvl4pPr marL="1600200" indent="-228600">
              <a:spcBef>
                <a:spcPct val="20000"/>
              </a:spcBef>
              <a:buClr>
                <a:schemeClr val="accent1"/>
              </a:buClr>
              <a:buSzPct val="76000"/>
              <a:buFont typeface="Wingdings 2" pitchFamily="18" charset="2"/>
              <a:buChar char=""/>
              <a:defRPr>
                <a:solidFill>
                  <a:schemeClr val="tx2"/>
                </a:solidFill>
                <a:latin typeface="Century Gothic" pitchFamily="34" charset="0"/>
              </a:defRPr>
            </a:lvl4pPr>
            <a:lvl5pPr marL="2057400" indent="-228600">
              <a:spcBef>
                <a:spcPct val="20000"/>
              </a:spcBef>
              <a:buClr>
                <a:schemeClr val="accent1"/>
              </a:buClr>
              <a:buSzPct val="76000"/>
              <a:buFont typeface="Wingdings 2" pitchFamily="18" charset="2"/>
              <a:buChar char=""/>
              <a:defRPr sz="1600">
                <a:solidFill>
                  <a:schemeClr val="tx2"/>
                </a:solidFill>
                <a:latin typeface="Century Gothic" pitchFamily="34" charset="0"/>
              </a:defRPr>
            </a:lvl5pPr>
            <a:lvl6pPr marL="25146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6pPr>
            <a:lvl7pPr marL="29718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7pPr>
            <a:lvl8pPr marL="34290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8pPr>
            <a:lvl9pPr marL="38862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9pPr>
          </a:lstStyle>
          <a:p>
            <a:pPr eaLnBrk="1" hangingPunct="1">
              <a:spcBef>
                <a:spcPct val="0"/>
              </a:spcBef>
              <a:buClrTx/>
              <a:buSzTx/>
              <a:buFontTx/>
              <a:buNone/>
            </a:pPr>
            <a:endParaRPr lang="en-US" altLang="en-US" sz="1800">
              <a:solidFill>
                <a:schemeClr val="tx1"/>
              </a:solidFill>
              <a:latin typeface="Arial" charset="0"/>
            </a:endParaRPr>
          </a:p>
        </p:txBody>
      </p:sp>
      <p:sp>
        <p:nvSpPr>
          <p:cNvPr id="6168" name="Rectangle 23"/>
          <p:cNvSpPr>
            <a:spLocks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accent1"/>
              </a:buClr>
              <a:buSzPct val="76000"/>
              <a:buFont typeface="Wingdings 2" pitchFamily="18" charset="2"/>
              <a:buChar char=""/>
              <a:defRPr sz="2400">
                <a:solidFill>
                  <a:schemeClr val="tx2"/>
                </a:solidFill>
                <a:latin typeface="Century Gothic" pitchFamily="34" charset="0"/>
              </a:defRPr>
            </a:lvl1pPr>
            <a:lvl2pPr marL="742950" indent="-285750">
              <a:spcBef>
                <a:spcPct val="20000"/>
              </a:spcBef>
              <a:buClr>
                <a:schemeClr val="accent1"/>
              </a:buClr>
              <a:buSzPct val="76000"/>
              <a:buFont typeface="Wingdings 2" pitchFamily="18" charset="2"/>
              <a:buChar char=""/>
              <a:defRPr sz="2200">
                <a:solidFill>
                  <a:schemeClr val="tx2"/>
                </a:solidFill>
                <a:latin typeface="Century Gothic" pitchFamily="34" charset="0"/>
              </a:defRPr>
            </a:lvl2pPr>
            <a:lvl3pPr marL="1143000" indent="-228600">
              <a:spcBef>
                <a:spcPct val="20000"/>
              </a:spcBef>
              <a:buClr>
                <a:schemeClr val="accent1"/>
              </a:buClr>
              <a:buSzPct val="76000"/>
              <a:buFont typeface="Wingdings 2" pitchFamily="18" charset="2"/>
              <a:buChar char=""/>
              <a:defRPr sz="2000">
                <a:solidFill>
                  <a:schemeClr val="tx2"/>
                </a:solidFill>
                <a:latin typeface="Century Gothic" pitchFamily="34" charset="0"/>
              </a:defRPr>
            </a:lvl3pPr>
            <a:lvl4pPr marL="1600200" indent="-228600">
              <a:spcBef>
                <a:spcPct val="20000"/>
              </a:spcBef>
              <a:buClr>
                <a:schemeClr val="accent1"/>
              </a:buClr>
              <a:buSzPct val="76000"/>
              <a:buFont typeface="Wingdings 2" pitchFamily="18" charset="2"/>
              <a:buChar char=""/>
              <a:defRPr>
                <a:solidFill>
                  <a:schemeClr val="tx2"/>
                </a:solidFill>
                <a:latin typeface="Century Gothic" pitchFamily="34" charset="0"/>
              </a:defRPr>
            </a:lvl4pPr>
            <a:lvl5pPr marL="2057400" indent="-228600">
              <a:spcBef>
                <a:spcPct val="20000"/>
              </a:spcBef>
              <a:buClr>
                <a:schemeClr val="accent1"/>
              </a:buClr>
              <a:buSzPct val="76000"/>
              <a:buFont typeface="Wingdings 2" pitchFamily="18" charset="2"/>
              <a:buChar char=""/>
              <a:defRPr sz="1600">
                <a:solidFill>
                  <a:schemeClr val="tx2"/>
                </a:solidFill>
                <a:latin typeface="Century Gothic" pitchFamily="34" charset="0"/>
              </a:defRPr>
            </a:lvl5pPr>
            <a:lvl6pPr marL="25146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6pPr>
            <a:lvl7pPr marL="29718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7pPr>
            <a:lvl8pPr marL="34290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8pPr>
            <a:lvl9pPr marL="38862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9pPr>
          </a:lstStyle>
          <a:p>
            <a:pPr eaLnBrk="1" hangingPunct="1">
              <a:spcBef>
                <a:spcPct val="0"/>
              </a:spcBef>
              <a:buClrTx/>
              <a:buSzTx/>
              <a:buFontTx/>
              <a:buNone/>
            </a:pPr>
            <a:endParaRPr lang="en-US" altLang="en-US" sz="1800">
              <a:solidFill>
                <a:schemeClr val="tx1"/>
              </a:solidFill>
              <a:latin typeface="Arial" charset="0"/>
            </a:endParaRPr>
          </a:p>
        </p:txBody>
      </p:sp>
      <p:sp>
        <p:nvSpPr>
          <p:cNvPr id="6169" name="Rectangle 24"/>
          <p:cNvSpPr>
            <a:spLocks noChangeArrowheads="1"/>
          </p:cNvSpPr>
          <p:nvPr/>
        </p:nvSpPr>
        <p:spPr bwMode="auto">
          <a:xfrm>
            <a:off x="6858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accent1"/>
              </a:buClr>
              <a:buSzPct val="76000"/>
              <a:buFont typeface="Wingdings 2" pitchFamily="18" charset="2"/>
              <a:buChar char=""/>
              <a:defRPr sz="2400">
                <a:solidFill>
                  <a:schemeClr val="tx2"/>
                </a:solidFill>
                <a:latin typeface="Century Gothic" pitchFamily="34" charset="0"/>
              </a:defRPr>
            </a:lvl1pPr>
            <a:lvl2pPr marL="742950" indent="-285750">
              <a:spcBef>
                <a:spcPct val="20000"/>
              </a:spcBef>
              <a:buClr>
                <a:schemeClr val="accent1"/>
              </a:buClr>
              <a:buSzPct val="76000"/>
              <a:buFont typeface="Wingdings 2" pitchFamily="18" charset="2"/>
              <a:buChar char=""/>
              <a:defRPr sz="2200">
                <a:solidFill>
                  <a:schemeClr val="tx2"/>
                </a:solidFill>
                <a:latin typeface="Century Gothic" pitchFamily="34" charset="0"/>
              </a:defRPr>
            </a:lvl2pPr>
            <a:lvl3pPr marL="1143000" indent="-228600">
              <a:spcBef>
                <a:spcPct val="20000"/>
              </a:spcBef>
              <a:buClr>
                <a:schemeClr val="accent1"/>
              </a:buClr>
              <a:buSzPct val="76000"/>
              <a:buFont typeface="Wingdings 2" pitchFamily="18" charset="2"/>
              <a:buChar char=""/>
              <a:defRPr sz="2000">
                <a:solidFill>
                  <a:schemeClr val="tx2"/>
                </a:solidFill>
                <a:latin typeface="Century Gothic" pitchFamily="34" charset="0"/>
              </a:defRPr>
            </a:lvl3pPr>
            <a:lvl4pPr marL="1600200" indent="-228600">
              <a:spcBef>
                <a:spcPct val="20000"/>
              </a:spcBef>
              <a:buClr>
                <a:schemeClr val="accent1"/>
              </a:buClr>
              <a:buSzPct val="76000"/>
              <a:buFont typeface="Wingdings 2" pitchFamily="18" charset="2"/>
              <a:buChar char=""/>
              <a:defRPr>
                <a:solidFill>
                  <a:schemeClr val="tx2"/>
                </a:solidFill>
                <a:latin typeface="Century Gothic" pitchFamily="34" charset="0"/>
              </a:defRPr>
            </a:lvl4pPr>
            <a:lvl5pPr marL="2057400" indent="-228600">
              <a:spcBef>
                <a:spcPct val="20000"/>
              </a:spcBef>
              <a:buClr>
                <a:schemeClr val="accent1"/>
              </a:buClr>
              <a:buSzPct val="76000"/>
              <a:buFont typeface="Wingdings 2" pitchFamily="18" charset="2"/>
              <a:buChar char=""/>
              <a:defRPr sz="1600">
                <a:solidFill>
                  <a:schemeClr val="tx2"/>
                </a:solidFill>
                <a:latin typeface="Century Gothic" pitchFamily="34" charset="0"/>
              </a:defRPr>
            </a:lvl5pPr>
            <a:lvl6pPr marL="25146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6pPr>
            <a:lvl7pPr marL="29718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7pPr>
            <a:lvl8pPr marL="34290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8pPr>
            <a:lvl9pPr marL="38862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9pPr>
          </a:lstStyle>
          <a:p>
            <a:pPr eaLnBrk="1" hangingPunct="1">
              <a:spcBef>
                <a:spcPct val="0"/>
              </a:spcBef>
              <a:buClrTx/>
              <a:buSzTx/>
              <a:buFontTx/>
              <a:buNone/>
            </a:pPr>
            <a:endParaRPr lang="en-US" altLang="en-US" sz="1800">
              <a:solidFill>
                <a:schemeClr val="tx1"/>
              </a:solidFill>
              <a:latin typeface="Arial" charset="0"/>
            </a:endParaRPr>
          </a:p>
        </p:txBody>
      </p:sp>
      <p:sp>
        <p:nvSpPr>
          <p:cNvPr id="6170" name="Rectangle 25"/>
          <p:cNvSpPr>
            <a:spLocks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accent1"/>
              </a:buClr>
              <a:buSzPct val="76000"/>
              <a:buFont typeface="Wingdings 2" pitchFamily="18" charset="2"/>
              <a:buChar char=""/>
              <a:defRPr sz="2400">
                <a:solidFill>
                  <a:schemeClr val="tx2"/>
                </a:solidFill>
                <a:latin typeface="Century Gothic" pitchFamily="34" charset="0"/>
              </a:defRPr>
            </a:lvl1pPr>
            <a:lvl2pPr marL="742950" indent="-285750">
              <a:spcBef>
                <a:spcPct val="20000"/>
              </a:spcBef>
              <a:buClr>
                <a:schemeClr val="accent1"/>
              </a:buClr>
              <a:buSzPct val="76000"/>
              <a:buFont typeface="Wingdings 2" pitchFamily="18" charset="2"/>
              <a:buChar char=""/>
              <a:defRPr sz="2200">
                <a:solidFill>
                  <a:schemeClr val="tx2"/>
                </a:solidFill>
                <a:latin typeface="Century Gothic" pitchFamily="34" charset="0"/>
              </a:defRPr>
            </a:lvl2pPr>
            <a:lvl3pPr marL="1143000" indent="-228600">
              <a:spcBef>
                <a:spcPct val="20000"/>
              </a:spcBef>
              <a:buClr>
                <a:schemeClr val="accent1"/>
              </a:buClr>
              <a:buSzPct val="76000"/>
              <a:buFont typeface="Wingdings 2" pitchFamily="18" charset="2"/>
              <a:buChar char=""/>
              <a:defRPr sz="2000">
                <a:solidFill>
                  <a:schemeClr val="tx2"/>
                </a:solidFill>
                <a:latin typeface="Century Gothic" pitchFamily="34" charset="0"/>
              </a:defRPr>
            </a:lvl3pPr>
            <a:lvl4pPr marL="1600200" indent="-228600">
              <a:spcBef>
                <a:spcPct val="20000"/>
              </a:spcBef>
              <a:buClr>
                <a:schemeClr val="accent1"/>
              </a:buClr>
              <a:buSzPct val="76000"/>
              <a:buFont typeface="Wingdings 2" pitchFamily="18" charset="2"/>
              <a:buChar char=""/>
              <a:defRPr>
                <a:solidFill>
                  <a:schemeClr val="tx2"/>
                </a:solidFill>
                <a:latin typeface="Century Gothic" pitchFamily="34" charset="0"/>
              </a:defRPr>
            </a:lvl4pPr>
            <a:lvl5pPr marL="2057400" indent="-228600">
              <a:spcBef>
                <a:spcPct val="20000"/>
              </a:spcBef>
              <a:buClr>
                <a:schemeClr val="accent1"/>
              </a:buClr>
              <a:buSzPct val="76000"/>
              <a:buFont typeface="Wingdings 2" pitchFamily="18" charset="2"/>
              <a:buChar char=""/>
              <a:defRPr sz="1600">
                <a:solidFill>
                  <a:schemeClr val="tx2"/>
                </a:solidFill>
                <a:latin typeface="Century Gothic" pitchFamily="34" charset="0"/>
              </a:defRPr>
            </a:lvl5pPr>
            <a:lvl6pPr marL="25146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6pPr>
            <a:lvl7pPr marL="29718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7pPr>
            <a:lvl8pPr marL="34290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8pPr>
            <a:lvl9pPr marL="38862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9pPr>
          </a:lstStyle>
          <a:p>
            <a:pPr eaLnBrk="1" hangingPunct="1">
              <a:spcBef>
                <a:spcPct val="0"/>
              </a:spcBef>
              <a:buClrTx/>
              <a:buSzTx/>
              <a:buFontTx/>
              <a:buNone/>
            </a:pPr>
            <a:endParaRPr lang="en-US" altLang="en-US" sz="1800">
              <a:solidFill>
                <a:schemeClr val="tx1"/>
              </a:solidFill>
              <a:latin typeface="Arial" charset="0"/>
            </a:endParaRPr>
          </a:p>
        </p:txBody>
      </p:sp>
      <p:sp>
        <p:nvSpPr>
          <p:cNvPr id="6171" name="Rectangle 26"/>
          <p:cNvSpPr>
            <a:spLocks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accent1"/>
              </a:buClr>
              <a:buSzPct val="76000"/>
              <a:buFont typeface="Wingdings 2" pitchFamily="18" charset="2"/>
              <a:buChar char=""/>
              <a:defRPr sz="2400">
                <a:solidFill>
                  <a:schemeClr val="tx2"/>
                </a:solidFill>
                <a:latin typeface="Century Gothic" pitchFamily="34" charset="0"/>
              </a:defRPr>
            </a:lvl1pPr>
            <a:lvl2pPr marL="742950" indent="-285750">
              <a:spcBef>
                <a:spcPct val="20000"/>
              </a:spcBef>
              <a:buClr>
                <a:schemeClr val="accent1"/>
              </a:buClr>
              <a:buSzPct val="76000"/>
              <a:buFont typeface="Wingdings 2" pitchFamily="18" charset="2"/>
              <a:buChar char=""/>
              <a:defRPr sz="2200">
                <a:solidFill>
                  <a:schemeClr val="tx2"/>
                </a:solidFill>
                <a:latin typeface="Century Gothic" pitchFamily="34" charset="0"/>
              </a:defRPr>
            </a:lvl2pPr>
            <a:lvl3pPr marL="1143000" indent="-228600">
              <a:spcBef>
                <a:spcPct val="20000"/>
              </a:spcBef>
              <a:buClr>
                <a:schemeClr val="accent1"/>
              </a:buClr>
              <a:buSzPct val="76000"/>
              <a:buFont typeface="Wingdings 2" pitchFamily="18" charset="2"/>
              <a:buChar char=""/>
              <a:defRPr sz="2000">
                <a:solidFill>
                  <a:schemeClr val="tx2"/>
                </a:solidFill>
                <a:latin typeface="Century Gothic" pitchFamily="34" charset="0"/>
              </a:defRPr>
            </a:lvl3pPr>
            <a:lvl4pPr marL="1600200" indent="-228600">
              <a:spcBef>
                <a:spcPct val="20000"/>
              </a:spcBef>
              <a:buClr>
                <a:schemeClr val="accent1"/>
              </a:buClr>
              <a:buSzPct val="76000"/>
              <a:buFont typeface="Wingdings 2" pitchFamily="18" charset="2"/>
              <a:buChar char=""/>
              <a:defRPr>
                <a:solidFill>
                  <a:schemeClr val="tx2"/>
                </a:solidFill>
                <a:latin typeface="Century Gothic" pitchFamily="34" charset="0"/>
              </a:defRPr>
            </a:lvl4pPr>
            <a:lvl5pPr marL="2057400" indent="-228600">
              <a:spcBef>
                <a:spcPct val="20000"/>
              </a:spcBef>
              <a:buClr>
                <a:schemeClr val="accent1"/>
              </a:buClr>
              <a:buSzPct val="76000"/>
              <a:buFont typeface="Wingdings 2" pitchFamily="18" charset="2"/>
              <a:buChar char=""/>
              <a:defRPr sz="1600">
                <a:solidFill>
                  <a:schemeClr val="tx2"/>
                </a:solidFill>
                <a:latin typeface="Century Gothic" pitchFamily="34" charset="0"/>
              </a:defRPr>
            </a:lvl5pPr>
            <a:lvl6pPr marL="25146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6pPr>
            <a:lvl7pPr marL="29718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7pPr>
            <a:lvl8pPr marL="34290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8pPr>
            <a:lvl9pPr marL="38862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9pPr>
          </a:lstStyle>
          <a:p>
            <a:pPr eaLnBrk="1" hangingPunct="1">
              <a:spcBef>
                <a:spcPct val="0"/>
              </a:spcBef>
              <a:buClrTx/>
              <a:buSzTx/>
              <a:buFontTx/>
              <a:buNone/>
            </a:pPr>
            <a:endParaRPr lang="en-US" altLang="en-US" sz="1800">
              <a:solidFill>
                <a:schemeClr val="tx1"/>
              </a:solidFill>
              <a:latin typeface="Arial" charset="0"/>
            </a:endParaRPr>
          </a:p>
        </p:txBody>
      </p:sp>
      <p:sp>
        <p:nvSpPr>
          <p:cNvPr id="6172" name="Rectangle 28"/>
          <p:cNvSpPr>
            <a:spLocks noChangeArrowheads="1"/>
          </p:cNvSpPr>
          <p:nvPr/>
        </p:nvSpPr>
        <p:spPr bwMode="auto">
          <a:xfrm>
            <a:off x="4572000" y="1789113"/>
            <a:ext cx="4149725" cy="3240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88" tIns="44450" rIns="90488" bIns="44450"/>
          <a:lstStyle>
            <a:lvl1pPr>
              <a:spcBef>
                <a:spcPct val="20000"/>
              </a:spcBef>
              <a:buClr>
                <a:schemeClr val="accent1"/>
              </a:buClr>
              <a:buSzPct val="76000"/>
              <a:buFont typeface="Wingdings 2" pitchFamily="18" charset="2"/>
              <a:buChar char=""/>
              <a:defRPr sz="2400">
                <a:solidFill>
                  <a:schemeClr val="tx2"/>
                </a:solidFill>
                <a:latin typeface="Century Gothic" pitchFamily="34" charset="0"/>
              </a:defRPr>
            </a:lvl1pPr>
            <a:lvl2pPr marL="742950" indent="-285750">
              <a:spcBef>
                <a:spcPct val="20000"/>
              </a:spcBef>
              <a:buClr>
                <a:schemeClr val="accent1"/>
              </a:buClr>
              <a:buSzPct val="76000"/>
              <a:buFont typeface="Wingdings 2" pitchFamily="18" charset="2"/>
              <a:buChar char=""/>
              <a:defRPr sz="2200">
                <a:solidFill>
                  <a:schemeClr val="tx2"/>
                </a:solidFill>
                <a:latin typeface="Century Gothic" pitchFamily="34" charset="0"/>
              </a:defRPr>
            </a:lvl2pPr>
            <a:lvl3pPr marL="1143000" indent="-228600">
              <a:spcBef>
                <a:spcPct val="20000"/>
              </a:spcBef>
              <a:buClr>
                <a:schemeClr val="accent1"/>
              </a:buClr>
              <a:buSzPct val="76000"/>
              <a:buFont typeface="Wingdings 2" pitchFamily="18" charset="2"/>
              <a:buChar char=""/>
              <a:defRPr sz="2000">
                <a:solidFill>
                  <a:schemeClr val="tx2"/>
                </a:solidFill>
                <a:latin typeface="Century Gothic" pitchFamily="34" charset="0"/>
              </a:defRPr>
            </a:lvl3pPr>
            <a:lvl4pPr marL="1600200" indent="-228600">
              <a:spcBef>
                <a:spcPct val="20000"/>
              </a:spcBef>
              <a:buClr>
                <a:schemeClr val="accent1"/>
              </a:buClr>
              <a:buSzPct val="76000"/>
              <a:buFont typeface="Wingdings 2" pitchFamily="18" charset="2"/>
              <a:buChar char=""/>
              <a:defRPr>
                <a:solidFill>
                  <a:schemeClr val="tx2"/>
                </a:solidFill>
                <a:latin typeface="Century Gothic" pitchFamily="34" charset="0"/>
              </a:defRPr>
            </a:lvl4pPr>
            <a:lvl5pPr marL="2057400" indent="-228600">
              <a:spcBef>
                <a:spcPct val="20000"/>
              </a:spcBef>
              <a:buClr>
                <a:schemeClr val="accent1"/>
              </a:buClr>
              <a:buSzPct val="76000"/>
              <a:buFont typeface="Wingdings 2" pitchFamily="18" charset="2"/>
              <a:buChar char=""/>
              <a:defRPr sz="1600">
                <a:solidFill>
                  <a:schemeClr val="tx2"/>
                </a:solidFill>
                <a:latin typeface="Century Gothic" pitchFamily="34" charset="0"/>
              </a:defRPr>
            </a:lvl5pPr>
            <a:lvl6pPr marL="25146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6pPr>
            <a:lvl7pPr marL="29718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7pPr>
            <a:lvl8pPr marL="34290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8pPr>
            <a:lvl9pPr marL="38862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9pPr>
          </a:lstStyle>
          <a:p>
            <a:pPr>
              <a:buClrTx/>
              <a:buSzTx/>
              <a:buFontTx/>
              <a:buNone/>
            </a:pPr>
            <a:endParaRPr lang="en-US" altLang="en-US" sz="2800" b="1">
              <a:solidFill>
                <a:schemeClr val="accent2"/>
              </a:solidFill>
              <a:latin typeface="Arial" charset="0"/>
            </a:endParaRPr>
          </a:p>
        </p:txBody>
      </p:sp>
      <p:sp>
        <p:nvSpPr>
          <p:cNvPr id="6175" name="TextBox 1"/>
          <p:cNvSpPr txBox="1">
            <a:spLocks noChangeArrowheads="1"/>
          </p:cNvSpPr>
          <p:nvPr/>
        </p:nvSpPr>
        <p:spPr bwMode="auto">
          <a:xfrm>
            <a:off x="4648200" y="381000"/>
            <a:ext cx="3570288"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defRPr/>
            </a:pPr>
            <a:r>
              <a:rPr lang="en-US" altLang="en-US" sz="4000" b="1" dirty="0">
                <a:solidFill>
                  <a:schemeClr val="bg1"/>
                </a:solidFill>
                <a:latin typeface="+mj-lt"/>
              </a:rPr>
              <a:t>Smart Money Management</a:t>
            </a:r>
          </a:p>
        </p:txBody>
      </p:sp>
      <p:sp>
        <p:nvSpPr>
          <p:cNvPr id="2" name="Rectangle 1"/>
          <p:cNvSpPr/>
          <p:nvPr/>
        </p:nvSpPr>
        <p:spPr>
          <a:xfrm>
            <a:off x="590550" y="1920964"/>
            <a:ext cx="3750469" cy="4324261"/>
          </a:xfrm>
          <a:prstGeom prst="rect">
            <a:avLst/>
          </a:prstGeom>
        </p:spPr>
        <p:txBody>
          <a:bodyPr wrap="square">
            <a:spAutoFit/>
          </a:bodyPr>
          <a:lstStyle/>
          <a:p>
            <a:pPr marL="274320" indent="-274320" eaLnBrk="1" hangingPunct="1">
              <a:lnSpc>
                <a:spcPts val="3000"/>
              </a:lnSpc>
              <a:buFont typeface="Wingdings" panose="05000000000000000000" pitchFamily="2" charset="2"/>
              <a:buChar char="§"/>
              <a:defRPr/>
            </a:pPr>
            <a:r>
              <a:rPr lang="en-US" altLang="en-US" sz="2000" b="1" dirty="0"/>
              <a:t>Preparing for the future</a:t>
            </a:r>
          </a:p>
          <a:p>
            <a:pPr marL="274320" indent="-274320" eaLnBrk="1" hangingPunct="1">
              <a:lnSpc>
                <a:spcPts val="3000"/>
              </a:lnSpc>
              <a:buFont typeface="Wingdings" panose="05000000000000000000" pitchFamily="2" charset="2"/>
              <a:buChar char="§"/>
              <a:defRPr/>
            </a:pPr>
            <a:r>
              <a:rPr lang="en-US" altLang="en-US" sz="2000" b="1" dirty="0"/>
              <a:t>Protecting against risks </a:t>
            </a:r>
          </a:p>
          <a:p>
            <a:pPr marL="274320" indent="-274320" eaLnBrk="1" hangingPunct="1">
              <a:lnSpc>
                <a:spcPts val="3000"/>
              </a:lnSpc>
              <a:buFont typeface="Wingdings" panose="05000000000000000000" pitchFamily="2" charset="2"/>
              <a:buChar char="§"/>
              <a:defRPr/>
            </a:pPr>
            <a:r>
              <a:rPr lang="en-US" altLang="en-US" sz="2000" b="1" dirty="0"/>
              <a:t>Using credit wisely</a:t>
            </a:r>
          </a:p>
          <a:p>
            <a:pPr marL="274320" indent="-274320" eaLnBrk="1" hangingPunct="1">
              <a:lnSpc>
                <a:spcPts val="3000"/>
              </a:lnSpc>
              <a:buFont typeface="Wingdings" panose="05000000000000000000" pitchFamily="2" charset="2"/>
              <a:buChar char="§"/>
              <a:defRPr/>
            </a:pPr>
            <a:r>
              <a:rPr lang="en-US" altLang="en-US" sz="2000" b="1" dirty="0"/>
              <a:t>Defining your goals</a:t>
            </a:r>
          </a:p>
          <a:p>
            <a:pPr marL="274320" indent="-274320" eaLnBrk="1" hangingPunct="1">
              <a:lnSpc>
                <a:spcPts val="3000"/>
              </a:lnSpc>
              <a:buFont typeface="Wingdings" panose="05000000000000000000" pitchFamily="2" charset="2"/>
              <a:buChar char="§"/>
              <a:defRPr/>
            </a:pPr>
            <a:r>
              <a:rPr lang="en-US" altLang="en-US" sz="2000" b="1" dirty="0"/>
              <a:t>Creating an Action Plan</a:t>
            </a:r>
          </a:p>
          <a:p>
            <a:pPr marL="274320" indent="-274320" eaLnBrk="1" hangingPunct="1">
              <a:lnSpc>
                <a:spcPts val="3000"/>
              </a:lnSpc>
              <a:buFont typeface="Wingdings" panose="05000000000000000000" pitchFamily="2" charset="2"/>
              <a:buChar char="§"/>
              <a:defRPr/>
            </a:pPr>
            <a:r>
              <a:rPr lang="en-US" altLang="en-US" sz="2000" b="1" dirty="0"/>
              <a:t>Managing debt </a:t>
            </a:r>
          </a:p>
          <a:p>
            <a:pPr marL="274320" indent="-274320" eaLnBrk="1" hangingPunct="1">
              <a:lnSpc>
                <a:spcPts val="3000"/>
              </a:lnSpc>
              <a:buFont typeface="Wingdings" panose="05000000000000000000" pitchFamily="2" charset="2"/>
              <a:buChar char="§"/>
              <a:defRPr/>
            </a:pPr>
            <a:r>
              <a:rPr lang="en-US" altLang="en-US" sz="2000" b="1" dirty="0"/>
              <a:t>Achieving Savings </a:t>
            </a:r>
          </a:p>
          <a:p>
            <a:pPr marL="274320" indent="-274320" eaLnBrk="1" hangingPunct="1">
              <a:lnSpc>
                <a:spcPts val="3000"/>
              </a:lnSpc>
              <a:buFont typeface="Wingdings" panose="05000000000000000000" pitchFamily="2" charset="2"/>
              <a:buChar char="§"/>
              <a:defRPr/>
            </a:pPr>
            <a:r>
              <a:rPr lang="en-US" altLang="en-US" sz="2000" b="1" dirty="0"/>
              <a:t>Connecting to Resources </a:t>
            </a:r>
          </a:p>
          <a:p>
            <a:pPr marL="274320" indent="-274320" eaLnBrk="1" hangingPunct="1">
              <a:lnSpc>
                <a:spcPts val="3000"/>
              </a:lnSpc>
              <a:buFont typeface="Wingdings" panose="05000000000000000000" pitchFamily="2" charset="2"/>
              <a:buChar char="§"/>
              <a:defRPr/>
            </a:pPr>
            <a:r>
              <a:rPr lang="en-US" altLang="en-US" sz="2000" b="1" dirty="0"/>
              <a:t>Using Financial Tools </a:t>
            </a:r>
          </a:p>
          <a:p>
            <a:pPr marL="274320" indent="-274320" eaLnBrk="1" hangingPunct="1">
              <a:lnSpc>
                <a:spcPts val="3000"/>
              </a:lnSpc>
              <a:buFont typeface="Wingdings" panose="05000000000000000000" pitchFamily="2" charset="2"/>
              <a:buChar char="§"/>
              <a:defRPr/>
            </a:pPr>
            <a:r>
              <a:rPr lang="en-US" altLang="en-US" sz="2000" b="1" dirty="0"/>
              <a:t>Developing financial decision making skills</a:t>
            </a:r>
          </a:p>
        </p:txBody>
      </p:sp>
      <p:sp>
        <p:nvSpPr>
          <p:cNvPr id="38" name="Rectangle 37"/>
          <p:cNvSpPr/>
          <p:nvPr/>
        </p:nvSpPr>
        <p:spPr>
          <a:xfrm>
            <a:off x="1022733" y="533399"/>
            <a:ext cx="2831334" cy="120542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9"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31983" y="669288"/>
            <a:ext cx="2624138" cy="974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p:cNvSpPr txBox="1"/>
          <p:nvPr/>
        </p:nvSpPr>
        <p:spPr>
          <a:xfrm>
            <a:off x="4941479" y="4433607"/>
            <a:ext cx="2963696" cy="1600438"/>
          </a:xfrm>
          <a:prstGeom prst="rect">
            <a:avLst/>
          </a:prstGeom>
          <a:noFill/>
        </p:spPr>
        <p:txBody>
          <a:bodyPr wrap="none" rtlCol="0">
            <a:spAutoFit/>
          </a:bodyPr>
          <a:lstStyle/>
          <a:p>
            <a:pPr algn="ctr"/>
            <a:r>
              <a:rPr lang="en-US" sz="1400" dirty="0"/>
              <a:t>Developed By </a:t>
            </a:r>
          </a:p>
          <a:p>
            <a:pPr algn="ctr"/>
            <a:r>
              <a:rPr lang="en-US" sz="1400" dirty="0"/>
              <a:t>Master Financial </a:t>
            </a:r>
            <a:r>
              <a:rPr lang="en-US" sz="1400" dirty="0" smtClean="0"/>
              <a:t>Educators</a:t>
            </a:r>
            <a:endParaRPr lang="en-US" sz="1400" dirty="0"/>
          </a:p>
          <a:p>
            <a:pPr algn="ctr"/>
            <a:r>
              <a:rPr lang="en-US" sz="1400" dirty="0"/>
              <a:t>Ken Savage, Joe </a:t>
            </a:r>
            <a:r>
              <a:rPr lang="en-US" sz="1400" dirty="0" err="1"/>
              <a:t>Botta</a:t>
            </a:r>
            <a:r>
              <a:rPr lang="en-US" sz="1400" dirty="0"/>
              <a:t>, </a:t>
            </a:r>
          </a:p>
          <a:p>
            <a:pPr algn="ctr"/>
            <a:r>
              <a:rPr lang="en-US" sz="1400" dirty="0"/>
              <a:t>Tom Cronauer, </a:t>
            </a:r>
          </a:p>
          <a:p>
            <a:pPr algn="ctr"/>
            <a:r>
              <a:rPr lang="en-US" sz="1400" dirty="0"/>
              <a:t>&amp; </a:t>
            </a:r>
          </a:p>
          <a:p>
            <a:pPr algn="ctr"/>
            <a:r>
              <a:rPr lang="en-US" sz="1400" dirty="0"/>
              <a:t>Victoria </a:t>
            </a:r>
            <a:r>
              <a:rPr lang="en-US" sz="1400" dirty="0" smtClean="0"/>
              <a:t>Neeley, Program Manager </a:t>
            </a:r>
            <a:endParaRPr lang="en-US" sz="1400" dirty="0"/>
          </a:p>
          <a:p>
            <a:pPr algn="ctr"/>
            <a:r>
              <a:rPr lang="en-US" sz="1400" dirty="0"/>
              <a:t>Updated </a:t>
            </a:r>
            <a:r>
              <a:rPr lang="en-US" sz="1400" dirty="0" smtClean="0"/>
              <a:t>July 2018</a:t>
            </a:r>
            <a:endParaRPr lang="en-US" sz="1400" dirty="0"/>
          </a:p>
        </p:txBody>
      </p:sp>
      <p:sp>
        <p:nvSpPr>
          <p:cNvPr id="3" name="TextBox 2"/>
          <p:cNvSpPr txBox="1"/>
          <p:nvPr/>
        </p:nvSpPr>
        <p:spPr>
          <a:xfrm>
            <a:off x="4953678" y="2783765"/>
            <a:ext cx="2959331" cy="1200329"/>
          </a:xfrm>
          <a:prstGeom prst="rect">
            <a:avLst/>
          </a:prstGeom>
          <a:noFill/>
        </p:spPr>
        <p:txBody>
          <a:bodyPr wrap="square" rtlCol="0">
            <a:spAutoFit/>
          </a:bodyPr>
          <a:lstStyle/>
          <a:p>
            <a:r>
              <a:rPr lang="en-US" i="1" dirty="0" smtClean="0"/>
              <a:t>Financial management principals and tools to empower and improve your financial decision making</a:t>
            </a:r>
            <a:endParaRPr lang="en-US" i="1" dirty="0"/>
          </a:p>
        </p:txBody>
      </p:sp>
    </p:spTree>
    <p:extLst>
      <p:ext uri="{BB962C8B-B14F-4D97-AF65-F5344CB8AC3E}">
        <p14:creationId xmlns:p14="http://schemas.microsoft.com/office/powerpoint/2010/main" val="817877837"/>
      </p:ext>
    </p:extLst>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9" name="TextBox 7"/>
          <p:cNvSpPr txBox="1">
            <a:spLocks noChangeArrowheads="1"/>
          </p:cNvSpPr>
          <p:nvPr/>
        </p:nvSpPr>
        <p:spPr bwMode="auto">
          <a:xfrm>
            <a:off x="955683" y="1882746"/>
            <a:ext cx="1143001"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chemeClr val="accent1"/>
              </a:buClr>
              <a:buSzPct val="76000"/>
              <a:buFont typeface="Wingdings 2" pitchFamily="18" charset="2"/>
              <a:buChar char=""/>
              <a:defRPr sz="2400">
                <a:solidFill>
                  <a:schemeClr val="tx2"/>
                </a:solidFill>
                <a:latin typeface="Century Gothic" pitchFamily="34" charset="0"/>
              </a:defRPr>
            </a:lvl1pPr>
            <a:lvl2pPr marL="742950" indent="-285750">
              <a:spcBef>
                <a:spcPct val="20000"/>
              </a:spcBef>
              <a:buClr>
                <a:schemeClr val="accent1"/>
              </a:buClr>
              <a:buSzPct val="76000"/>
              <a:buFont typeface="Wingdings 2" pitchFamily="18" charset="2"/>
              <a:buChar char=""/>
              <a:defRPr sz="2200">
                <a:solidFill>
                  <a:schemeClr val="tx2"/>
                </a:solidFill>
                <a:latin typeface="Century Gothic" pitchFamily="34" charset="0"/>
              </a:defRPr>
            </a:lvl2pPr>
            <a:lvl3pPr marL="1143000" indent="-228600">
              <a:spcBef>
                <a:spcPct val="20000"/>
              </a:spcBef>
              <a:buClr>
                <a:schemeClr val="accent1"/>
              </a:buClr>
              <a:buSzPct val="76000"/>
              <a:buFont typeface="Wingdings 2" pitchFamily="18" charset="2"/>
              <a:buChar char=""/>
              <a:defRPr sz="2000">
                <a:solidFill>
                  <a:schemeClr val="tx2"/>
                </a:solidFill>
                <a:latin typeface="Century Gothic" pitchFamily="34" charset="0"/>
              </a:defRPr>
            </a:lvl3pPr>
            <a:lvl4pPr marL="1600200" indent="-228600">
              <a:spcBef>
                <a:spcPct val="20000"/>
              </a:spcBef>
              <a:buClr>
                <a:schemeClr val="accent1"/>
              </a:buClr>
              <a:buSzPct val="76000"/>
              <a:buFont typeface="Wingdings 2" pitchFamily="18" charset="2"/>
              <a:buChar char=""/>
              <a:defRPr>
                <a:solidFill>
                  <a:schemeClr val="tx2"/>
                </a:solidFill>
                <a:latin typeface="Century Gothic" pitchFamily="34" charset="0"/>
              </a:defRPr>
            </a:lvl4pPr>
            <a:lvl5pPr marL="2057400" indent="-228600">
              <a:spcBef>
                <a:spcPct val="20000"/>
              </a:spcBef>
              <a:buClr>
                <a:schemeClr val="accent1"/>
              </a:buClr>
              <a:buSzPct val="76000"/>
              <a:buFont typeface="Wingdings 2" pitchFamily="18" charset="2"/>
              <a:buChar char=""/>
              <a:defRPr sz="1600">
                <a:solidFill>
                  <a:schemeClr val="tx2"/>
                </a:solidFill>
                <a:latin typeface="Century Gothic" pitchFamily="34" charset="0"/>
              </a:defRPr>
            </a:lvl5pPr>
            <a:lvl6pPr marL="25146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6pPr>
            <a:lvl7pPr marL="29718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7pPr>
            <a:lvl8pPr marL="34290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8pPr>
            <a:lvl9pPr marL="38862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9pPr>
          </a:lstStyle>
          <a:p>
            <a:pPr>
              <a:spcBef>
                <a:spcPct val="0"/>
              </a:spcBef>
              <a:buClrTx/>
              <a:buSzTx/>
              <a:buFontTx/>
              <a:buNone/>
            </a:pPr>
            <a:r>
              <a:rPr lang="en-US" altLang="en-US" sz="2000" b="1" dirty="0">
                <a:solidFill>
                  <a:srgbClr val="C00000"/>
                </a:solidFill>
                <a:latin typeface="Arial" charset="0"/>
              </a:rPr>
              <a:t>Invest Now</a:t>
            </a:r>
          </a:p>
        </p:txBody>
      </p:sp>
      <p:sp>
        <p:nvSpPr>
          <p:cNvPr id="21510" name="TextBox 8"/>
          <p:cNvSpPr txBox="1">
            <a:spLocks noChangeArrowheads="1"/>
          </p:cNvSpPr>
          <p:nvPr/>
        </p:nvSpPr>
        <p:spPr bwMode="auto">
          <a:xfrm>
            <a:off x="2098684" y="1742265"/>
            <a:ext cx="6191250"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1"/>
              </a:buClr>
              <a:buSzPct val="76000"/>
              <a:buFont typeface="Wingdings 2" pitchFamily="18" charset="2"/>
              <a:buChar char=""/>
              <a:defRPr sz="2400">
                <a:solidFill>
                  <a:schemeClr val="tx2"/>
                </a:solidFill>
                <a:latin typeface="Century Gothic" pitchFamily="34" charset="0"/>
              </a:defRPr>
            </a:lvl1pPr>
            <a:lvl2pPr marL="742950" indent="-285750">
              <a:spcBef>
                <a:spcPct val="20000"/>
              </a:spcBef>
              <a:buClr>
                <a:schemeClr val="accent1"/>
              </a:buClr>
              <a:buSzPct val="76000"/>
              <a:buFont typeface="Wingdings 2" pitchFamily="18" charset="2"/>
              <a:buChar char=""/>
              <a:defRPr sz="2200">
                <a:solidFill>
                  <a:schemeClr val="tx2"/>
                </a:solidFill>
                <a:latin typeface="Century Gothic" pitchFamily="34" charset="0"/>
              </a:defRPr>
            </a:lvl2pPr>
            <a:lvl3pPr marL="1143000" indent="-228600">
              <a:spcBef>
                <a:spcPct val="20000"/>
              </a:spcBef>
              <a:buClr>
                <a:schemeClr val="accent1"/>
              </a:buClr>
              <a:buSzPct val="76000"/>
              <a:buFont typeface="Wingdings 2" pitchFamily="18" charset="2"/>
              <a:buChar char=""/>
              <a:defRPr sz="2000">
                <a:solidFill>
                  <a:schemeClr val="tx2"/>
                </a:solidFill>
                <a:latin typeface="Century Gothic" pitchFamily="34" charset="0"/>
              </a:defRPr>
            </a:lvl3pPr>
            <a:lvl4pPr marL="1600200" indent="-228600">
              <a:spcBef>
                <a:spcPct val="20000"/>
              </a:spcBef>
              <a:buClr>
                <a:schemeClr val="accent1"/>
              </a:buClr>
              <a:buSzPct val="76000"/>
              <a:buFont typeface="Wingdings 2" pitchFamily="18" charset="2"/>
              <a:buChar char=""/>
              <a:defRPr>
                <a:solidFill>
                  <a:schemeClr val="tx2"/>
                </a:solidFill>
                <a:latin typeface="Century Gothic" pitchFamily="34" charset="0"/>
              </a:defRPr>
            </a:lvl4pPr>
            <a:lvl5pPr marL="2057400" indent="-228600">
              <a:spcBef>
                <a:spcPct val="20000"/>
              </a:spcBef>
              <a:buClr>
                <a:schemeClr val="accent1"/>
              </a:buClr>
              <a:buSzPct val="76000"/>
              <a:buFont typeface="Wingdings 2" pitchFamily="18" charset="2"/>
              <a:buChar char=""/>
              <a:defRPr sz="1600">
                <a:solidFill>
                  <a:schemeClr val="tx2"/>
                </a:solidFill>
                <a:latin typeface="Century Gothic" pitchFamily="34" charset="0"/>
              </a:defRPr>
            </a:lvl5pPr>
            <a:lvl6pPr marL="25146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6pPr>
            <a:lvl7pPr marL="29718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7pPr>
            <a:lvl8pPr marL="34290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8pPr>
            <a:lvl9pPr marL="38862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9pPr>
          </a:lstStyle>
          <a:p>
            <a:pPr>
              <a:spcBef>
                <a:spcPct val="0"/>
              </a:spcBef>
              <a:buClrTx/>
              <a:buSzTx/>
              <a:buFontTx/>
              <a:buNone/>
            </a:pPr>
            <a:r>
              <a:rPr lang="en-US" altLang="en-US" sz="2000" b="1" dirty="0">
                <a:solidFill>
                  <a:schemeClr val="tx1"/>
                </a:solidFill>
                <a:latin typeface="Arial" charset="0"/>
              </a:rPr>
              <a:t>Jane, 25, invests $5000/year for 10 years, earning a 6% return.  Stops investing after 10 years with continued growth.</a:t>
            </a:r>
          </a:p>
          <a:p>
            <a:pPr>
              <a:spcBef>
                <a:spcPct val="0"/>
              </a:spcBef>
              <a:buClrTx/>
              <a:buSzTx/>
              <a:buFontTx/>
              <a:buNone/>
            </a:pPr>
            <a:r>
              <a:rPr lang="en-US" altLang="en-US" sz="2000" b="1" dirty="0">
                <a:solidFill>
                  <a:srgbClr val="FF0000"/>
                </a:solidFill>
                <a:latin typeface="Arial" charset="0"/>
              </a:rPr>
              <a:t>	</a:t>
            </a:r>
            <a:endParaRPr lang="en-US" altLang="en-US" sz="2000" b="1" dirty="0">
              <a:solidFill>
                <a:srgbClr val="C00000"/>
              </a:solidFill>
              <a:latin typeface="Arial" charset="0"/>
            </a:endParaRPr>
          </a:p>
        </p:txBody>
      </p:sp>
      <p:sp>
        <p:nvSpPr>
          <p:cNvPr id="21511" name="TextBox 9"/>
          <p:cNvSpPr txBox="1">
            <a:spLocks noChangeArrowheads="1"/>
          </p:cNvSpPr>
          <p:nvPr/>
        </p:nvSpPr>
        <p:spPr bwMode="auto">
          <a:xfrm>
            <a:off x="919886" y="4111305"/>
            <a:ext cx="1274658"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chemeClr val="accent1"/>
              </a:buClr>
              <a:buSzPct val="76000"/>
              <a:buFont typeface="Wingdings 2" pitchFamily="18" charset="2"/>
              <a:buChar char=""/>
              <a:defRPr sz="2400">
                <a:solidFill>
                  <a:schemeClr val="tx2"/>
                </a:solidFill>
                <a:latin typeface="Century Gothic" pitchFamily="34" charset="0"/>
              </a:defRPr>
            </a:lvl1pPr>
            <a:lvl2pPr marL="742950" indent="-285750">
              <a:spcBef>
                <a:spcPct val="20000"/>
              </a:spcBef>
              <a:buClr>
                <a:schemeClr val="accent1"/>
              </a:buClr>
              <a:buSzPct val="76000"/>
              <a:buFont typeface="Wingdings 2" pitchFamily="18" charset="2"/>
              <a:buChar char=""/>
              <a:defRPr sz="2200">
                <a:solidFill>
                  <a:schemeClr val="tx2"/>
                </a:solidFill>
                <a:latin typeface="Century Gothic" pitchFamily="34" charset="0"/>
              </a:defRPr>
            </a:lvl2pPr>
            <a:lvl3pPr marL="1143000" indent="-228600">
              <a:spcBef>
                <a:spcPct val="20000"/>
              </a:spcBef>
              <a:buClr>
                <a:schemeClr val="accent1"/>
              </a:buClr>
              <a:buSzPct val="76000"/>
              <a:buFont typeface="Wingdings 2" pitchFamily="18" charset="2"/>
              <a:buChar char=""/>
              <a:defRPr sz="2000">
                <a:solidFill>
                  <a:schemeClr val="tx2"/>
                </a:solidFill>
                <a:latin typeface="Century Gothic" pitchFamily="34" charset="0"/>
              </a:defRPr>
            </a:lvl3pPr>
            <a:lvl4pPr marL="1600200" indent="-228600">
              <a:spcBef>
                <a:spcPct val="20000"/>
              </a:spcBef>
              <a:buClr>
                <a:schemeClr val="accent1"/>
              </a:buClr>
              <a:buSzPct val="76000"/>
              <a:buFont typeface="Wingdings 2" pitchFamily="18" charset="2"/>
              <a:buChar char=""/>
              <a:defRPr>
                <a:solidFill>
                  <a:schemeClr val="tx2"/>
                </a:solidFill>
                <a:latin typeface="Century Gothic" pitchFamily="34" charset="0"/>
              </a:defRPr>
            </a:lvl4pPr>
            <a:lvl5pPr marL="2057400" indent="-228600">
              <a:spcBef>
                <a:spcPct val="20000"/>
              </a:spcBef>
              <a:buClr>
                <a:schemeClr val="accent1"/>
              </a:buClr>
              <a:buSzPct val="76000"/>
              <a:buFont typeface="Wingdings 2" pitchFamily="18" charset="2"/>
              <a:buChar char=""/>
              <a:defRPr sz="1600">
                <a:solidFill>
                  <a:schemeClr val="tx2"/>
                </a:solidFill>
                <a:latin typeface="Century Gothic" pitchFamily="34" charset="0"/>
              </a:defRPr>
            </a:lvl5pPr>
            <a:lvl6pPr marL="25146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6pPr>
            <a:lvl7pPr marL="29718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7pPr>
            <a:lvl8pPr marL="34290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8pPr>
            <a:lvl9pPr marL="38862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9pPr>
          </a:lstStyle>
          <a:p>
            <a:pPr>
              <a:spcBef>
                <a:spcPct val="0"/>
              </a:spcBef>
              <a:buClrTx/>
              <a:buSzTx/>
              <a:buFontTx/>
              <a:buNone/>
            </a:pPr>
            <a:r>
              <a:rPr lang="en-US" altLang="en-US" sz="2000" b="1" dirty="0">
                <a:solidFill>
                  <a:srgbClr val="C00000"/>
                </a:solidFill>
                <a:latin typeface="Arial" charset="0"/>
              </a:rPr>
              <a:t>Invest Later</a:t>
            </a:r>
          </a:p>
        </p:txBody>
      </p:sp>
      <p:sp>
        <p:nvSpPr>
          <p:cNvPr id="21512" name="TextBox 10"/>
          <p:cNvSpPr txBox="1">
            <a:spLocks noChangeArrowheads="1"/>
          </p:cNvSpPr>
          <p:nvPr/>
        </p:nvSpPr>
        <p:spPr bwMode="auto">
          <a:xfrm>
            <a:off x="2046269" y="3955956"/>
            <a:ext cx="6308725"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1"/>
              </a:buClr>
              <a:buSzPct val="76000"/>
              <a:buFont typeface="Wingdings 2" pitchFamily="18" charset="2"/>
              <a:buChar char=""/>
              <a:defRPr sz="2400">
                <a:solidFill>
                  <a:schemeClr val="tx2"/>
                </a:solidFill>
                <a:latin typeface="Century Gothic" pitchFamily="34" charset="0"/>
              </a:defRPr>
            </a:lvl1pPr>
            <a:lvl2pPr marL="742950" indent="-285750">
              <a:spcBef>
                <a:spcPct val="20000"/>
              </a:spcBef>
              <a:buClr>
                <a:schemeClr val="accent1"/>
              </a:buClr>
              <a:buSzPct val="76000"/>
              <a:buFont typeface="Wingdings 2" pitchFamily="18" charset="2"/>
              <a:buChar char=""/>
              <a:defRPr sz="2200">
                <a:solidFill>
                  <a:schemeClr val="tx2"/>
                </a:solidFill>
                <a:latin typeface="Century Gothic" pitchFamily="34" charset="0"/>
              </a:defRPr>
            </a:lvl2pPr>
            <a:lvl3pPr marL="1143000" indent="-228600">
              <a:spcBef>
                <a:spcPct val="20000"/>
              </a:spcBef>
              <a:buClr>
                <a:schemeClr val="accent1"/>
              </a:buClr>
              <a:buSzPct val="76000"/>
              <a:buFont typeface="Wingdings 2" pitchFamily="18" charset="2"/>
              <a:buChar char=""/>
              <a:defRPr sz="2000">
                <a:solidFill>
                  <a:schemeClr val="tx2"/>
                </a:solidFill>
                <a:latin typeface="Century Gothic" pitchFamily="34" charset="0"/>
              </a:defRPr>
            </a:lvl3pPr>
            <a:lvl4pPr marL="1600200" indent="-228600">
              <a:spcBef>
                <a:spcPct val="20000"/>
              </a:spcBef>
              <a:buClr>
                <a:schemeClr val="accent1"/>
              </a:buClr>
              <a:buSzPct val="76000"/>
              <a:buFont typeface="Wingdings 2" pitchFamily="18" charset="2"/>
              <a:buChar char=""/>
              <a:defRPr>
                <a:solidFill>
                  <a:schemeClr val="tx2"/>
                </a:solidFill>
                <a:latin typeface="Century Gothic" pitchFamily="34" charset="0"/>
              </a:defRPr>
            </a:lvl4pPr>
            <a:lvl5pPr marL="2057400" indent="-228600">
              <a:spcBef>
                <a:spcPct val="20000"/>
              </a:spcBef>
              <a:buClr>
                <a:schemeClr val="accent1"/>
              </a:buClr>
              <a:buSzPct val="76000"/>
              <a:buFont typeface="Wingdings 2" pitchFamily="18" charset="2"/>
              <a:buChar char=""/>
              <a:defRPr sz="1600">
                <a:solidFill>
                  <a:schemeClr val="tx2"/>
                </a:solidFill>
                <a:latin typeface="Century Gothic" pitchFamily="34" charset="0"/>
              </a:defRPr>
            </a:lvl5pPr>
            <a:lvl6pPr marL="25146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6pPr>
            <a:lvl7pPr marL="29718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7pPr>
            <a:lvl8pPr marL="34290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8pPr>
            <a:lvl9pPr marL="38862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9pPr>
          </a:lstStyle>
          <a:p>
            <a:pPr>
              <a:spcBef>
                <a:spcPct val="0"/>
              </a:spcBef>
              <a:buClrTx/>
              <a:buSzTx/>
              <a:buFontTx/>
              <a:buNone/>
            </a:pPr>
            <a:r>
              <a:rPr lang="en-US" altLang="en-US" sz="2000" b="1" dirty="0">
                <a:solidFill>
                  <a:schemeClr val="tx1"/>
                </a:solidFill>
                <a:latin typeface="Arial" charset="0"/>
              </a:rPr>
              <a:t>John, waits 10 years till he is 35 to invest, then invests $5000/year for 30 years, earning a 6% return.</a:t>
            </a:r>
            <a:r>
              <a:rPr lang="en-US" altLang="en-US" sz="2000" b="1" dirty="0">
                <a:solidFill>
                  <a:srgbClr val="FF0000"/>
                </a:solidFill>
                <a:latin typeface="Arial" charset="0"/>
              </a:rPr>
              <a:t>	</a:t>
            </a:r>
            <a:endParaRPr lang="en-US" altLang="en-US" sz="2000" b="1" dirty="0">
              <a:solidFill>
                <a:srgbClr val="C00000"/>
              </a:solidFill>
              <a:latin typeface="Arial" charset="0"/>
            </a:endParaRPr>
          </a:p>
        </p:txBody>
      </p:sp>
      <p:sp>
        <p:nvSpPr>
          <p:cNvPr id="21513" name="Rectangle 1"/>
          <p:cNvSpPr>
            <a:spLocks noChangeArrowheads="1"/>
          </p:cNvSpPr>
          <p:nvPr/>
        </p:nvSpPr>
        <p:spPr bwMode="auto">
          <a:xfrm>
            <a:off x="4491265" y="0"/>
            <a:ext cx="3798669"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en-US" sz="3000" b="1" dirty="0">
                <a:solidFill>
                  <a:schemeClr val="bg1"/>
                </a:solidFill>
              </a:rPr>
              <a:t>Investing Choices</a:t>
            </a:r>
            <a:endParaRPr lang="en-US" altLang="en-US" sz="3000" dirty="0">
              <a:solidFill>
                <a:schemeClr val="bg1"/>
              </a:solidFill>
            </a:endParaRPr>
          </a:p>
        </p:txBody>
      </p:sp>
      <p:sp>
        <p:nvSpPr>
          <p:cNvPr id="4" name="TextBox 3"/>
          <p:cNvSpPr txBox="1"/>
          <p:nvPr/>
        </p:nvSpPr>
        <p:spPr>
          <a:xfrm>
            <a:off x="3093137" y="2851653"/>
            <a:ext cx="3757760" cy="707886"/>
          </a:xfrm>
          <a:prstGeom prst="rect">
            <a:avLst/>
          </a:prstGeom>
          <a:solidFill>
            <a:srgbClr val="CCFF99"/>
          </a:solidFill>
        </p:spPr>
        <p:txBody>
          <a:bodyPr wrap="none" rtlCol="0">
            <a:spAutoFit/>
          </a:bodyPr>
          <a:lstStyle/>
          <a:p>
            <a:r>
              <a:rPr lang="en-US" altLang="en-US" sz="2000" b="1" dirty="0"/>
              <a:t>Result: Her $50,000 grows to </a:t>
            </a:r>
          </a:p>
          <a:p>
            <a:r>
              <a:rPr lang="en-US" altLang="en-US" sz="2000" b="1" dirty="0"/>
              <a:t> $466,030.42 by age 65</a:t>
            </a:r>
          </a:p>
        </p:txBody>
      </p:sp>
      <p:sp>
        <p:nvSpPr>
          <p:cNvPr id="15" name="TextBox 14"/>
          <p:cNvSpPr txBox="1"/>
          <p:nvPr/>
        </p:nvSpPr>
        <p:spPr>
          <a:xfrm>
            <a:off x="2704517" y="5127452"/>
            <a:ext cx="5309467" cy="707886"/>
          </a:xfrm>
          <a:prstGeom prst="rect">
            <a:avLst/>
          </a:prstGeom>
          <a:solidFill>
            <a:srgbClr val="CCFF99"/>
          </a:solidFill>
        </p:spPr>
        <p:txBody>
          <a:bodyPr wrap="none" rtlCol="0">
            <a:spAutoFit/>
          </a:bodyPr>
          <a:lstStyle/>
          <a:p>
            <a:r>
              <a:rPr lang="en-US" altLang="en-US" sz="2000" b="1" dirty="0"/>
              <a:t>Result:  He invests $150,000 just 30 years </a:t>
            </a:r>
          </a:p>
          <a:p>
            <a:r>
              <a:rPr lang="en-US" altLang="en-US" sz="2000" b="1" dirty="0"/>
              <a:t>it grows to $448,664 by age 65</a:t>
            </a:r>
          </a:p>
        </p:txBody>
      </p:sp>
      <p:sp>
        <p:nvSpPr>
          <p:cNvPr id="5" name="Rectangle 4"/>
          <p:cNvSpPr/>
          <p:nvPr/>
        </p:nvSpPr>
        <p:spPr>
          <a:xfrm>
            <a:off x="824212" y="1217445"/>
            <a:ext cx="7530782" cy="468418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0" name="Straight Connector 19"/>
          <p:cNvCxnSpPr/>
          <p:nvPr/>
        </p:nvCxnSpPr>
        <p:spPr>
          <a:xfrm flipV="1">
            <a:off x="842925" y="3714888"/>
            <a:ext cx="7530782" cy="810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H="1">
            <a:off x="1914798" y="1258108"/>
            <a:ext cx="24359" cy="468418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12"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89417" y="6303759"/>
            <a:ext cx="1149410" cy="392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1042988" y="709347"/>
            <a:ext cx="7024687" cy="438941"/>
          </a:xfrm>
        </p:spPr>
        <p:txBody>
          <a:bodyPr/>
          <a:lstStyle/>
          <a:p>
            <a:r>
              <a:rPr lang="en-US" sz="2400" b="1" dirty="0" smtClean="0"/>
              <a:t>Why Saving Early matters</a:t>
            </a:r>
            <a:r>
              <a:rPr lang="en-US" sz="2400" dirty="0" smtClean="0"/>
              <a:t>:</a:t>
            </a:r>
            <a:endParaRPr lang="en-US" sz="2400" dirty="0"/>
          </a:p>
        </p:txBody>
      </p:sp>
      <p:sp>
        <p:nvSpPr>
          <p:cNvPr id="3" name="Content Placeholder 2"/>
          <p:cNvSpPr>
            <a:spLocks noGrp="1"/>
          </p:cNvSpPr>
          <p:nvPr>
            <p:ph idx="1"/>
          </p:nvPr>
        </p:nvSpPr>
        <p:spPr>
          <a:xfrm>
            <a:off x="824212" y="1217446"/>
            <a:ext cx="6995813" cy="4615030"/>
          </a:xfrm>
        </p:spPr>
        <p:txBody>
          <a:bodyPr/>
          <a:lstStyle/>
          <a:p>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Content Placeholder 3"/>
          <p:cNvSpPr>
            <a:spLocks noGrp="1"/>
          </p:cNvSpPr>
          <p:nvPr>
            <p:ph sz="quarter" idx="13"/>
          </p:nvPr>
        </p:nvSpPr>
        <p:spPr>
          <a:xfrm>
            <a:off x="1046442" y="2018020"/>
            <a:ext cx="3486150" cy="3247697"/>
          </a:xfrm>
        </p:spPr>
        <p:txBody>
          <a:bodyPr/>
          <a:lstStyle/>
          <a:p>
            <a:pPr marL="0" indent="0">
              <a:buFontTx/>
              <a:buNone/>
            </a:pPr>
            <a:r>
              <a:rPr lang="en-US" altLang="en-US" sz="2000" b="1" dirty="0">
                <a:solidFill>
                  <a:schemeClr val="tx1"/>
                </a:solidFill>
              </a:rPr>
              <a:t>No Risk – </a:t>
            </a:r>
            <a:r>
              <a:rPr lang="en-US" altLang="en-US" sz="2000" b="1" dirty="0" smtClean="0">
                <a:solidFill>
                  <a:schemeClr val="tx1"/>
                </a:solidFill>
              </a:rPr>
              <a:t>Savings, </a:t>
            </a:r>
            <a:r>
              <a:rPr lang="en-US" altLang="en-US" sz="2000" b="1" dirty="0">
                <a:solidFill>
                  <a:schemeClr val="tx1"/>
                </a:solidFill>
              </a:rPr>
              <a:t>Insured, Minimal Returns</a:t>
            </a:r>
          </a:p>
          <a:p>
            <a:pPr marL="0" indent="0">
              <a:buFontTx/>
              <a:buNone/>
            </a:pPr>
            <a:endParaRPr lang="en-US" altLang="en-US" sz="2000" b="1" dirty="0">
              <a:solidFill>
                <a:schemeClr val="tx1"/>
              </a:solidFill>
            </a:endParaRPr>
          </a:p>
          <a:p>
            <a:pPr marL="0" indent="0">
              <a:buFontTx/>
              <a:buNone/>
            </a:pPr>
            <a:r>
              <a:rPr lang="en-US" altLang="en-US" sz="2000" b="1" dirty="0" smtClean="0">
                <a:solidFill>
                  <a:schemeClr val="tx1"/>
                </a:solidFill>
              </a:rPr>
              <a:t>Use -short </a:t>
            </a:r>
            <a:r>
              <a:rPr lang="en-US" altLang="en-US" sz="2000" b="1" dirty="0">
                <a:solidFill>
                  <a:schemeClr val="tx1"/>
                </a:solidFill>
              </a:rPr>
              <a:t>term needs, emergencies</a:t>
            </a:r>
          </a:p>
          <a:p>
            <a:pPr marL="0" indent="0">
              <a:buFontTx/>
              <a:buNone/>
            </a:pPr>
            <a:endParaRPr lang="en-US" altLang="en-US" sz="2000" b="1" dirty="0">
              <a:solidFill>
                <a:schemeClr val="tx1"/>
              </a:solidFill>
            </a:endParaRPr>
          </a:p>
          <a:p>
            <a:pPr marL="0" indent="0">
              <a:buFontTx/>
              <a:buNone/>
            </a:pPr>
            <a:r>
              <a:rPr lang="en-US" altLang="en-US" sz="2000" b="1" dirty="0">
                <a:solidFill>
                  <a:schemeClr val="tx1"/>
                </a:solidFill>
              </a:rPr>
              <a:t>Savings accounts, Money Market accounts, Certificates of Deposit</a:t>
            </a:r>
          </a:p>
        </p:txBody>
      </p:sp>
      <p:sp>
        <p:nvSpPr>
          <p:cNvPr id="20483" name="Content Placeholder 4"/>
          <p:cNvSpPr>
            <a:spLocks noGrp="1"/>
          </p:cNvSpPr>
          <p:nvPr>
            <p:ph sz="quarter" idx="14"/>
          </p:nvPr>
        </p:nvSpPr>
        <p:spPr>
          <a:xfrm>
            <a:off x="4550974" y="2018020"/>
            <a:ext cx="3581400" cy="3187262"/>
          </a:xfrm>
        </p:spPr>
        <p:txBody>
          <a:bodyPr/>
          <a:lstStyle/>
          <a:p>
            <a:pPr marL="0" indent="0">
              <a:buFontTx/>
              <a:buNone/>
            </a:pPr>
            <a:r>
              <a:rPr lang="en-US" altLang="en-US" sz="2000" b="1" dirty="0">
                <a:solidFill>
                  <a:schemeClr val="tx1"/>
                </a:solidFill>
              </a:rPr>
              <a:t>Risk – Not Insured, Potential  Of Greater </a:t>
            </a:r>
            <a:r>
              <a:rPr lang="en-US" altLang="en-US" sz="2000" b="1" dirty="0" smtClean="0">
                <a:solidFill>
                  <a:schemeClr val="tx1"/>
                </a:solidFill>
              </a:rPr>
              <a:t>Returns but greater losses as well</a:t>
            </a:r>
            <a:endParaRPr lang="en-US" altLang="en-US" sz="2000" b="1" dirty="0">
              <a:solidFill>
                <a:schemeClr val="tx1"/>
              </a:solidFill>
            </a:endParaRPr>
          </a:p>
          <a:p>
            <a:pPr marL="0" indent="0">
              <a:buFontTx/>
              <a:buNone/>
            </a:pPr>
            <a:r>
              <a:rPr lang="en-US" altLang="en-US" sz="2000" b="1" dirty="0" smtClean="0">
                <a:solidFill>
                  <a:schemeClr val="tx1"/>
                </a:solidFill>
              </a:rPr>
              <a:t>Use - </a:t>
            </a:r>
            <a:r>
              <a:rPr lang="en-US" altLang="en-US" sz="2000" b="1" dirty="0">
                <a:solidFill>
                  <a:schemeClr val="tx1"/>
                </a:solidFill>
              </a:rPr>
              <a:t>for longer term </a:t>
            </a:r>
            <a:r>
              <a:rPr lang="en-US" altLang="en-US" sz="2000" b="1" dirty="0" smtClean="0">
                <a:solidFill>
                  <a:schemeClr val="tx1"/>
                </a:solidFill>
              </a:rPr>
              <a:t>goals, retirement</a:t>
            </a:r>
            <a:endParaRPr lang="en-US" altLang="en-US" sz="2000" b="1" dirty="0">
              <a:solidFill>
                <a:schemeClr val="tx1"/>
              </a:solidFill>
            </a:endParaRPr>
          </a:p>
          <a:p>
            <a:pPr marL="0" indent="0">
              <a:buFontTx/>
              <a:buNone/>
            </a:pPr>
            <a:endParaRPr lang="en-US" altLang="en-US" sz="2000" b="1" dirty="0" smtClean="0">
              <a:solidFill>
                <a:schemeClr val="tx1"/>
              </a:solidFill>
            </a:endParaRPr>
          </a:p>
          <a:p>
            <a:pPr marL="0" indent="0">
              <a:buFontTx/>
              <a:buNone/>
            </a:pPr>
            <a:r>
              <a:rPr lang="en-US" altLang="en-US" sz="2000" b="1" dirty="0" smtClean="0">
                <a:solidFill>
                  <a:schemeClr val="tx1"/>
                </a:solidFill>
              </a:rPr>
              <a:t>401k</a:t>
            </a:r>
            <a:r>
              <a:rPr lang="en-US" altLang="en-US" sz="2000" b="1" dirty="0" smtClean="0">
                <a:solidFill>
                  <a:schemeClr val="tx1"/>
                </a:solidFill>
              </a:rPr>
              <a:t>, 457, </a:t>
            </a:r>
            <a:r>
              <a:rPr lang="en-US" altLang="en-US" sz="2000" b="1" dirty="0">
                <a:solidFill>
                  <a:schemeClr val="tx1"/>
                </a:solidFill>
              </a:rPr>
              <a:t>403b, IRA, TSP</a:t>
            </a:r>
          </a:p>
          <a:p>
            <a:pPr marL="0" indent="0">
              <a:buFontTx/>
              <a:buNone/>
            </a:pPr>
            <a:r>
              <a:rPr lang="en-US" altLang="en-US" sz="2000" b="1" dirty="0">
                <a:solidFill>
                  <a:schemeClr val="tx1"/>
                </a:solidFill>
              </a:rPr>
              <a:t>Mutual Funds, Stocks, Bonds</a:t>
            </a:r>
          </a:p>
        </p:txBody>
      </p:sp>
      <p:sp>
        <p:nvSpPr>
          <p:cNvPr id="2" name="TextBox 1"/>
          <p:cNvSpPr txBox="1"/>
          <p:nvPr/>
        </p:nvSpPr>
        <p:spPr>
          <a:xfrm>
            <a:off x="4648200" y="0"/>
            <a:ext cx="3581400" cy="538609"/>
          </a:xfrm>
          <a:prstGeom prst="rect">
            <a:avLst/>
          </a:prstGeom>
          <a:noFill/>
        </p:spPr>
        <p:txBody>
          <a:bodyPr wrap="square" rtlCol="0">
            <a:spAutoFit/>
          </a:bodyPr>
          <a:lstStyle/>
          <a:p>
            <a:r>
              <a:rPr lang="en-US" sz="2900" b="1" dirty="0">
                <a:solidFill>
                  <a:schemeClr val="bg1"/>
                </a:solidFill>
              </a:rPr>
              <a:t>Saving </a:t>
            </a:r>
            <a:r>
              <a:rPr lang="en-US" sz="2000" b="1" dirty="0" smtClean="0">
                <a:solidFill>
                  <a:schemeClr val="bg1"/>
                </a:solidFill>
              </a:rPr>
              <a:t>vs</a:t>
            </a:r>
            <a:r>
              <a:rPr lang="en-US" sz="2900" b="1" dirty="0" smtClean="0">
                <a:solidFill>
                  <a:schemeClr val="bg1"/>
                </a:solidFill>
              </a:rPr>
              <a:t> </a:t>
            </a:r>
            <a:r>
              <a:rPr lang="en-US" sz="2900" b="1" dirty="0">
                <a:solidFill>
                  <a:schemeClr val="bg1"/>
                </a:solidFill>
              </a:rPr>
              <a:t>Investing</a:t>
            </a:r>
          </a:p>
        </p:txBody>
      </p:sp>
      <p:grpSp>
        <p:nvGrpSpPr>
          <p:cNvPr id="8" name="Group 7"/>
          <p:cNvGrpSpPr/>
          <p:nvPr/>
        </p:nvGrpSpPr>
        <p:grpSpPr>
          <a:xfrm>
            <a:off x="6735967" y="5914282"/>
            <a:ext cx="736355" cy="719221"/>
            <a:chOff x="7710016" y="5630339"/>
            <a:chExt cx="1102748" cy="801185"/>
          </a:xfrm>
        </p:grpSpPr>
        <p:pic>
          <p:nvPicPr>
            <p:cNvPr id="9" name="Object 5" descr="image005"/>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14770"/>
            <a:stretch/>
          </p:blipFill>
          <p:spPr bwMode="auto">
            <a:xfrm>
              <a:off x="8142988" y="5869255"/>
              <a:ext cx="669776" cy="562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9"/>
            <p:cNvSpPr txBox="1"/>
            <p:nvPr/>
          </p:nvSpPr>
          <p:spPr>
            <a:xfrm>
              <a:off x="7710016" y="5630339"/>
              <a:ext cx="865943" cy="246221"/>
            </a:xfrm>
            <a:prstGeom prst="rect">
              <a:avLst/>
            </a:prstGeom>
            <a:noFill/>
          </p:spPr>
          <p:txBody>
            <a:bodyPr wrap="none" rtlCol="0">
              <a:spAutoFit/>
            </a:bodyPr>
            <a:lstStyle/>
            <a:p>
              <a:r>
                <a:rPr lang="en-US" sz="1000" b="1" dirty="0"/>
                <a:t>Discussion</a:t>
              </a:r>
            </a:p>
          </p:txBody>
        </p:sp>
      </p:grpSp>
      <p:sp>
        <p:nvSpPr>
          <p:cNvPr id="3" name="Rectangle 2"/>
          <p:cNvSpPr/>
          <p:nvPr/>
        </p:nvSpPr>
        <p:spPr>
          <a:xfrm>
            <a:off x="993227" y="1907643"/>
            <a:ext cx="7220607" cy="3373821"/>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p:nvPr/>
        </p:nvCxnSpPr>
        <p:spPr>
          <a:xfrm>
            <a:off x="4461641" y="1907643"/>
            <a:ext cx="0" cy="337382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993227" y="3008236"/>
            <a:ext cx="7220607"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1003733" y="3904636"/>
            <a:ext cx="7220607"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2081057" y="1229705"/>
            <a:ext cx="1192955" cy="461665"/>
          </a:xfrm>
          <a:prstGeom prst="rect">
            <a:avLst/>
          </a:prstGeom>
          <a:noFill/>
        </p:spPr>
        <p:txBody>
          <a:bodyPr wrap="none" rtlCol="0">
            <a:spAutoFit/>
          </a:bodyPr>
          <a:lstStyle/>
          <a:p>
            <a:r>
              <a:rPr lang="en-US" sz="2400" b="1" dirty="0"/>
              <a:t>Saving</a:t>
            </a:r>
          </a:p>
        </p:txBody>
      </p:sp>
      <p:sp>
        <p:nvSpPr>
          <p:cNvPr id="18" name="TextBox 17"/>
          <p:cNvSpPr txBox="1"/>
          <p:nvPr/>
        </p:nvSpPr>
        <p:spPr>
          <a:xfrm>
            <a:off x="5449721" y="1224445"/>
            <a:ext cx="1534394" cy="461665"/>
          </a:xfrm>
          <a:prstGeom prst="rect">
            <a:avLst/>
          </a:prstGeom>
          <a:noFill/>
        </p:spPr>
        <p:txBody>
          <a:bodyPr wrap="none" rtlCol="0">
            <a:spAutoFit/>
          </a:bodyPr>
          <a:lstStyle/>
          <a:p>
            <a:r>
              <a:rPr lang="en-US" sz="2400" b="1" dirty="0"/>
              <a:t>Investing</a:t>
            </a:r>
          </a:p>
        </p:txBody>
      </p:sp>
      <p:pic>
        <p:nvPicPr>
          <p:cNvPr id="1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89417" y="6303759"/>
            <a:ext cx="1149410" cy="392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4"/>
          <p:cNvSpPr>
            <a:spLocks noGrp="1"/>
          </p:cNvSpPr>
          <p:nvPr>
            <p:ph type="title"/>
          </p:nvPr>
        </p:nvSpPr>
        <p:spPr>
          <a:xfrm>
            <a:off x="770832" y="837722"/>
            <a:ext cx="5257800" cy="585787"/>
          </a:xfrm>
        </p:spPr>
        <p:txBody>
          <a:bodyPr/>
          <a:lstStyle/>
          <a:p>
            <a:r>
              <a:rPr lang="en-US" altLang="en-US" sz="3000" b="1" dirty="0">
                <a:solidFill>
                  <a:srgbClr val="0070C0"/>
                </a:solidFill>
                <a:latin typeface="Arial" panose="020B0604020202020204" pitchFamily="34" charset="0"/>
                <a:cs typeface="Arial" panose="020B0604020202020204" pitchFamily="34" charset="0"/>
              </a:rPr>
              <a:t>Smart Debt Management</a:t>
            </a:r>
          </a:p>
        </p:txBody>
      </p:sp>
      <p:sp>
        <p:nvSpPr>
          <p:cNvPr id="25603" name="Content Placeholder 5"/>
          <p:cNvSpPr>
            <a:spLocks noGrp="1"/>
          </p:cNvSpPr>
          <p:nvPr>
            <p:ph sz="quarter" idx="13"/>
          </p:nvPr>
        </p:nvSpPr>
        <p:spPr>
          <a:xfrm>
            <a:off x="770832" y="1518502"/>
            <a:ext cx="7543800" cy="1816370"/>
          </a:xfrm>
        </p:spPr>
        <p:txBody>
          <a:bodyPr/>
          <a:lstStyle/>
          <a:p>
            <a:pPr marL="69850" indent="0">
              <a:buNone/>
            </a:pPr>
            <a:r>
              <a:rPr lang="en-US" altLang="en-US" sz="2000" dirty="0">
                <a:latin typeface="Arial" panose="020B0604020202020204" pitchFamily="34" charset="0"/>
                <a:cs typeface="Arial" panose="020B0604020202020204" pitchFamily="34" charset="0"/>
              </a:rPr>
              <a:t>Manage your debt. Start by being aware of your </a:t>
            </a:r>
          </a:p>
          <a:p>
            <a:pPr marL="69850" indent="0">
              <a:buNone/>
            </a:pPr>
            <a:r>
              <a:rPr lang="en-US" altLang="en-US" sz="2000" b="1" dirty="0">
                <a:latin typeface="Arial" panose="020B0604020202020204" pitchFamily="34" charset="0"/>
                <a:cs typeface="Arial" panose="020B0604020202020204" pitchFamily="34" charset="0"/>
              </a:rPr>
              <a:t>Credit worthiness. </a:t>
            </a:r>
          </a:p>
          <a:p>
            <a:pPr marL="69850" indent="0">
              <a:buNone/>
            </a:pPr>
            <a:r>
              <a:rPr lang="en-US" altLang="en-US" sz="2000" dirty="0">
                <a:latin typeface="Arial" panose="020B0604020202020204" pitchFamily="34" charset="0"/>
                <a:cs typeface="Arial" panose="020B0604020202020204" pitchFamily="34" charset="0"/>
              </a:rPr>
              <a:t>Check credit reports </a:t>
            </a:r>
            <a:r>
              <a:rPr lang="en-US" altLang="en-US" sz="2000" dirty="0" smtClean="0">
                <a:latin typeface="Arial" panose="020B0604020202020204" pitchFamily="34" charset="0"/>
                <a:cs typeface="Arial" panose="020B0604020202020204" pitchFamily="34" charset="0"/>
              </a:rPr>
              <a:t>every 4 months (3 x / year)</a:t>
            </a:r>
            <a:endParaRPr lang="en-US" altLang="en-US" sz="2000" dirty="0">
              <a:latin typeface="Arial" panose="020B0604020202020204" pitchFamily="34" charset="0"/>
              <a:cs typeface="Arial" panose="020B0604020202020204" pitchFamily="34" charset="0"/>
            </a:endParaRPr>
          </a:p>
          <a:p>
            <a:pPr marL="69850" indent="0">
              <a:buNone/>
            </a:pPr>
            <a:r>
              <a:rPr lang="en-US" altLang="en-US" sz="2000" dirty="0">
                <a:latin typeface="Arial" panose="020B0604020202020204" pitchFamily="34" charset="0"/>
                <a:cs typeface="Arial" panose="020B0604020202020204" pitchFamily="34" charset="0"/>
                <a:hlinkClick r:id="rId3"/>
              </a:rPr>
              <a:t>https://www.annualcreditreport.com</a:t>
            </a:r>
            <a:endParaRPr lang="en-US" altLang="en-US" sz="2000" dirty="0">
              <a:latin typeface="Arial" panose="020B0604020202020204" pitchFamily="34" charset="0"/>
              <a:cs typeface="Arial" panose="020B0604020202020204" pitchFamily="34" charset="0"/>
            </a:endParaRPr>
          </a:p>
          <a:p>
            <a:pPr marL="69850" indent="0">
              <a:buNone/>
            </a:pPr>
            <a:endParaRPr lang="en-US" altLang="en-US" sz="900" dirty="0">
              <a:latin typeface="Arial" panose="020B0604020202020204" pitchFamily="34" charset="0"/>
              <a:cs typeface="Arial" panose="020B0604020202020204" pitchFamily="34" charset="0"/>
            </a:endParaRPr>
          </a:p>
          <a:p>
            <a:pPr marL="69850" indent="0">
              <a:buNone/>
            </a:pPr>
            <a:endParaRPr lang="en-US" altLang="en-US" sz="900" dirty="0">
              <a:latin typeface="Arial" panose="020B0604020202020204" pitchFamily="34" charset="0"/>
              <a:cs typeface="Arial" panose="020B0604020202020204" pitchFamily="34" charset="0"/>
            </a:endParaRPr>
          </a:p>
          <a:p>
            <a:pPr marL="69850" indent="0">
              <a:buNone/>
            </a:pPr>
            <a:r>
              <a:rPr lang="en-US" altLang="en-US" sz="2000" dirty="0">
                <a:latin typeface="Arial" charset="0"/>
              </a:rPr>
              <a:t>Credit Scoring companies: </a:t>
            </a:r>
          </a:p>
          <a:p>
            <a:pPr marL="69850" indent="0">
              <a:buNone/>
            </a:pPr>
            <a:r>
              <a:rPr lang="en-US" altLang="en-US" sz="2000" b="1" dirty="0">
                <a:latin typeface="Arial" charset="0"/>
              </a:rPr>
              <a:t>Experian – </a:t>
            </a:r>
            <a:r>
              <a:rPr lang="en-US" altLang="en-US" sz="2000" b="1" dirty="0">
                <a:latin typeface="Arial" charset="0"/>
                <a:hlinkClick r:id="rId4"/>
              </a:rPr>
              <a:t>www.experian.com</a:t>
            </a:r>
            <a:r>
              <a:rPr lang="en-US" altLang="en-US" sz="2000" b="1" dirty="0">
                <a:latin typeface="Arial" charset="0"/>
              </a:rPr>
              <a:t> </a:t>
            </a:r>
          </a:p>
          <a:p>
            <a:pPr marL="69850" indent="0">
              <a:buNone/>
            </a:pPr>
            <a:r>
              <a:rPr lang="en-US" altLang="en-US" sz="2000" b="1" dirty="0">
                <a:latin typeface="Arial" charset="0"/>
              </a:rPr>
              <a:t>Equifax  - </a:t>
            </a:r>
            <a:r>
              <a:rPr lang="en-US" altLang="en-US" sz="2000" b="1" dirty="0">
                <a:latin typeface="Arial" charset="0"/>
                <a:hlinkClick r:id="rId5"/>
              </a:rPr>
              <a:t>www.equifax.com</a:t>
            </a:r>
            <a:r>
              <a:rPr lang="en-US" altLang="en-US" sz="2000" b="1" dirty="0">
                <a:latin typeface="Arial" charset="0"/>
              </a:rPr>
              <a:t> </a:t>
            </a:r>
          </a:p>
          <a:p>
            <a:pPr marL="69850" indent="0">
              <a:buNone/>
            </a:pPr>
            <a:r>
              <a:rPr lang="en-US" altLang="en-US" sz="2000" b="1" dirty="0">
                <a:latin typeface="Arial" charset="0"/>
              </a:rPr>
              <a:t>Transunion – </a:t>
            </a:r>
            <a:r>
              <a:rPr lang="en-US" altLang="en-US" sz="2000" b="1" dirty="0">
                <a:latin typeface="Arial" charset="0"/>
                <a:hlinkClick r:id="rId6"/>
              </a:rPr>
              <a:t>www.transunion.com</a:t>
            </a:r>
            <a:r>
              <a:rPr lang="en-US" altLang="en-US" sz="2000" b="1" dirty="0">
                <a:latin typeface="Arial" charset="0"/>
              </a:rPr>
              <a:t>  </a:t>
            </a:r>
          </a:p>
          <a:p>
            <a:pPr marL="69850" indent="0">
              <a:buNone/>
            </a:pPr>
            <a:endParaRPr lang="en-US" altLang="en-US" sz="2000" b="1" dirty="0">
              <a:latin typeface="Arial" charset="0"/>
            </a:endParaRPr>
          </a:p>
          <a:p>
            <a:pPr marL="69850" indent="0">
              <a:buNone/>
            </a:pPr>
            <a:r>
              <a:rPr lang="en-US" altLang="en-US" sz="2000" dirty="0">
                <a:latin typeface="Arial" charset="0"/>
              </a:rPr>
              <a:t>They only know what credit companies report.  Most likely there will be errors. It is your responsibility to check for and dispute any errors. </a:t>
            </a:r>
          </a:p>
          <a:p>
            <a:pPr marL="69850" indent="0">
              <a:buNone/>
            </a:pPr>
            <a:endParaRPr lang="en-US" altLang="en-US" sz="2000" dirty="0">
              <a:latin typeface="Arial" panose="020B0604020202020204" pitchFamily="34" charset="0"/>
              <a:cs typeface="Arial" panose="020B0604020202020204" pitchFamily="34" charset="0"/>
            </a:endParaRPr>
          </a:p>
          <a:p>
            <a:pPr marL="69850" indent="0">
              <a:buNone/>
            </a:pPr>
            <a:endParaRPr lang="en-US" altLang="en-US" sz="2000" dirty="0">
              <a:latin typeface="Arial" charset="0"/>
            </a:endParaRPr>
          </a:p>
        </p:txBody>
      </p:sp>
      <p:sp>
        <p:nvSpPr>
          <p:cNvPr id="25606" name="Rectangle 1"/>
          <p:cNvSpPr>
            <a:spLocks noChangeArrowheads="1"/>
          </p:cNvSpPr>
          <p:nvPr/>
        </p:nvSpPr>
        <p:spPr bwMode="auto">
          <a:xfrm>
            <a:off x="5029200" y="-14288"/>
            <a:ext cx="3048000"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sz="2800" b="1" dirty="0">
                <a:solidFill>
                  <a:schemeClr val="bg1"/>
                </a:solidFill>
              </a:rPr>
              <a:t>  </a:t>
            </a:r>
            <a:r>
              <a:rPr lang="en-US" altLang="en-US" sz="3000" b="1" dirty="0">
                <a:solidFill>
                  <a:schemeClr val="bg1"/>
                </a:solidFill>
              </a:rPr>
              <a:t>Guidelines</a:t>
            </a:r>
            <a:r>
              <a:rPr lang="en-US" altLang="en-US" b="1" dirty="0">
                <a:solidFill>
                  <a:srgbClr val="0070C0"/>
                </a:solidFill>
              </a:rPr>
              <a:t/>
            </a:r>
            <a:br>
              <a:rPr lang="en-US" altLang="en-US" b="1" dirty="0">
                <a:solidFill>
                  <a:srgbClr val="0070C0"/>
                </a:solidFill>
              </a:rPr>
            </a:br>
            <a:endParaRPr lang="en-US" altLang="en-US" dirty="0"/>
          </a:p>
        </p:txBody>
      </p:sp>
      <p:sp>
        <p:nvSpPr>
          <p:cNvPr id="3" name="AutoShape 2" descr="PowerPay"/>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 name="AutoShape 4" descr="PowerPay"/>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1" name="Object 1" descr="image00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689417" y="5818903"/>
            <a:ext cx="1065262" cy="475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p:cNvSpPr txBox="1"/>
          <p:nvPr/>
        </p:nvSpPr>
        <p:spPr>
          <a:xfrm>
            <a:off x="8381135" y="5834997"/>
            <a:ext cx="373544" cy="369332"/>
          </a:xfrm>
          <a:prstGeom prst="rect">
            <a:avLst/>
          </a:prstGeom>
          <a:noFill/>
        </p:spPr>
        <p:txBody>
          <a:bodyPr wrap="square" rtlCol="0">
            <a:spAutoFit/>
          </a:bodyPr>
          <a:lstStyle/>
          <a:p>
            <a:r>
              <a:rPr lang="en-US" b="1" dirty="0"/>
              <a:t>6</a:t>
            </a:r>
          </a:p>
        </p:txBody>
      </p:sp>
      <p:pic>
        <p:nvPicPr>
          <p:cNvPr id="9" name="Picture 2"/>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689417" y="6303759"/>
            <a:ext cx="1149410" cy="392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9255601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4"/>
          <p:cNvSpPr>
            <a:spLocks noGrp="1"/>
          </p:cNvSpPr>
          <p:nvPr>
            <p:ph type="title"/>
          </p:nvPr>
        </p:nvSpPr>
        <p:spPr>
          <a:xfrm>
            <a:off x="770832" y="763929"/>
            <a:ext cx="7180976" cy="935567"/>
          </a:xfrm>
        </p:spPr>
        <p:txBody>
          <a:bodyPr/>
          <a:lstStyle/>
          <a:p>
            <a:pPr algn="ctr"/>
            <a:r>
              <a:rPr lang="en-US" altLang="en-US" sz="3000" b="1" dirty="0">
                <a:solidFill>
                  <a:srgbClr val="0070C0"/>
                </a:solidFill>
                <a:latin typeface="Arial" panose="020B0604020202020204" pitchFamily="34" charset="0"/>
                <a:cs typeface="Arial" panose="020B0604020202020204" pitchFamily="34" charset="0"/>
              </a:rPr>
              <a:t>Smart Debt </a:t>
            </a:r>
            <a:r>
              <a:rPr lang="en-US" altLang="en-US" sz="3000" b="1" dirty="0" smtClean="0">
                <a:solidFill>
                  <a:srgbClr val="0070C0"/>
                </a:solidFill>
                <a:latin typeface="Arial" panose="020B0604020202020204" pitchFamily="34" charset="0"/>
                <a:cs typeface="Arial" panose="020B0604020202020204" pitchFamily="34" charset="0"/>
              </a:rPr>
              <a:t>Management – What affects your credit score</a:t>
            </a:r>
            <a:endParaRPr lang="en-US" altLang="en-US" sz="3000" b="1" dirty="0">
              <a:solidFill>
                <a:srgbClr val="0070C0"/>
              </a:solidFill>
              <a:latin typeface="Arial" panose="020B0604020202020204" pitchFamily="34" charset="0"/>
              <a:cs typeface="Arial" panose="020B0604020202020204" pitchFamily="34" charset="0"/>
            </a:endParaRPr>
          </a:p>
        </p:txBody>
      </p:sp>
      <p:sp>
        <p:nvSpPr>
          <p:cNvPr id="25606" name="Rectangle 1"/>
          <p:cNvSpPr>
            <a:spLocks noChangeArrowheads="1"/>
          </p:cNvSpPr>
          <p:nvPr/>
        </p:nvSpPr>
        <p:spPr bwMode="auto">
          <a:xfrm>
            <a:off x="5029200" y="-14288"/>
            <a:ext cx="3048000"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sz="2800" b="1" dirty="0">
                <a:solidFill>
                  <a:schemeClr val="bg1"/>
                </a:solidFill>
              </a:rPr>
              <a:t>  </a:t>
            </a:r>
            <a:r>
              <a:rPr lang="en-US" altLang="en-US" sz="3000" b="1" dirty="0">
                <a:solidFill>
                  <a:schemeClr val="bg1"/>
                </a:solidFill>
              </a:rPr>
              <a:t>Guidelines</a:t>
            </a:r>
            <a:r>
              <a:rPr lang="en-US" altLang="en-US" b="1" dirty="0">
                <a:solidFill>
                  <a:srgbClr val="0070C0"/>
                </a:solidFill>
              </a:rPr>
              <a:t/>
            </a:r>
            <a:br>
              <a:rPr lang="en-US" altLang="en-US" b="1" dirty="0">
                <a:solidFill>
                  <a:srgbClr val="0070C0"/>
                </a:solidFill>
              </a:rPr>
            </a:br>
            <a:endParaRPr lang="en-US" altLang="en-US" dirty="0"/>
          </a:p>
        </p:txBody>
      </p:sp>
      <p:sp>
        <p:nvSpPr>
          <p:cNvPr id="3" name="AutoShape 2" descr="PowerPay"/>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 name="AutoShape 4" descr="PowerPay"/>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8" name="Picture 7" descr="C:\Users\Calvin Savage\Documents\VCE\Artwork\credit score factors.jpe"/>
          <p:cNvPicPr/>
          <p:nvPr/>
        </p:nvPicPr>
        <p:blipFill>
          <a:blip r:embed="rId3">
            <a:extLst>
              <a:ext uri="{28A0092B-C50C-407E-A947-70E740481C1C}">
                <a14:useLocalDpi xmlns:a14="http://schemas.microsoft.com/office/drawing/2010/main" val="0"/>
              </a:ext>
            </a:extLst>
          </a:blip>
          <a:srcRect/>
          <a:stretch>
            <a:fillRect/>
          </a:stretch>
        </p:blipFill>
        <p:spPr bwMode="auto">
          <a:xfrm>
            <a:off x="1257300" y="1699496"/>
            <a:ext cx="6004110" cy="2625078"/>
          </a:xfrm>
          <a:prstGeom prst="rect">
            <a:avLst/>
          </a:prstGeom>
          <a:noFill/>
          <a:ln>
            <a:noFill/>
          </a:ln>
        </p:spPr>
      </p:pic>
      <p:sp>
        <p:nvSpPr>
          <p:cNvPr id="5" name="TextBox 4"/>
          <p:cNvSpPr txBox="1"/>
          <p:nvPr/>
        </p:nvSpPr>
        <p:spPr>
          <a:xfrm>
            <a:off x="2664619" y="4685352"/>
            <a:ext cx="3364013" cy="1477328"/>
          </a:xfrm>
          <a:prstGeom prst="rect">
            <a:avLst/>
          </a:prstGeom>
          <a:noFill/>
        </p:spPr>
        <p:txBody>
          <a:bodyPr wrap="square" rtlCol="0">
            <a:spAutoFit/>
          </a:bodyPr>
          <a:lstStyle/>
          <a:p>
            <a:r>
              <a:rPr lang="en-US" dirty="0"/>
              <a:t>35% - Payment History </a:t>
            </a:r>
          </a:p>
          <a:p>
            <a:r>
              <a:rPr lang="en-US" dirty="0"/>
              <a:t>30% - Amount of Debt </a:t>
            </a:r>
          </a:p>
          <a:p>
            <a:r>
              <a:rPr lang="en-US" dirty="0"/>
              <a:t>15% - New Credit </a:t>
            </a:r>
          </a:p>
          <a:p>
            <a:r>
              <a:rPr lang="en-US" dirty="0"/>
              <a:t>10% - Length of Credit History </a:t>
            </a:r>
          </a:p>
          <a:p>
            <a:r>
              <a:rPr lang="en-US" dirty="0"/>
              <a:t>10% - Types of Credit used </a:t>
            </a:r>
          </a:p>
        </p:txBody>
      </p:sp>
      <p:grpSp>
        <p:nvGrpSpPr>
          <p:cNvPr id="12" name="Group 11"/>
          <p:cNvGrpSpPr/>
          <p:nvPr/>
        </p:nvGrpSpPr>
        <p:grpSpPr>
          <a:xfrm>
            <a:off x="6837463" y="5973201"/>
            <a:ext cx="696371" cy="722874"/>
            <a:chOff x="7728634" y="5461240"/>
            <a:chExt cx="865943" cy="939343"/>
          </a:xfrm>
        </p:grpSpPr>
        <p:pic>
          <p:nvPicPr>
            <p:cNvPr id="13" name="Object 5" descr="image005"/>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14770"/>
            <a:stretch/>
          </p:blipFill>
          <p:spPr bwMode="auto">
            <a:xfrm>
              <a:off x="7924801" y="5838314"/>
              <a:ext cx="669776" cy="562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Box 13"/>
            <p:cNvSpPr txBox="1"/>
            <p:nvPr/>
          </p:nvSpPr>
          <p:spPr>
            <a:xfrm>
              <a:off x="7728634" y="5461240"/>
              <a:ext cx="865943" cy="246221"/>
            </a:xfrm>
            <a:prstGeom prst="rect">
              <a:avLst/>
            </a:prstGeom>
            <a:noFill/>
          </p:spPr>
          <p:txBody>
            <a:bodyPr wrap="none" rtlCol="0">
              <a:spAutoFit/>
            </a:bodyPr>
            <a:lstStyle/>
            <a:p>
              <a:r>
                <a:rPr lang="en-US" sz="1000" b="1" dirty="0"/>
                <a:t>Discussion</a:t>
              </a:r>
            </a:p>
          </p:txBody>
        </p:sp>
      </p:grpSp>
      <p:pic>
        <p:nvPicPr>
          <p:cNvPr id="11"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689417" y="6303759"/>
            <a:ext cx="1149410" cy="392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Object 1" descr="image00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687111" y="5741042"/>
            <a:ext cx="944780" cy="421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8264122" y="5741042"/>
            <a:ext cx="411096" cy="369332"/>
          </a:xfrm>
          <a:prstGeom prst="rect">
            <a:avLst/>
          </a:prstGeom>
        </p:spPr>
        <p:txBody>
          <a:bodyPr wrap="square">
            <a:spAutoFit/>
          </a:bodyPr>
          <a:lstStyle/>
          <a:p>
            <a:r>
              <a:rPr lang="en-US" b="1" dirty="0" smtClean="0"/>
              <a:t>6</a:t>
            </a:r>
            <a:endParaRPr lang="en-US" dirty="0"/>
          </a:p>
        </p:txBody>
      </p:sp>
      <p:sp>
        <p:nvSpPr>
          <p:cNvPr id="6" name="Curved Left Arrow 5"/>
          <p:cNvSpPr/>
          <p:nvPr/>
        </p:nvSpPr>
        <p:spPr>
          <a:xfrm>
            <a:off x="7321351" y="2396092"/>
            <a:ext cx="731520" cy="2558085"/>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63938613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4"/>
          <p:cNvSpPr>
            <a:spLocks noGrp="1"/>
          </p:cNvSpPr>
          <p:nvPr>
            <p:ph type="title"/>
          </p:nvPr>
        </p:nvSpPr>
        <p:spPr>
          <a:xfrm>
            <a:off x="914400" y="764361"/>
            <a:ext cx="5181600" cy="585787"/>
          </a:xfrm>
        </p:spPr>
        <p:txBody>
          <a:bodyPr/>
          <a:lstStyle/>
          <a:p>
            <a:r>
              <a:rPr lang="en-US" altLang="en-US" sz="3000" b="1" dirty="0">
                <a:solidFill>
                  <a:srgbClr val="0070C0"/>
                </a:solidFill>
                <a:latin typeface="Arial" panose="020B0604020202020204" pitchFamily="34" charset="0"/>
                <a:cs typeface="Arial" panose="020B0604020202020204" pitchFamily="34" charset="0"/>
              </a:rPr>
              <a:t>Smart Debt Management</a:t>
            </a:r>
          </a:p>
        </p:txBody>
      </p:sp>
      <p:sp>
        <p:nvSpPr>
          <p:cNvPr id="25604" name="Content Placeholder 6"/>
          <p:cNvSpPr>
            <a:spLocks noGrp="1"/>
          </p:cNvSpPr>
          <p:nvPr>
            <p:ph sz="quarter" idx="14"/>
          </p:nvPr>
        </p:nvSpPr>
        <p:spPr>
          <a:xfrm>
            <a:off x="897582" y="1428991"/>
            <a:ext cx="7581900" cy="4648200"/>
          </a:xfrm>
        </p:spPr>
        <p:txBody>
          <a:bodyPr/>
          <a:lstStyle/>
          <a:p>
            <a:pPr marL="69850" indent="0">
              <a:buNone/>
            </a:pPr>
            <a:r>
              <a:rPr lang="en-US" altLang="en-US" sz="1800" b="1" dirty="0">
                <a:latin typeface="Arial" charset="0"/>
              </a:rPr>
              <a:t>Know and use the right type of debt</a:t>
            </a:r>
            <a:endParaRPr lang="en-US" altLang="en-US" sz="1800" dirty="0">
              <a:latin typeface="Arial" charset="0"/>
            </a:endParaRPr>
          </a:p>
          <a:p>
            <a:pPr lvl="1">
              <a:spcBef>
                <a:spcPts val="0"/>
              </a:spcBef>
              <a:buClrTx/>
              <a:buFont typeface="Wingdings" panose="05000000000000000000" pitchFamily="2" charset="2"/>
              <a:buChar char="§"/>
            </a:pPr>
            <a:r>
              <a:rPr lang="en-US" altLang="en-US" sz="1600" dirty="0">
                <a:latin typeface="Arial" charset="0"/>
              </a:rPr>
              <a:t>Installment </a:t>
            </a:r>
            <a:r>
              <a:rPr lang="en-US" altLang="en-US" sz="1600" dirty="0" smtClean="0">
                <a:latin typeface="Arial" charset="0"/>
              </a:rPr>
              <a:t>loans – Auto / Student</a:t>
            </a:r>
            <a:endParaRPr lang="en-US" altLang="en-US" sz="1600" dirty="0">
              <a:latin typeface="Arial" charset="0"/>
            </a:endParaRPr>
          </a:p>
          <a:p>
            <a:pPr lvl="1">
              <a:spcBef>
                <a:spcPts val="0"/>
              </a:spcBef>
              <a:buClrTx/>
              <a:buFont typeface="Wingdings" panose="05000000000000000000" pitchFamily="2" charset="2"/>
              <a:buChar char="§"/>
            </a:pPr>
            <a:r>
              <a:rPr lang="en-US" altLang="en-US" sz="1600" dirty="0">
                <a:latin typeface="Arial" charset="0"/>
              </a:rPr>
              <a:t>2nd mortgages  </a:t>
            </a:r>
            <a:r>
              <a:rPr lang="en-US" altLang="en-US" sz="1600" dirty="0" smtClean="0">
                <a:latin typeface="Arial" charset="0"/>
              </a:rPr>
              <a:t>- Line of credit v. loan</a:t>
            </a:r>
            <a:endParaRPr lang="en-US" altLang="en-US" sz="1600" dirty="0">
              <a:latin typeface="Arial" charset="0"/>
            </a:endParaRPr>
          </a:p>
          <a:p>
            <a:pPr lvl="1">
              <a:spcBef>
                <a:spcPts val="0"/>
              </a:spcBef>
              <a:buClrTx/>
              <a:buFont typeface="Wingdings" panose="05000000000000000000" pitchFamily="2" charset="2"/>
              <a:buChar char="§"/>
            </a:pPr>
            <a:r>
              <a:rPr lang="en-US" altLang="en-US" sz="1600" dirty="0">
                <a:latin typeface="Arial" charset="0"/>
              </a:rPr>
              <a:t>Revolving credit </a:t>
            </a:r>
            <a:r>
              <a:rPr lang="en-US" altLang="en-US" sz="1600" dirty="0" smtClean="0">
                <a:latin typeface="Arial" charset="0"/>
              </a:rPr>
              <a:t>– Credit cards, lines of credit</a:t>
            </a:r>
            <a:endParaRPr lang="en-US" altLang="en-US" sz="1600" dirty="0">
              <a:latin typeface="Arial" charset="0"/>
            </a:endParaRPr>
          </a:p>
          <a:p>
            <a:pPr marL="69850" indent="0">
              <a:spcBef>
                <a:spcPts val="600"/>
              </a:spcBef>
              <a:buNone/>
            </a:pPr>
            <a:endParaRPr lang="en-US" altLang="en-US" sz="900" b="1" dirty="0">
              <a:latin typeface="Arial" charset="0"/>
            </a:endParaRPr>
          </a:p>
          <a:p>
            <a:pPr marL="69850" indent="0">
              <a:spcBef>
                <a:spcPts val="600"/>
              </a:spcBef>
              <a:buNone/>
            </a:pPr>
            <a:r>
              <a:rPr lang="en-US" altLang="en-US" sz="1800" b="1" dirty="0">
                <a:latin typeface="Arial" charset="0"/>
              </a:rPr>
              <a:t>Be proactive </a:t>
            </a:r>
            <a:r>
              <a:rPr lang="en-US" altLang="en-US" sz="1800" dirty="0">
                <a:latin typeface="Arial" charset="0"/>
              </a:rPr>
              <a:t>- Contact your creditors before they call you</a:t>
            </a:r>
          </a:p>
          <a:p>
            <a:pPr marL="69850" indent="0">
              <a:spcBef>
                <a:spcPts val="600"/>
              </a:spcBef>
              <a:buNone/>
            </a:pPr>
            <a:endParaRPr lang="en-US" altLang="en-US" sz="900" b="1" dirty="0">
              <a:latin typeface="Arial" charset="0"/>
            </a:endParaRPr>
          </a:p>
          <a:p>
            <a:pPr marL="69850" indent="0">
              <a:spcBef>
                <a:spcPts val="600"/>
              </a:spcBef>
              <a:buNone/>
            </a:pPr>
            <a:r>
              <a:rPr lang="en-US" altLang="en-US" sz="1800" b="1" dirty="0">
                <a:latin typeface="Arial" charset="0"/>
              </a:rPr>
              <a:t>Beware of Fraud </a:t>
            </a:r>
            <a:r>
              <a:rPr lang="en-US" altLang="en-US" sz="1800" dirty="0">
                <a:latin typeface="Arial" charset="0"/>
              </a:rPr>
              <a:t>- Take steps to protect your credit</a:t>
            </a:r>
          </a:p>
          <a:p>
            <a:pPr marL="69850" indent="0">
              <a:spcBef>
                <a:spcPts val="600"/>
              </a:spcBef>
              <a:buNone/>
            </a:pPr>
            <a:endParaRPr lang="en-US" altLang="en-US" sz="900" b="1" dirty="0">
              <a:latin typeface="Arial" charset="0"/>
            </a:endParaRPr>
          </a:p>
          <a:p>
            <a:pPr marL="69850" indent="0">
              <a:spcBef>
                <a:spcPts val="600"/>
              </a:spcBef>
              <a:buNone/>
            </a:pPr>
            <a:r>
              <a:rPr lang="en-US" altLang="en-US" sz="1800" b="1" dirty="0">
                <a:latin typeface="Arial" charset="0"/>
              </a:rPr>
              <a:t>Avoid </a:t>
            </a:r>
            <a:r>
              <a:rPr lang="en-US" altLang="en-US" sz="1800" dirty="0">
                <a:latin typeface="Arial" charset="0"/>
              </a:rPr>
              <a:t>transferring credit balances for a temporary low rate  </a:t>
            </a:r>
          </a:p>
          <a:p>
            <a:pPr marL="69850" indent="0">
              <a:spcBef>
                <a:spcPts val="600"/>
              </a:spcBef>
              <a:buNone/>
            </a:pPr>
            <a:endParaRPr lang="en-US" altLang="en-US" sz="900" b="1" dirty="0">
              <a:latin typeface="Arial" charset="0"/>
            </a:endParaRPr>
          </a:p>
          <a:p>
            <a:pPr marL="69850" indent="0">
              <a:spcBef>
                <a:spcPts val="600"/>
              </a:spcBef>
              <a:buNone/>
            </a:pPr>
            <a:r>
              <a:rPr lang="en-US" altLang="en-US" sz="1800" b="1" dirty="0">
                <a:latin typeface="Arial" charset="0"/>
              </a:rPr>
              <a:t>Pay on time </a:t>
            </a:r>
            <a:r>
              <a:rPr lang="en-US" altLang="en-US" sz="1800" dirty="0">
                <a:latin typeface="Arial" charset="0"/>
              </a:rPr>
              <a:t>– Remember 35% of credit score is payment history</a:t>
            </a:r>
          </a:p>
          <a:p>
            <a:pPr marL="69850" indent="0">
              <a:spcBef>
                <a:spcPts val="600"/>
              </a:spcBef>
              <a:buNone/>
            </a:pPr>
            <a:endParaRPr lang="en-US" altLang="en-US" sz="900" b="1" dirty="0">
              <a:latin typeface="Arial" charset="0"/>
            </a:endParaRPr>
          </a:p>
          <a:p>
            <a:pPr marL="69850" indent="0">
              <a:spcBef>
                <a:spcPts val="600"/>
              </a:spcBef>
              <a:buNone/>
            </a:pPr>
            <a:r>
              <a:rPr lang="en-US" altLang="en-US" sz="1800" b="1" dirty="0">
                <a:latin typeface="Arial" charset="0"/>
              </a:rPr>
              <a:t>Avoid Predatory Lending</a:t>
            </a:r>
            <a:r>
              <a:rPr lang="en-US" altLang="en-US" sz="1800" dirty="0">
                <a:latin typeface="Arial" charset="0"/>
              </a:rPr>
              <a:t> </a:t>
            </a:r>
          </a:p>
          <a:p>
            <a:pPr lvl="1">
              <a:spcBef>
                <a:spcPts val="0"/>
              </a:spcBef>
              <a:buClrTx/>
              <a:buFont typeface="Wingdings" panose="05000000000000000000" pitchFamily="2" charset="2"/>
              <a:buChar char="§"/>
            </a:pPr>
            <a:r>
              <a:rPr lang="en-US" altLang="en-US" sz="1600" dirty="0">
                <a:latin typeface="Arial" charset="0"/>
              </a:rPr>
              <a:t>Car title and payday loans</a:t>
            </a:r>
          </a:p>
          <a:p>
            <a:pPr lvl="1">
              <a:spcBef>
                <a:spcPts val="0"/>
              </a:spcBef>
              <a:buClrTx/>
              <a:buFont typeface="Wingdings" panose="05000000000000000000" pitchFamily="2" charset="2"/>
              <a:buChar char="§"/>
            </a:pPr>
            <a:r>
              <a:rPr lang="en-US" altLang="en-US" sz="1600" dirty="0">
                <a:latin typeface="Arial" charset="0"/>
              </a:rPr>
              <a:t>Refund anticipation loans from tax preparers </a:t>
            </a:r>
          </a:p>
          <a:p>
            <a:pPr lvl="1">
              <a:spcBef>
                <a:spcPts val="0"/>
              </a:spcBef>
              <a:buClrTx/>
              <a:buFont typeface="Wingdings" panose="05000000000000000000" pitchFamily="2" charset="2"/>
              <a:buChar char="§"/>
            </a:pPr>
            <a:r>
              <a:rPr lang="en-US" altLang="en-US" sz="1600" dirty="0">
                <a:latin typeface="Arial" charset="0"/>
              </a:rPr>
              <a:t>Rent-to-own lenders</a:t>
            </a:r>
            <a:endParaRPr lang="en-US" altLang="en-US" sz="1600" b="1" dirty="0">
              <a:latin typeface="Arial" charset="0"/>
            </a:endParaRPr>
          </a:p>
          <a:p>
            <a:pPr>
              <a:buFont typeface="Wingdings" panose="05000000000000000000" pitchFamily="2" charset="2"/>
              <a:buChar char="§"/>
            </a:pPr>
            <a:endParaRPr lang="en-US" altLang="en-US" dirty="0"/>
          </a:p>
        </p:txBody>
      </p:sp>
      <p:sp>
        <p:nvSpPr>
          <p:cNvPr id="25606" name="Rectangle 1"/>
          <p:cNvSpPr>
            <a:spLocks noChangeArrowheads="1"/>
          </p:cNvSpPr>
          <p:nvPr/>
        </p:nvSpPr>
        <p:spPr bwMode="auto">
          <a:xfrm>
            <a:off x="5029200" y="-14288"/>
            <a:ext cx="3048000"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sz="2800" b="1" dirty="0">
                <a:solidFill>
                  <a:schemeClr val="bg1"/>
                </a:solidFill>
              </a:rPr>
              <a:t>  </a:t>
            </a:r>
            <a:r>
              <a:rPr lang="en-US" altLang="en-US" sz="3000" b="1" dirty="0">
                <a:solidFill>
                  <a:schemeClr val="bg1"/>
                </a:solidFill>
              </a:rPr>
              <a:t>Guidelines</a:t>
            </a:r>
            <a:r>
              <a:rPr lang="en-US" altLang="en-US" b="1" dirty="0">
                <a:solidFill>
                  <a:srgbClr val="0070C0"/>
                </a:solidFill>
              </a:rPr>
              <a:t/>
            </a:r>
            <a:br>
              <a:rPr lang="en-US" altLang="en-US" b="1" dirty="0">
                <a:solidFill>
                  <a:srgbClr val="0070C0"/>
                </a:solidFill>
              </a:rPr>
            </a:br>
            <a:endParaRPr lang="en-US" altLang="en-US" dirty="0"/>
          </a:p>
        </p:txBody>
      </p:sp>
      <p:pic>
        <p:nvPicPr>
          <p:cNvPr id="5"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89417" y="6303759"/>
            <a:ext cx="1149410" cy="392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957698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4"/>
          <p:cNvSpPr>
            <a:spLocks noGrp="1"/>
          </p:cNvSpPr>
          <p:nvPr>
            <p:ph type="title"/>
          </p:nvPr>
        </p:nvSpPr>
        <p:spPr>
          <a:xfrm>
            <a:off x="914400" y="843676"/>
            <a:ext cx="5257800" cy="585787"/>
          </a:xfrm>
        </p:spPr>
        <p:txBody>
          <a:bodyPr/>
          <a:lstStyle/>
          <a:p>
            <a:r>
              <a:rPr lang="en-US" altLang="en-US" sz="3000" b="1" dirty="0">
                <a:solidFill>
                  <a:srgbClr val="0070C0"/>
                </a:solidFill>
                <a:latin typeface="Arial" panose="020B0604020202020204" pitchFamily="34" charset="0"/>
                <a:cs typeface="Arial" panose="020B0604020202020204" pitchFamily="34" charset="0"/>
              </a:rPr>
              <a:t>Smart Debt Management</a:t>
            </a:r>
          </a:p>
        </p:txBody>
      </p:sp>
      <p:sp>
        <p:nvSpPr>
          <p:cNvPr id="25603" name="Content Placeholder 5"/>
          <p:cNvSpPr>
            <a:spLocks noGrp="1"/>
          </p:cNvSpPr>
          <p:nvPr>
            <p:ph sz="quarter" idx="13"/>
          </p:nvPr>
        </p:nvSpPr>
        <p:spPr>
          <a:xfrm>
            <a:off x="612775" y="1429464"/>
            <a:ext cx="7543800" cy="4690856"/>
          </a:xfrm>
        </p:spPr>
        <p:txBody>
          <a:bodyPr/>
          <a:lstStyle/>
          <a:p>
            <a:pPr>
              <a:buFont typeface="Wingdings" panose="05000000000000000000" pitchFamily="2" charset="2"/>
              <a:buChar char="§"/>
            </a:pPr>
            <a:endParaRPr lang="en-US" altLang="en-US" sz="800" dirty="0">
              <a:latin typeface="Arial" charset="0"/>
            </a:endParaRPr>
          </a:p>
          <a:p>
            <a:pPr>
              <a:buFont typeface="Wingdings" panose="05000000000000000000" pitchFamily="2" charset="2"/>
              <a:buChar char="§"/>
            </a:pPr>
            <a:r>
              <a:rPr lang="en-US" altLang="en-US" sz="2000" b="1" dirty="0">
                <a:latin typeface="Arial" charset="0"/>
              </a:rPr>
              <a:t>Have a plan to </a:t>
            </a:r>
            <a:r>
              <a:rPr lang="en-US" altLang="en-US" sz="2000" b="1" dirty="0" smtClean="0">
                <a:latin typeface="Arial" charset="0"/>
              </a:rPr>
              <a:t>repay loans and credit cards</a:t>
            </a:r>
            <a:r>
              <a:rPr lang="en-US" altLang="en-US" sz="2000" dirty="0" smtClean="0">
                <a:latin typeface="Arial" charset="0"/>
              </a:rPr>
              <a:t> </a:t>
            </a:r>
            <a:r>
              <a:rPr lang="en-US" altLang="en-US" sz="2000" dirty="0">
                <a:latin typeface="Arial" charset="0"/>
              </a:rPr>
              <a:t>– Check out PowerPay Debt Elimination plans and apps.  </a:t>
            </a:r>
            <a:r>
              <a:rPr lang="en-US" altLang="en-US" sz="2000" dirty="0">
                <a:latin typeface="Arial" charset="0"/>
                <a:hlinkClick r:id="rId3"/>
              </a:rPr>
              <a:t>www.powerpay.org</a:t>
            </a:r>
            <a:r>
              <a:rPr lang="en-US" altLang="en-US" sz="2000" dirty="0">
                <a:latin typeface="Arial" charset="0"/>
              </a:rPr>
              <a:t>. Created by our partners at Utah State Extension. </a:t>
            </a:r>
          </a:p>
          <a:p>
            <a:pPr marL="69850" indent="0">
              <a:buNone/>
            </a:pPr>
            <a:endParaRPr lang="en-US" altLang="en-US" sz="1600" dirty="0">
              <a:latin typeface="Arial" charset="0"/>
            </a:endParaRPr>
          </a:p>
          <a:p>
            <a:pPr marL="69850" indent="0">
              <a:buNone/>
            </a:pPr>
            <a:endParaRPr lang="en-US" altLang="en-US" sz="1600" dirty="0">
              <a:latin typeface="Arial" charset="0"/>
            </a:endParaRPr>
          </a:p>
        </p:txBody>
      </p:sp>
      <p:sp>
        <p:nvSpPr>
          <p:cNvPr id="25606" name="Rectangle 1"/>
          <p:cNvSpPr>
            <a:spLocks noChangeArrowheads="1"/>
          </p:cNvSpPr>
          <p:nvPr/>
        </p:nvSpPr>
        <p:spPr bwMode="auto">
          <a:xfrm>
            <a:off x="5029200" y="-14288"/>
            <a:ext cx="3048000"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sz="2800" b="1" dirty="0">
                <a:solidFill>
                  <a:schemeClr val="bg1"/>
                </a:solidFill>
              </a:rPr>
              <a:t>  </a:t>
            </a:r>
            <a:r>
              <a:rPr lang="en-US" altLang="en-US" sz="3000" b="1" dirty="0">
                <a:solidFill>
                  <a:schemeClr val="bg1"/>
                </a:solidFill>
              </a:rPr>
              <a:t>Guidelines</a:t>
            </a:r>
            <a:r>
              <a:rPr lang="en-US" altLang="en-US" b="1" dirty="0">
                <a:solidFill>
                  <a:srgbClr val="0070C0"/>
                </a:solidFill>
              </a:rPr>
              <a:t/>
            </a:r>
            <a:br>
              <a:rPr lang="en-US" altLang="en-US" b="1" dirty="0">
                <a:solidFill>
                  <a:srgbClr val="0070C0"/>
                </a:solidFill>
              </a:rPr>
            </a:br>
            <a:endParaRPr lang="en-US" altLang="en-US" dirty="0"/>
          </a:p>
        </p:txBody>
      </p:sp>
      <p:sp>
        <p:nvSpPr>
          <p:cNvPr id="3" name="AutoShape 2" descr="PowerPay"/>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 name="AutoShape 4" descr="PowerPay"/>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TextBox 4"/>
          <p:cNvSpPr txBox="1"/>
          <p:nvPr/>
        </p:nvSpPr>
        <p:spPr>
          <a:xfrm>
            <a:off x="4114800" y="3657600"/>
            <a:ext cx="3581400" cy="1677382"/>
          </a:xfrm>
          <a:prstGeom prst="rect">
            <a:avLst/>
          </a:prstGeom>
          <a:noFill/>
        </p:spPr>
        <p:txBody>
          <a:bodyPr wrap="square" rtlCol="0">
            <a:spAutoFit/>
          </a:bodyPr>
          <a:lstStyle/>
          <a:p>
            <a:pPr algn="ctr"/>
            <a:endParaRPr lang="en-US" sz="500" b="1" dirty="0"/>
          </a:p>
          <a:p>
            <a:pPr algn="ctr"/>
            <a:r>
              <a:rPr lang="en-US" sz="2000" b="1" dirty="0"/>
              <a:t>PowerPay 5.0</a:t>
            </a:r>
            <a:r>
              <a:rPr lang="en-US" sz="2000" dirty="0"/>
              <a:t> will give you the tools to develop a </a:t>
            </a:r>
          </a:p>
          <a:p>
            <a:pPr algn="ctr"/>
            <a:r>
              <a:rPr lang="en-US" sz="2000" dirty="0"/>
              <a:t>personalized, self-directed debt elimination plan.</a:t>
            </a:r>
          </a:p>
          <a:p>
            <a:endParaRPr lang="en-US" dirty="0"/>
          </a:p>
        </p:txBody>
      </p:sp>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19200" y="2895600"/>
            <a:ext cx="1905000" cy="3390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689417" y="6303759"/>
            <a:ext cx="1149410" cy="392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8101938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4"/>
          <p:cNvSpPr>
            <a:spLocks noGrp="1"/>
          </p:cNvSpPr>
          <p:nvPr>
            <p:ph type="title"/>
          </p:nvPr>
        </p:nvSpPr>
        <p:spPr>
          <a:xfrm>
            <a:off x="914400" y="843676"/>
            <a:ext cx="5257800" cy="585787"/>
          </a:xfrm>
        </p:spPr>
        <p:txBody>
          <a:bodyPr/>
          <a:lstStyle/>
          <a:p>
            <a:r>
              <a:rPr lang="en-US" altLang="en-US" sz="3000" b="1" dirty="0">
                <a:solidFill>
                  <a:srgbClr val="0070C0"/>
                </a:solidFill>
                <a:latin typeface="Arial" panose="020B0604020202020204" pitchFamily="34" charset="0"/>
                <a:cs typeface="Arial" panose="020B0604020202020204" pitchFamily="34" charset="0"/>
              </a:rPr>
              <a:t>Smart Debt Management</a:t>
            </a:r>
          </a:p>
        </p:txBody>
      </p:sp>
      <p:sp>
        <p:nvSpPr>
          <p:cNvPr id="25603" name="Content Placeholder 5"/>
          <p:cNvSpPr>
            <a:spLocks noGrp="1"/>
          </p:cNvSpPr>
          <p:nvPr>
            <p:ph sz="quarter" idx="13"/>
          </p:nvPr>
        </p:nvSpPr>
        <p:spPr>
          <a:xfrm>
            <a:off x="612775" y="1524000"/>
            <a:ext cx="7543800" cy="4596319"/>
          </a:xfrm>
        </p:spPr>
        <p:txBody>
          <a:bodyPr/>
          <a:lstStyle/>
          <a:p>
            <a:pPr marL="69850" indent="0">
              <a:buNone/>
            </a:pPr>
            <a:endParaRPr lang="en-US" altLang="en-US" sz="1600" dirty="0">
              <a:latin typeface="Arial" charset="0"/>
            </a:endParaRPr>
          </a:p>
          <a:p>
            <a:pPr marL="69850" indent="0">
              <a:buNone/>
            </a:pPr>
            <a:endParaRPr lang="en-US" altLang="en-US" sz="1600" dirty="0">
              <a:latin typeface="Arial" charset="0"/>
            </a:endParaRPr>
          </a:p>
        </p:txBody>
      </p:sp>
      <p:sp>
        <p:nvSpPr>
          <p:cNvPr id="25606" name="Rectangle 1"/>
          <p:cNvSpPr>
            <a:spLocks noChangeArrowheads="1"/>
          </p:cNvSpPr>
          <p:nvPr/>
        </p:nvSpPr>
        <p:spPr bwMode="auto">
          <a:xfrm>
            <a:off x="5029200" y="-14288"/>
            <a:ext cx="3048000"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sz="2800" b="1" dirty="0">
                <a:solidFill>
                  <a:schemeClr val="bg1"/>
                </a:solidFill>
              </a:rPr>
              <a:t>  </a:t>
            </a:r>
            <a:r>
              <a:rPr lang="en-US" altLang="en-US" sz="3000" b="1" dirty="0">
                <a:solidFill>
                  <a:schemeClr val="bg1"/>
                </a:solidFill>
              </a:rPr>
              <a:t>Guidelines</a:t>
            </a:r>
            <a:r>
              <a:rPr lang="en-US" altLang="en-US" b="1" dirty="0">
                <a:solidFill>
                  <a:srgbClr val="0070C0"/>
                </a:solidFill>
              </a:rPr>
              <a:t/>
            </a:r>
            <a:br>
              <a:rPr lang="en-US" altLang="en-US" b="1" dirty="0">
                <a:solidFill>
                  <a:srgbClr val="0070C0"/>
                </a:solidFill>
              </a:rPr>
            </a:br>
            <a:endParaRPr lang="en-US" altLang="en-US" dirty="0"/>
          </a:p>
        </p:txBody>
      </p:sp>
      <p:sp>
        <p:nvSpPr>
          <p:cNvPr id="3" name="AutoShape 2" descr="PowerPay"/>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 name="AutoShape 4" descr="PowerPay"/>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TextBox 4"/>
          <p:cNvSpPr txBox="1"/>
          <p:nvPr/>
        </p:nvSpPr>
        <p:spPr>
          <a:xfrm>
            <a:off x="1143000" y="5715000"/>
            <a:ext cx="6477000" cy="400110"/>
          </a:xfrm>
          <a:prstGeom prst="rect">
            <a:avLst/>
          </a:prstGeom>
          <a:noFill/>
        </p:spPr>
        <p:txBody>
          <a:bodyPr wrap="square" rtlCol="0">
            <a:spAutoFit/>
          </a:bodyPr>
          <a:lstStyle/>
          <a:p>
            <a:pPr algn="ctr"/>
            <a:r>
              <a:rPr lang="en-US" altLang="en-US" sz="2000" b="1" dirty="0">
                <a:latin typeface="Arial" panose="020B0604020202020204" pitchFamily="34" charset="0"/>
                <a:cs typeface="Arial" panose="020B0604020202020204" pitchFamily="34" charset="0"/>
              </a:rPr>
              <a:t>Helping </a:t>
            </a:r>
            <a:r>
              <a:rPr lang="en-US" sz="2000" b="1" dirty="0">
                <a:latin typeface="Arial" panose="020B0604020202020204" pitchFamily="34" charset="0"/>
                <a:cs typeface="Arial" panose="020B0604020202020204" pitchFamily="34" charset="0"/>
              </a:rPr>
              <a:t>Debtors become Savers!</a:t>
            </a:r>
            <a:endParaRPr lang="en-US" dirty="0"/>
          </a:p>
        </p:txBody>
      </p:sp>
      <p:pic>
        <p:nvPicPr>
          <p:cNvPr id="3074" name="Picture 2" descr="http://www.joe.org/joe/2015october/images/tt6_fig3.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90297" y="1826454"/>
            <a:ext cx="2009955" cy="3573255"/>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http://www.joe.org/joe/2015october/images/tt6_fig4.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23438" y="1839962"/>
            <a:ext cx="2047177" cy="3635290"/>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http://www.joe.org/joe/2015october/images/tt6_fig5.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86793" y="1863018"/>
            <a:ext cx="1985141" cy="3536034"/>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689417" y="6303759"/>
            <a:ext cx="1149410" cy="392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8766901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p:cNvSpPr>
            <a:spLocks noGrp="1"/>
          </p:cNvSpPr>
          <p:nvPr>
            <p:ph type="title"/>
          </p:nvPr>
        </p:nvSpPr>
        <p:spPr>
          <a:xfrm>
            <a:off x="2709790" y="1780305"/>
            <a:ext cx="3724419" cy="1676400"/>
          </a:xfrm>
        </p:spPr>
        <p:txBody>
          <a:bodyPr rtlCol="0">
            <a:normAutofit fontScale="90000"/>
          </a:bodyPr>
          <a:lstStyle/>
          <a:p>
            <a:pPr fontAlgn="auto">
              <a:spcAft>
                <a:spcPts val="0"/>
              </a:spcAft>
              <a:defRPr/>
            </a:pPr>
            <a:r>
              <a:rPr lang="en-US" altLang="en-US" sz="3600" b="1" dirty="0">
                <a:solidFill>
                  <a:srgbClr val="0070C0"/>
                </a:solidFill>
              </a:rPr>
              <a:t>Credit Cards</a:t>
            </a:r>
            <a:br>
              <a:rPr lang="en-US" altLang="en-US" sz="3600" b="1" dirty="0">
                <a:solidFill>
                  <a:srgbClr val="0070C0"/>
                </a:solidFill>
              </a:rPr>
            </a:br>
            <a:r>
              <a:rPr lang="en-US" altLang="en-US" sz="3600" b="1" dirty="0">
                <a:solidFill>
                  <a:srgbClr val="0000FF"/>
                </a:solidFill>
              </a:rPr>
              <a:t>Helpful? </a:t>
            </a:r>
            <a:r>
              <a:rPr lang="en-US" altLang="en-US" sz="3600" b="1" dirty="0">
                <a:solidFill>
                  <a:srgbClr val="0070C0"/>
                </a:solidFill>
              </a:rPr>
              <a:t>or  	</a:t>
            </a:r>
            <a:r>
              <a:rPr lang="en-US" altLang="en-US" sz="3600" b="1" dirty="0">
                <a:solidFill>
                  <a:srgbClr val="0000FF"/>
                </a:solidFill>
              </a:rPr>
              <a:t>Dangerous?</a:t>
            </a:r>
          </a:p>
        </p:txBody>
      </p:sp>
      <p:sp>
        <p:nvSpPr>
          <p:cNvPr id="26628" name="TextBox 1"/>
          <p:cNvSpPr txBox="1">
            <a:spLocks noChangeArrowheads="1"/>
          </p:cNvSpPr>
          <p:nvPr/>
        </p:nvSpPr>
        <p:spPr bwMode="auto">
          <a:xfrm>
            <a:off x="990600" y="4191000"/>
            <a:ext cx="7162800" cy="1508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1"/>
              </a:buClr>
              <a:buSzPct val="76000"/>
              <a:buFont typeface="Wingdings 2" pitchFamily="18" charset="2"/>
              <a:buChar char=""/>
              <a:defRPr sz="2400">
                <a:solidFill>
                  <a:schemeClr val="tx2"/>
                </a:solidFill>
                <a:latin typeface="Century Gothic" pitchFamily="34" charset="0"/>
              </a:defRPr>
            </a:lvl1pPr>
            <a:lvl2pPr marL="742950" indent="-285750">
              <a:spcBef>
                <a:spcPct val="20000"/>
              </a:spcBef>
              <a:buClr>
                <a:schemeClr val="accent1"/>
              </a:buClr>
              <a:buSzPct val="76000"/>
              <a:buFont typeface="Wingdings 2" pitchFamily="18" charset="2"/>
              <a:buChar char=""/>
              <a:defRPr sz="2200">
                <a:solidFill>
                  <a:schemeClr val="tx2"/>
                </a:solidFill>
                <a:latin typeface="Century Gothic" pitchFamily="34" charset="0"/>
              </a:defRPr>
            </a:lvl2pPr>
            <a:lvl3pPr marL="1143000" indent="-228600">
              <a:spcBef>
                <a:spcPct val="20000"/>
              </a:spcBef>
              <a:buClr>
                <a:schemeClr val="accent1"/>
              </a:buClr>
              <a:buSzPct val="76000"/>
              <a:buFont typeface="Wingdings 2" pitchFamily="18" charset="2"/>
              <a:buChar char=""/>
              <a:defRPr sz="2000">
                <a:solidFill>
                  <a:schemeClr val="tx2"/>
                </a:solidFill>
                <a:latin typeface="Century Gothic" pitchFamily="34" charset="0"/>
              </a:defRPr>
            </a:lvl3pPr>
            <a:lvl4pPr marL="1600200" indent="-228600">
              <a:spcBef>
                <a:spcPct val="20000"/>
              </a:spcBef>
              <a:buClr>
                <a:schemeClr val="accent1"/>
              </a:buClr>
              <a:buSzPct val="76000"/>
              <a:buFont typeface="Wingdings 2" pitchFamily="18" charset="2"/>
              <a:buChar char=""/>
              <a:defRPr>
                <a:solidFill>
                  <a:schemeClr val="tx2"/>
                </a:solidFill>
                <a:latin typeface="Century Gothic" pitchFamily="34" charset="0"/>
              </a:defRPr>
            </a:lvl4pPr>
            <a:lvl5pPr marL="2057400" indent="-228600">
              <a:spcBef>
                <a:spcPct val="20000"/>
              </a:spcBef>
              <a:buClr>
                <a:schemeClr val="accent1"/>
              </a:buClr>
              <a:buSzPct val="76000"/>
              <a:buFont typeface="Wingdings 2" pitchFamily="18" charset="2"/>
              <a:buChar char=""/>
              <a:defRPr sz="1600">
                <a:solidFill>
                  <a:schemeClr val="tx2"/>
                </a:solidFill>
                <a:latin typeface="Century Gothic" pitchFamily="34" charset="0"/>
              </a:defRPr>
            </a:lvl5pPr>
            <a:lvl6pPr marL="25146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6pPr>
            <a:lvl7pPr marL="29718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7pPr>
            <a:lvl8pPr marL="34290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8pPr>
            <a:lvl9pPr marL="38862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9pPr>
          </a:lstStyle>
          <a:p>
            <a:pPr>
              <a:spcBef>
                <a:spcPct val="0"/>
              </a:spcBef>
              <a:buClrTx/>
              <a:buSzTx/>
              <a:buFontTx/>
              <a:buNone/>
            </a:pPr>
            <a:r>
              <a:rPr lang="en-US" altLang="en-US" sz="2800" b="1" i="1" dirty="0">
                <a:solidFill>
                  <a:schemeClr val="tx1"/>
                </a:solidFill>
                <a:latin typeface="Arial" charset="0"/>
              </a:rPr>
              <a:t>“</a:t>
            </a:r>
            <a:r>
              <a:rPr lang="en-US" altLang="en-US" b="1" i="1" dirty="0">
                <a:solidFill>
                  <a:schemeClr val="tx1"/>
                </a:solidFill>
                <a:latin typeface="Arial" charset="0"/>
              </a:rPr>
              <a:t>Credit cards are like weapons – dangerous in the wrong hands, but sometimes you’re glad you have one.”                       </a:t>
            </a:r>
          </a:p>
          <a:p>
            <a:pPr>
              <a:spcBef>
                <a:spcPct val="0"/>
              </a:spcBef>
              <a:buClrTx/>
              <a:buSzTx/>
              <a:buFontTx/>
              <a:buNone/>
            </a:pPr>
            <a:r>
              <a:rPr lang="en-US" altLang="en-US" sz="1200" b="1" i="1" dirty="0">
                <a:solidFill>
                  <a:schemeClr val="tx1"/>
                </a:solidFill>
                <a:latin typeface="Arial" charset="0"/>
              </a:rPr>
              <a:t>                                                                                                        </a:t>
            </a:r>
            <a:r>
              <a:rPr lang="en-US" altLang="en-US" sz="1600" b="1" i="1" dirty="0">
                <a:solidFill>
                  <a:schemeClr val="tx1"/>
                </a:solidFill>
                <a:latin typeface="Arial" charset="0"/>
              </a:rPr>
              <a:t>Stephen Vanderpool</a:t>
            </a:r>
            <a:endParaRPr lang="en-US" altLang="en-US" sz="3200" b="1" i="1" dirty="0">
              <a:solidFill>
                <a:schemeClr val="tx1"/>
              </a:solidFill>
              <a:latin typeface="Arial" charset="0"/>
            </a:endParaRPr>
          </a:p>
        </p:txBody>
      </p:sp>
      <p:sp>
        <p:nvSpPr>
          <p:cNvPr id="26629" name="Rectangle 1"/>
          <p:cNvSpPr>
            <a:spLocks noChangeArrowheads="1"/>
          </p:cNvSpPr>
          <p:nvPr/>
        </p:nvSpPr>
        <p:spPr bwMode="auto">
          <a:xfrm>
            <a:off x="5029200" y="0"/>
            <a:ext cx="31242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sz="3000" b="1" dirty="0">
                <a:solidFill>
                  <a:schemeClr val="bg1"/>
                </a:solidFill>
              </a:rPr>
              <a:t> Credit Cards</a:t>
            </a:r>
            <a:endParaRPr lang="en-US" altLang="en-US" sz="3000" dirty="0">
              <a:solidFill>
                <a:schemeClr val="bg1"/>
              </a:solidFill>
            </a:endParaRPr>
          </a:p>
        </p:txBody>
      </p:sp>
      <p:pic>
        <p:nvPicPr>
          <p:cNvPr id="2057" name="Picture 9" descr="C:\Users\vsn4799a\AppData\Local\Microsoft\Windows\Temporary Internet Files\Content.IE5\UEFH1AMR\600831-credit-card-traps[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99522" y="2998348"/>
            <a:ext cx="2206278" cy="1242304"/>
          </a:xfrm>
          <a:prstGeom prst="rect">
            <a:avLst/>
          </a:prstGeom>
          <a:noFill/>
          <a:extLst>
            <a:ext uri="{909E8E84-426E-40DD-AFC4-6F175D3DCCD1}">
              <a14:hiddenFill xmlns:a14="http://schemas.microsoft.com/office/drawing/2010/main">
                <a:solidFill>
                  <a:srgbClr val="FFFFFF"/>
                </a:solidFill>
              </a14:hiddenFill>
            </a:ext>
          </a:extLst>
        </p:spPr>
      </p:pic>
      <p:pic>
        <p:nvPicPr>
          <p:cNvPr id="2069" name="Picture 21" descr="C:\Users\vsn4799a\AppData\Local\Microsoft\Windows\Temporary Internet Files\Content.IE5\MWBAU9JY\credit-cards[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2000" y="914400"/>
            <a:ext cx="2057400" cy="205740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689417" y="6303759"/>
            <a:ext cx="1149410" cy="392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9" name="Rectangle 1"/>
          <p:cNvSpPr>
            <a:spLocks noChangeArrowheads="1"/>
          </p:cNvSpPr>
          <p:nvPr/>
        </p:nvSpPr>
        <p:spPr bwMode="auto">
          <a:xfrm>
            <a:off x="4953000" y="0"/>
            <a:ext cx="32004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sz="3000" b="1" dirty="0">
                <a:solidFill>
                  <a:schemeClr val="bg1"/>
                </a:solidFill>
              </a:rPr>
              <a:t> Credit Cards</a:t>
            </a:r>
            <a:endParaRPr lang="en-US" altLang="en-US" sz="3000" dirty="0">
              <a:solidFill>
                <a:schemeClr val="bg1"/>
              </a:solidFill>
            </a:endParaRPr>
          </a:p>
        </p:txBody>
      </p:sp>
      <p:sp>
        <p:nvSpPr>
          <p:cNvPr id="4" name="TextBox 3"/>
          <p:cNvSpPr txBox="1"/>
          <p:nvPr/>
        </p:nvSpPr>
        <p:spPr>
          <a:xfrm>
            <a:off x="949205" y="993440"/>
            <a:ext cx="7620000" cy="5427127"/>
          </a:xfrm>
          <a:prstGeom prst="rect">
            <a:avLst/>
          </a:prstGeom>
          <a:noFill/>
        </p:spPr>
        <p:txBody>
          <a:bodyPr wrap="square" rtlCol="0">
            <a:spAutoFit/>
          </a:bodyPr>
          <a:lstStyle/>
          <a:p>
            <a:pPr>
              <a:lnSpc>
                <a:spcPts val="2600"/>
              </a:lnSpc>
            </a:pPr>
            <a:r>
              <a:rPr lang="en-US" altLang="en-US" sz="2000" b="1" dirty="0"/>
              <a:t>Credit Card Advantages</a:t>
            </a:r>
          </a:p>
          <a:p>
            <a:pPr marL="285750" indent="-285750">
              <a:lnSpc>
                <a:spcPts val="2600"/>
              </a:lnSpc>
              <a:buFont typeface="Arial" panose="020B0604020202020204" pitchFamily="34" charset="0"/>
              <a:buChar char="•"/>
            </a:pPr>
            <a:r>
              <a:rPr lang="en-US" altLang="en-US" sz="2000" dirty="0"/>
              <a:t>Convenient  </a:t>
            </a:r>
          </a:p>
          <a:p>
            <a:pPr marL="285750" indent="-285750">
              <a:lnSpc>
                <a:spcPts val="2600"/>
              </a:lnSpc>
              <a:buFont typeface="Arial" panose="020B0604020202020204" pitchFamily="34" charset="0"/>
              <a:buChar char="•"/>
            </a:pPr>
            <a:r>
              <a:rPr lang="en-US" altLang="en-US" sz="2000" dirty="0"/>
              <a:t>Purchasing power </a:t>
            </a:r>
          </a:p>
          <a:p>
            <a:pPr marL="285750" indent="-285750">
              <a:lnSpc>
                <a:spcPts val="2600"/>
              </a:lnSpc>
              <a:buFont typeface="Arial" panose="020B0604020202020204" pitchFamily="34" charset="0"/>
              <a:buChar char="•"/>
            </a:pPr>
            <a:r>
              <a:rPr lang="en-US" altLang="en-US" sz="2000" dirty="0"/>
              <a:t>Buy now and pay later, gives you more time </a:t>
            </a:r>
          </a:p>
          <a:p>
            <a:pPr marL="285750" indent="-285750">
              <a:lnSpc>
                <a:spcPts val="2600"/>
              </a:lnSpc>
              <a:buFont typeface="Arial" panose="020B0604020202020204" pitchFamily="34" charset="0"/>
              <a:buChar char="•"/>
            </a:pPr>
            <a:r>
              <a:rPr lang="en-US" altLang="en-US" sz="2000" dirty="0"/>
              <a:t>Build credit by keeping current with your payments   </a:t>
            </a:r>
          </a:p>
          <a:p>
            <a:pPr marL="285750" indent="-285750">
              <a:lnSpc>
                <a:spcPts val="2600"/>
              </a:lnSpc>
              <a:buFont typeface="Arial" panose="020B0604020202020204" pitchFamily="34" charset="0"/>
              <a:buChar char="•"/>
            </a:pPr>
            <a:r>
              <a:rPr lang="en-US" altLang="en-US" sz="2000" dirty="0"/>
              <a:t>Emergency use can  “save the day” </a:t>
            </a:r>
          </a:p>
          <a:p>
            <a:pPr marL="285750" indent="-285750">
              <a:lnSpc>
                <a:spcPts val="2600"/>
              </a:lnSpc>
              <a:buFont typeface="Arial" panose="020B0604020202020204" pitchFamily="34" charset="0"/>
              <a:buChar char="•"/>
            </a:pPr>
            <a:r>
              <a:rPr lang="en-US" altLang="en-US" sz="2000" dirty="0"/>
              <a:t>Better federal protections against fraud than debit cards. </a:t>
            </a:r>
          </a:p>
          <a:p>
            <a:pPr>
              <a:lnSpc>
                <a:spcPts val="2600"/>
              </a:lnSpc>
            </a:pPr>
            <a:endParaRPr lang="en-US" altLang="en-US" sz="2000" dirty="0"/>
          </a:p>
          <a:p>
            <a:pPr>
              <a:lnSpc>
                <a:spcPts val="2600"/>
              </a:lnSpc>
            </a:pPr>
            <a:r>
              <a:rPr lang="en-US" altLang="en-US" sz="2000" b="1" dirty="0"/>
              <a:t>Credit Card Disadvantages</a:t>
            </a:r>
          </a:p>
          <a:p>
            <a:pPr marL="285750" indent="-285750">
              <a:lnSpc>
                <a:spcPts val="2600"/>
              </a:lnSpc>
              <a:buFont typeface="Arial" panose="020B0604020202020204" pitchFamily="34" charset="0"/>
              <a:buChar char="•"/>
            </a:pPr>
            <a:r>
              <a:rPr lang="en-US" altLang="en-US" sz="2000" dirty="0"/>
              <a:t>Pay back with interest may drag you deeper in debt</a:t>
            </a:r>
          </a:p>
          <a:p>
            <a:pPr marL="285750" indent="-285750">
              <a:lnSpc>
                <a:spcPts val="2600"/>
              </a:lnSpc>
              <a:buFont typeface="Arial" panose="020B0604020202020204" pitchFamily="34" charset="0"/>
              <a:buChar char="•"/>
            </a:pPr>
            <a:r>
              <a:rPr lang="en-US" altLang="en-US" sz="2000" dirty="0"/>
              <a:t>It becomes too easy to spend Money  </a:t>
            </a:r>
            <a:endParaRPr lang="en-US" altLang="en-US" sz="2000" dirty="0" smtClean="0"/>
          </a:p>
          <a:p>
            <a:pPr marL="285750" indent="-285750">
              <a:lnSpc>
                <a:spcPts val="2600"/>
              </a:lnSpc>
              <a:buFont typeface="Arial" panose="020B0604020202020204" pitchFamily="34" charset="0"/>
              <a:buChar char="•"/>
            </a:pPr>
            <a:r>
              <a:rPr lang="en-US" altLang="en-US" sz="2000" dirty="0" smtClean="0"/>
              <a:t>Some cards have Annual Fees </a:t>
            </a:r>
          </a:p>
          <a:p>
            <a:pPr marL="285750" indent="-285750">
              <a:lnSpc>
                <a:spcPts val="2600"/>
              </a:lnSpc>
              <a:buFont typeface="Arial" panose="020B0604020202020204" pitchFamily="34" charset="0"/>
              <a:buChar char="•"/>
            </a:pPr>
            <a:r>
              <a:rPr lang="en-US" altLang="en-US" sz="2000" dirty="0" smtClean="0"/>
              <a:t>Become detached </a:t>
            </a:r>
            <a:r>
              <a:rPr lang="en-US" altLang="en-US" sz="2000" dirty="0"/>
              <a:t>from spending </a:t>
            </a:r>
          </a:p>
          <a:p>
            <a:pPr marL="285750" indent="-285750">
              <a:lnSpc>
                <a:spcPts val="2600"/>
              </a:lnSpc>
              <a:buFont typeface="Arial" panose="020B0604020202020204" pitchFamily="34" charset="0"/>
              <a:buChar char="•"/>
            </a:pPr>
            <a:r>
              <a:rPr lang="en-US" altLang="en-US" sz="2000" dirty="0" smtClean="0"/>
              <a:t>Pay </a:t>
            </a:r>
            <a:r>
              <a:rPr lang="en-US" altLang="en-US" sz="2000" dirty="0"/>
              <a:t>interest on interest</a:t>
            </a:r>
            <a:r>
              <a:rPr lang="en-US" altLang="en-US" sz="2000" dirty="0" smtClean="0"/>
              <a:t>; </a:t>
            </a:r>
            <a:r>
              <a:rPr lang="en-US" altLang="en-US" sz="2000" dirty="0"/>
              <a:t>a circle of debt </a:t>
            </a:r>
          </a:p>
          <a:p>
            <a:pPr marL="285750" indent="-285750">
              <a:lnSpc>
                <a:spcPts val="2600"/>
              </a:lnSpc>
              <a:buFont typeface="Arial" panose="020B0604020202020204" pitchFamily="34" charset="0"/>
              <a:buChar char="•"/>
            </a:pPr>
            <a:r>
              <a:rPr lang="en-US" altLang="en-US" sz="2000" dirty="0"/>
              <a:t>May send </a:t>
            </a:r>
            <a:r>
              <a:rPr lang="en-US" altLang="en-US" sz="2000" dirty="0" smtClean="0"/>
              <a:t>credit </a:t>
            </a:r>
            <a:r>
              <a:rPr lang="en-US" altLang="en-US" sz="2000" dirty="0"/>
              <a:t>score into a downward spiral </a:t>
            </a:r>
          </a:p>
          <a:p>
            <a:pPr>
              <a:lnSpc>
                <a:spcPts val="2600"/>
              </a:lnSpc>
            </a:pPr>
            <a:endParaRPr lang="en-US" altLang="en-US" sz="2000" dirty="0"/>
          </a:p>
        </p:txBody>
      </p:sp>
      <p:grpSp>
        <p:nvGrpSpPr>
          <p:cNvPr id="5" name="Group 4"/>
          <p:cNvGrpSpPr/>
          <p:nvPr/>
        </p:nvGrpSpPr>
        <p:grpSpPr>
          <a:xfrm>
            <a:off x="6819346" y="5940082"/>
            <a:ext cx="727887" cy="682650"/>
            <a:chOff x="7826717" y="5592093"/>
            <a:chExt cx="865943" cy="808490"/>
          </a:xfrm>
        </p:grpSpPr>
        <p:pic>
          <p:nvPicPr>
            <p:cNvPr id="6" name="Object 5" descr="image005"/>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14770"/>
            <a:stretch/>
          </p:blipFill>
          <p:spPr bwMode="auto">
            <a:xfrm>
              <a:off x="7924801" y="5838314"/>
              <a:ext cx="669776" cy="562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p:cNvSpPr txBox="1"/>
            <p:nvPr/>
          </p:nvSpPr>
          <p:spPr>
            <a:xfrm>
              <a:off x="7826717" y="5592093"/>
              <a:ext cx="865943" cy="246221"/>
            </a:xfrm>
            <a:prstGeom prst="rect">
              <a:avLst/>
            </a:prstGeom>
            <a:noFill/>
          </p:spPr>
          <p:txBody>
            <a:bodyPr wrap="none" rtlCol="0">
              <a:spAutoFit/>
            </a:bodyPr>
            <a:lstStyle/>
            <a:p>
              <a:r>
                <a:rPr lang="en-US" sz="1000" b="1" dirty="0"/>
                <a:t>Discussion</a:t>
              </a:r>
            </a:p>
          </p:txBody>
        </p:sp>
      </p:grpSp>
      <p:pic>
        <p:nvPicPr>
          <p:cNvPr id="8"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89417" y="6303759"/>
            <a:ext cx="1149410" cy="392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395484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Effect transition="in" filter="fade">
                                      <p:cBhvr>
                                        <p:cTn id="7" dur="500"/>
                                        <p:tgtEl>
                                          <p:spTgt spid="4">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4">
                                            <p:txEl>
                                              <p:pRg st="2" end="2"/>
                                            </p:txEl>
                                          </p:spTgt>
                                        </p:tgtEl>
                                        <p:attrNameLst>
                                          <p:attrName>style.visibility</p:attrName>
                                        </p:attrNameLst>
                                      </p:cBhvr>
                                      <p:to>
                                        <p:strVal val="visible"/>
                                      </p:to>
                                    </p:set>
                                    <p:animEffect transition="in" filter="fade">
                                      <p:cBhvr>
                                        <p:cTn id="10" dur="500"/>
                                        <p:tgtEl>
                                          <p:spTgt spid="4">
                                            <p:txEl>
                                              <p:pRg st="2" end="2"/>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4">
                                            <p:txEl>
                                              <p:pRg st="3" end="3"/>
                                            </p:txEl>
                                          </p:spTgt>
                                        </p:tgtEl>
                                        <p:attrNameLst>
                                          <p:attrName>style.visibility</p:attrName>
                                        </p:attrNameLst>
                                      </p:cBhvr>
                                      <p:to>
                                        <p:strVal val="visible"/>
                                      </p:to>
                                    </p:set>
                                    <p:animEffect transition="in" filter="fade">
                                      <p:cBhvr>
                                        <p:cTn id="13" dur="500"/>
                                        <p:tgtEl>
                                          <p:spTgt spid="4">
                                            <p:txEl>
                                              <p:pRg st="3" end="3"/>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4">
                                            <p:txEl>
                                              <p:pRg st="4" end="4"/>
                                            </p:txEl>
                                          </p:spTgt>
                                        </p:tgtEl>
                                        <p:attrNameLst>
                                          <p:attrName>style.visibility</p:attrName>
                                        </p:attrNameLst>
                                      </p:cBhvr>
                                      <p:to>
                                        <p:strVal val="visible"/>
                                      </p:to>
                                    </p:set>
                                    <p:animEffect transition="in" filter="fade">
                                      <p:cBhvr>
                                        <p:cTn id="16" dur="500"/>
                                        <p:tgtEl>
                                          <p:spTgt spid="4">
                                            <p:txEl>
                                              <p:pRg st="4" end="4"/>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4">
                                            <p:txEl>
                                              <p:pRg st="5" end="5"/>
                                            </p:txEl>
                                          </p:spTgt>
                                        </p:tgtEl>
                                        <p:attrNameLst>
                                          <p:attrName>style.visibility</p:attrName>
                                        </p:attrNameLst>
                                      </p:cBhvr>
                                      <p:to>
                                        <p:strVal val="visible"/>
                                      </p:to>
                                    </p:set>
                                    <p:animEffect transition="in" filter="fade">
                                      <p:cBhvr>
                                        <p:cTn id="19" dur="500"/>
                                        <p:tgtEl>
                                          <p:spTgt spid="4">
                                            <p:txEl>
                                              <p:pRg st="5" end="5"/>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4">
                                            <p:txEl>
                                              <p:pRg st="6" end="6"/>
                                            </p:txEl>
                                          </p:spTgt>
                                        </p:tgtEl>
                                        <p:attrNameLst>
                                          <p:attrName>style.visibility</p:attrName>
                                        </p:attrNameLst>
                                      </p:cBhvr>
                                      <p:to>
                                        <p:strVal val="visible"/>
                                      </p:to>
                                    </p:set>
                                    <p:animEffect transition="in" filter="fade">
                                      <p:cBhvr>
                                        <p:cTn id="22" dur="500"/>
                                        <p:tgtEl>
                                          <p:spTgt spid="4">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4">
                                            <p:txEl>
                                              <p:pRg st="9" end="9"/>
                                            </p:txEl>
                                          </p:spTgt>
                                        </p:tgtEl>
                                        <p:attrNameLst>
                                          <p:attrName>style.visibility</p:attrName>
                                        </p:attrNameLst>
                                      </p:cBhvr>
                                      <p:to>
                                        <p:strVal val="visible"/>
                                      </p:to>
                                    </p:set>
                                    <p:animEffect transition="in" filter="fade">
                                      <p:cBhvr>
                                        <p:cTn id="27" dur="500"/>
                                        <p:tgtEl>
                                          <p:spTgt spid="4">
                                            <p:txEl>
                                              <p:pRg st="9" end="9"/>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4">
                                            <p:txEl>
                                              <p:pRg st="10" end="10"/>
                                            </p:txEl>
                                          </p:spTgt>
                                        </p:tgtEl>
                                        <p:attrNameLst>
                                          <p:attrName>style.visibility</p:attrName>
                                        </p:attrNameLst>
                                      </p:cBhvr>
                                      <p:to>
                                        <p:strVal val="visible"/>
                                      </p:to>
                                    </p:set>
                                    <p:animEffect transition="in" filter="fade">
                                      <p:cBhvr>
                                        <p:cTn id="30" dur="500"/>
                                        <p:tgtEl>
                                          <p:spTgt spid="4">
                                            <p:txEl>
                                              <p:pRg st="10" end="10"/>
                                            </p:txEl>
                                          </p:spTgt>
                                        </p:tgtEl>
                                      </p:cBhvr>
                                    </p:animEffect>
                                  </p:childTnLst>
                                </p:cTn>
                              </p:par>
                              <p:par>
                                <p:cTn id="31" presetID="10" presetClass="entr" presetSubtype="0" fill="hold" nodeType="withEffect">
                                  <p:stCondLst>
                                    <p:cond delay="0"/>
                                  </p:stCondLst>
                                  <p:childTnLst>
                                    <p:set>
                                      <p:cBhvr>
                                        <p:cTn id="32" dur="1" fill="hold">
                                          <p:stCondLst>
                                            <p:cond delay="0"/>
                                          </p:stCondLst>
                                        </p:cTn>
                                        <p:tgtEl>
                                          <p:spTgt spid="4">
                                            <p:txEl>
                                              <p:pRg st="11" end="11"/>
                                            </p:txEl>
                                          </p:spTgt>
                                        </p:tgtEl>
                                        <p:attrNameLst>
                                          <p:attrName>style.visibility</p:attrName>
                                        </p:attrNameLst>
                                      </p:cBhvr>
                                      <p:to>
                                        <p:strVal val="visible"/>
                                      </p:to>
                                    </p:set>
                                    <p:animEffect transition="in" filter="fade">
                                      <p:cBhvr>
                                        <p:cTn id="33" dur="500"/>
                                        <p:tgtEl>
                                          <p:spTgt spid="4">
                                            <p:txEl>
                                              <p:pRg st="11" end="11"/>
                                            </p:txEl>
                                          </p:spTgt>
                                        </p:tgtEl>
                                      </p:cBhvr>
                                    </p:animEffect>
                                  </p:childTnLst>
                                </p:cTn>
                              </p:par>
                              <p:par>
                                <p:cTn id="34" presetID="10" presetClass="entr" presetSubtype="0" fill="hold" nodeType="withEffect">
                                  <p:stCondLst>
                                    <p:cond delay="0"/>
                                  </p:stCondLst>
                                  <p:childTnLst>
                                    <p:set>
                                      <p:cBhvr>
                                        <p:cTn id="35" dur="1" fill="hold">
                                          <p:stCondLst>
                                            <p:cond delay="0"/>
                                          </p:stCondLst>
                                        </p:cTn>
                                        <p:tgtEl>
                                          <p:spTgt spid="4">
                                            <p:txEl>
                                              <p:pRg st="12" end="12"/>
                                            </p:txEl>
                                          </p:spTgt>
                                        </p:tgtEl>
                                        <p:attrNameLst>
                                          <p:attrName>style.visibility</p:attrName>
                                        </p:attrNameLst>
                                      </p:cBhvr>
                                      <p:to>
                                        <p:strVal val="visible"/>
                                      </p:to>
                                    </p:set>
                                    <p:animEffect transition="in" filter="fade">
                                      <p:cBhvr>
                                        <p:cTn id="36" dur="500"/>
                                        <p:tgtEl>
                                          <p:spTgt spid="4">
                                            <p:txEl>
                                              <p:pRg st="12" end="12"/>
                                            </p:txEl>
                                          </p:spTgt>
                                        </p:tgtEl>
                                      </p:cBhvr>
                                    </p:animEffect>
                                  </p:childTnLst>
                                </p:cTn>
                              </p:par>
                              <p:par>
                                <p:cTn id="37" presetID="10" presetClass="entr" presetSubtype="0" fill="hold" nodeType="withEffect">
                                  <p:stCondLst>
                                    <p:cond delay="0"/>
                                  </p:stCondLst>
                                  <p:childTnLst>
                                    <p:set>
                                      <p:cBhvr>
                                        <p:cTn id="38" dur="1" fill="hold">
                                          <p:stCondLst>
                                            <p:cond delay="0"/>
                                          </p:stCondLst>
                                        </p:cTn>
                                        <p:tgtEl>
                                          <p:spTgt spid="4">
                                            <p:txEl>
                                              <p:pRg st="13" end="13"/>
                                            </p:txEl>
                                          </p:spTgt>
                                        </p:tgtEl>
                                        <p:attrNameLst>
                                          <p:attrName>style.visibility</p:attrName>
                                        </p:attrNameLst>
                                      </p:cBhvr>
                                      <p:to>
                                        <p:strVal val="visible"/>
                                      </p:to>
                                    </p:set>
                                    <p:animEffect transition="in" filter="fade">
                                      <p:cBhvr>
                                        <p:cTn id="39" dur="500"/>
                                        <p:tgtEl>
                                          <p:spTgt spid="4">
                                            <p:txEl>
                                              <p:pRg st="13" end="13"/>
                                            </p:txEl>
                                          </p:spTgt>
                                        </p:tgtEl>
                                      </p:cBhvr>
                                    </p:animEffect>
                                  </p:childTnLst>
                                </p:cTn>
                              </p:par>
                              <p:par>
                                <p:cTn id="40" presetID="10" presetClass="entr" presetSubtype="0" fill="hold" nodeType="withEffect">
                                  <p:stCondLst>
                                    <p:cond delay="0"/>
                                  </p:stCondLst>
                                  <p:childTnLst>
                                    <p:set>
                                      <p:cBhvr>
                                        <p:cTn id="41" dur="1" fill="hold">
                                          <p:stCondLst>
                                            <p:cond delay="0"/>
                                          </p:stCondLst>
                                        </p:cTn>
                                        <p:tgtEl>
                                          <p:spTgt spid="4">
                                            <p:txEl>
                                              <p:pRg st="14" end="14"/>
                                            </p:txEl>
                                          </p:spTgt>
                                        </p:tgtEl>
                                        <p:attrNameLst>
                                          <p:attrName>style.visibility</p:attrName>
                                        </p:attrNameLst>
                                      </p:cBhvr>
                                      <p:to>
                                        <p:strVal val="visible"/>
                                      </p:to>
                                    </p:set>
                                    <p:animEffect transition="in" filter="fade">
                                      <p:cBhvr>
                                        <p:cTn id="42" dur="500"/>
                                        <p:tgtEl>
                                          <p:spTgt spid="4">
                                            <p:txEl>
                                              <p:pRg st="14" end="1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TextBox 1"/>
          <p:cNvSpPr txBox="1">
            <a:spLocks noChangeArrowheads="1"/>
          </p:cNvSpPr>
          <p:nvPr/>
        </p:nvSpPr>
        <p:spPr bwMode="auto">
          <a:xfrm>
            <a:off x="990599" y="2220306"/>
            <a:ext cx="5236779"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chemeClr val="accent1"/>
              </a:buClr>
              <a:buSzPct val="76000"/>
              <a:buFont typeface="Wingdings 2" pitchFamily="18" charset="2"/>
              <a:buChar char=""/>
              <a:defRPr sz="2400">
                <a:solidFill>
                  <a:schemeClr val="tx2"/>
                </a:solidFill>
                <a:latin typeface="Century Gothic" pitchFamily="34" charset="0"/>
              </a:defRPr>
            </a:lvl1pPr>
            <a:lvl2pPr marL="742950" indent="-285750">
              <a:spcBef>
                <a:spcPct val="20000"/>
              </a:spcBef>
              <a:buClr>
                <a:schemeClr val="accent1"/>
              </a:buClr>
              <a:buSzPct val="76000"/>
              <a:buFont typeface="Wingdings 2" pitchFamily="18" charset="2"/>
              <a:buChar char=""/>
              <a:defRPr sz="2200">
                <a:solidFill>
                  <a:schemeClr val="tx2"/>
                </a:solidFill>
                <a:latin typeface="Century Gothic" pitchFamily="34" charset="0"/>
              </a:defRPr>
            </a:lvl2pPr>
            <a:lvl3pPr marL="1143000" indent="-228600">
              <a:spcBef>
                <a:spcPct val="20000"/>
              </a:spcBef>
              <a:buClr>
                <a:schemeClr val="accent1"/>
              </a:buClr>
              <a:buSzPct val="76000"/>
              <a:buFont typeface="Wingdings 2" pitchFamily="18" charset="2"/>
              <a:buChar char=""/>
              <a:defRPr sz="2000">
                <a:solidFill>
                  <a:schemeClr val="tx2"/>
                </a:solidFill>
                <a:latin typeface="Century Gothic" pitchFamily="34" charset="0"/>
              </a:defRPr>
            </a:lvl3pPr>
            <a:lvl4pPr marL="1600200" indent="-228600">
              <a:spcBef>
                <a:spcPct val="20000"/>
              </a:spcBef>
              <a:buClr>
                <a:schemeClr val="accent1"/>
              </a:buClr>
              <a:buSzPct val="76000"/>
              <a:buFont typeface="Wingdings 2" pitchFamily="18" charset="2"/>
              <a:buChar char=""/>
              <a:defRPr>
                <a:solidFill>
                  <a:schemeClr val="tx2"/>
                </a:solidFill>
                <a:latin typeface="Century Gothic" pitchFamily="34" charset="0"/>
              </a:defRPr>
            </a:lvl4pPr>
            <a:lvl5pPr marL="2057400" indent="-228600">
              <a:spcBef>
                <a:spcPct val="20000"/>
              </a:spcBef>
              <a:buClr>
                <a:schemeClr val="accent1"/>
              </a:buClr>
              <a:buSzPct val="76000"/>
              <a:buFont typeface="Wingdings 2" pitchFamily="18" charset="2"/>
              <a:buChar char=""/>
              <a:defRPr sz="1600">
                <a:solidFill>
                  <a:schemeClr val="tx2"/>
                </a:solidFill>
                <a:latin typeface="Century Gothic" pitchFamily="34" charset="0"/>
              </a:defRPr>
            </a:lvl5pPr>
            <a:lvl6pPr marL="25146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6pPr>
            <a:lvl7pPr marL="29718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7pPr>
            <a:lvl8pPr marL="34290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8pPr>
            <a:lvl9pPr marL="38862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9pPr>
          </a:lstStyle>
          <a:p>
            <a:pPr>
              <a:spcBef>
                <a:spcPct val="0"/>
              </a:spcBef>
              <a:buClrTx/>
              <a:buSzTx/>
              <a:buFontTx/>
              <a:buNone/>
            </a:pPr>
            <a:r>
              <a:rPr lang="en-US" altLang="en-US" b="1" dirty="0">
                <a:solidFill>
                  <a:schemeClr val="tx1"/>
                </a:solidFill>
                <a:latin typeface="Arial" charset="0"/>
              </a:rPr>
              <a:t>Average Credit Card Debt</a:t>
            </a:r>
          </a:p>
          <a:p>
            <a:pPr>
              <a:spcBef>
                <a:spcPct val="0"/>
              </a:spcBef>
              <a:buClrTx/>
              <a:buSzTx/>
              <a:buFontTx/>
              <a:buNone/>
            </a:pPr>
            <a:r>
              <a:rPr lang="en-US" altLang="en-US" b="1" dirty="0">
                <a:solidFill>
                  <a:schemeClr val="tx1"/>
                </a:solidFill>
                <a:latin typeface="Arial" charset="0"/>
              </a:rPr>
              <a:t>Typical Interest Rate</a:t>
            </a:r>
          </a:p>
          <a:p>
            <a:pPr>
              <a:spcBef>
                <a:spcPct val="0"/>
              </a:spcBef>
              <a:buClrTx/>
              <a:buSzTx/>
              <a:buFontTx/>
              <a:buNone/>
            </a:pPr>
            <a:r>
              <a:rPr lang="en-US" altLang="en-US" b="1" dirty="0">
                <a:solidFill>
                  <a:schemeClr val="tx1"/>
                </a:solidFill>
                <a:latin typeface="Arial" charset="0"/>
              </a:rPr>
              <a:t>Minimum Payment</a:t>
            </a:r>
          </a:p>
          <a:p>
            <a:pPr>
              <a:spcBef>
                <a:spcPct val="0"/>
              </a:spcBef>
              <a:buClrTx/>
              <a:buSzTx/>
              <a:buFontTx/>
              <a:buNone/>
            </a:pPr>
            <a:endParaRPr lang="en-US" altLang="en-US" b="1" dirty="0">
              <a:solidFill>
                <a:schemeClr val="tx1"/>
              </a:solidFill>
              <a:latin typeface="Arial" charset="0"/>
            </a:endParaRPr>
          </a:p>
          <a:p>
            <a:pPr>
              <a:spcBef>
                <a:spcPct val="0"/>
              </a:spcBef>
              <a:buClrTx/>
              <a:buSzTx/>
              <a:buFontTx/>
              <a:buNone/>
            </a:pPr>
            <a:r>
              <a:rPr lang="en-US" altLang="en-US" b="1" dirty="0">
                <a:solidFill>
                  <a:schemeClr val="tx1"/>
                </a:solidFill>
                <a:latin typeface="Arial" charset="0"/>
              </a:rPr>
              <a:t>Years to Pay Off . . . . . . </a:t>
            </a:r>
          </a:p>
          <a:p>
            <a:pPr>
              <a:spcBef>
                <a:spcPct val="0"/>
              </a:spcBef>
              <a:buClrTx/>
              <a:buSzTx/>
              <a:buFontTx/>
              <a:buNone/>
            </a:pPr>
            <a:endParaRPr lang="en-US" altLang="en-US" b="1" dirty="0">
              <a:solidFill>
                <a:schemeClr val="tx1"/>
              </a:solidFill>
              <a:latin typeface="Arial" charset="0"/>
            </a:endParaRPr>
          </a:p>
          <a:p>
            <a:pPr>
              <a:spcBef>
                <a:spcPct val="0"/>
              </a:spcBef>
              <a:buClrTx/>
              <a:buSzTx/>
              <a:buFontTx/>
              <a:buNone/>
            </a:pPr>
            <a:r>
              <a:rPr lang="en-US" altLang="en-US" b="1" dirty="0">
                <a:solidFill>
                  <a:schemeClr val="tx1"/>
                </a:solidFill>
                <a:latin typeface="Arial" charset="0"/>
              </a:rPr>
              <a:t>Total Paid . . . . . . . . . . . . . . . . . . . . . </a:t>
            </a:r>
          </a:p>
        </p:txBody>
      </p:sp>
      <p:sp>
        <p:nvSpPr>
          <p:cNvPr id="27652" name="Rectangle 1"/>
          <p:cNvSpPr>
            <a:spLocks noChangeArrowheads="1"/>
          </p:cNvSpPr>
          <p:nvPr/>
        </p:nvSpPr>
        <p:spPr bwMode="auto">
          <a:xfrm>
            <a:off x="4892630" y="-11430"/>
            <a:ext cx="32004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sz="3200" b="1" i="1" dirty="0">
                <a:solidFill>
                  <a:schemeClr val="bg1"/>
                </a:solidFill>
              </a:rPr>
              <a:t>  </a:t>
            </a:r>
            <a:r>
              <a:rPr lang="en-US" altLang="en-US" sz="3000" b="1" dirty="0">
                <a:solidFill>
                  <a:schemeClr val="bg1"/>
                </a:solidFill>
              </a:rPr>
              <a:t>Credit Cards  </a:t>
            </a:r>
            <a:endParaRPr lang="en-US" altLang="en-US" sz="3000" dirty="0">
              <a:solidFill>
                <a:schemeClr val="bg1"/>
              </a:solidFill>
            </a:endParaRPr>
          </a:p>
        </p:txBody>
      </p:sp>
      <p:sp>
        <p:nvSpPr>
          <p:cNvPr id="27653" name="TextBox 2"/>
          <p:cNvSpPr txBox="1">
            <a:spLocks noChangeArrowheads="1"/>
          </p:cNvSpPr>
          <p:nvPr/>
        </p:nvSpPr>
        <p:spPr bwMode="auto">
          <a:xfrm>
            <a:off x="1728833" y="5142229"/>
            <a:ext cx="436529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dirty="0" smtClean="0"/>
              <a:t>*Federal </a:t>
            </a:r>
            <a:r>
              <a:rPr lang="en-US" altLang="en-US" dirty="0"/>
              <a:t>Reserve Statistics – June </a:t>
            </a:r>
            <a:r>
              <a:rPr lang="en-US" altLang="en-US" dirty="0" smtClean="0"/>
              <a:t>2018 </a:t>
            </a:r>
            <a:endParaRPr lang="en-US" altLang="en-US" dirty="0"/>
          </a:p>
        </p:txBody>
      </p:sp>
      <p:sp>
        <p:nvSpPr>
          <p:cNvPr id="6" name="Title 4"/>
          <p:cNvSpPr txBox="1">
            <a:spLocks/>
          </p:cNvSpPr>
          <p:nvPr/>
        </p:nvSpPr>
        <p:spPr bwMode="auto">
          <a:xfrm>
            <a:off x="914400" y="1020912"/>
            <a:ext cx="5181600"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lgn="l" rtl="0" fontAlgn="base">
              <a:spcBef>
                <a:spcPct val="0"/>
              </a:spcBef>
              <a:spcAft>
                <a:spcPct val="0"/>
              </a:spcAft>
              <a:defRPr sz="4000" kern="1200">
                <a:solidFill>
                  <a:schemeClr val="accent1"/>
                </a:solidFill>
                <a:latin typeface="+mj-lt"/>
                <a:ea typeface="+mj-ea"/>
                <a:cs typeface="+mj-cs"/>
              </a:defRPr>
            </a:lvl1pPr>
            <a:lvl2pPr algn="l" rtl="0" fontAlgn="base">
              <a:spcBef>
                <a:spcPct val="0"/>
              </a:spcBef>
              <a:spcAft>
                <a:spcPct val="0"/>
              </a:spcAft>
              <a:defRPr sz="4000">
                <a:solidFill>
                  <a:schemeClr val="accent1"/>
                </a:solidFill>
                <a:latin typeface="Century Gothic" pitchFamily="34" charset="0"/>
              </a:defRPr>
            </a:lvl2pPr>
            <a:lvl3pPr algn="l" rtl="0" fontAlgn="base">
              <a:spcBef>
                <a:spcPct val="0"/>
              </a:spcBef>
              <a:spcAft>
                <a:spcPct val="0"/>
              </a:spcAft>
              <a:defRPr sz="4000">
                <a:solidFill>
                  <a:schemeClr val="accent1"/>
                </a:solidFill>
                <a:latin typeface="Century Gothic" pitchFamily="34" charset="0"/>
              </a:defRPr>
            </a:lvl3pPr>
            <a:lvl4pPr algn="l" rtl="0" fontAlgn="base">
              <a:spcBef>
                <a:spcPct val="0"/>
              </a:spcBef>
              <a:spcAft>
                <a:spcPct val="0"/>
              </a:spcAft>
              <a:defRPr sz="4000">
                <a:solidFill>
                  <a:schemeClr val="accent1"/>
                </a:solidFill>
                <a:latin typeface="Century Gothic" pitchFamily="34" charset="0"/>
              </a:defRPr>
            </a:lvl4pPr>
            <a:lvl5pPr algn="l" rtl="0" fontAlgn="base">
              <a:spcBef>
                <a:spcPct val="0"/>
              </a:spcBef>
              <a:spcAft>
                <a:spcPct val="0"/>
              </a:spcAft>
              <a:defRPr sz="4000">
                <a:solidFill>
                  <a:schemeClr val="accent1"/>
                </a:solidFill>
                <a:latin typeface="Century Gothic"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eaLnBrk="1" hangingPunct="1"/>
            <a:r>
              <a:rPr lang="en-US" altLang="en-US" sz="3000" b="1" dirty="0">
                <a:solidFill>
                  <a:srgbClr val="0070C0"/>
                </a:solidFill>
                <a:latin typeface="Arial" panose="020B0604020202020204" pitchFamily="34" charset="0"/>
                <a:cs typeface="Arial" panose="020B0604020202020204" pitchFamily="34" charset="0"/>
              </a:rPr>
              <a:t>Buy Now – Pay Later </a:t>
            </a:r>
          </a:p>
        </p:txBody>
      </p:sp>
      <p:sp>
        <p:nvSpPr>
          <p:cNvPr id="2" name="TextBox 1"/>
          <p:cNvSpPr txBox="1"/>
          <p:nvPr/>
        </p:nvSpPr>
        <p:spPr>
          <a:xfrm>
            <a:off x="4619207" y="2220302"/>
            <a:ext cx="2949783" cy="2677656"/>
          </a:xfrm>
          <a:prstGeom prst="rect">
            <a:avLst/>
          </a:prstGeom>
          <a:noFill/>
        </p:spPr>
        <p:txBody>
          <a:bodyPr wrap="none" rtlCol="0">
            <a:spAutoFit/>
          </a:bodyPr>
          <a:lstStyle/>
          <a:p>
            <a:pPr algn="r"/>
            <a:r>
              <a:rPr lang="en-US" altLang="en-US" sz="2400" b="1" dirty="0" smtClean="0">
                <a:solidFill>
                  <a:srgbClr val="C00000"/>
                </a:solidFill>
              </a:rPr>
              <a:t>$6,375</a:t>
            </a:r>
            <a:endParaRPr lang="en-US" altLang="en-US" sz="2400" b="1" dirty="0">
              <a:solidFill>
                <a:srgbClr val="C00000"/>
              </a:solidFill>
            </a:endParaRPr>
          </a:p>
          <a:p>
            <a:pPr algn="r"/>
            <a:r>
              <a:rPr lang="en-US" altLang="en-US" sz="2400" b="1" dirty="0">
                <a:solidFill>
                  <a:srgbClr val="C00000"/>
                </a:solidFill>
              </a:rPr>
              <a:t>18%</a:t>
            </a:r>
          </a:p>
          <a:p>
            <a:pPr algn="r"/>
            <a:r>
              <a:rPr lang="en-US" altLang="en-US" sz="2400" b="1" dirty="0" smtClean="0">
                <a:solidFill>
                  <a:srgbClr val="C00000"/>
                </a:solidFill>
              </a:rPr>
              <a:t>$100</a:t>
            </a:r>
            <a:endParaRPr lang="en-US" altLang="en-US" sz="2400" b="1" dirty="0">
              <a:solidFill>
                <a:srgbClr val="C00000"/>
              </a:solidFill>
            </a:endParaRPr>
          </a:p>
          <a:p>
            <a:pPr algn="r"/>
            <a:endParaRPr lang="en-US" altLang="en-US" sz="2400" b="1" dirty="0">
              <a:solidFill>
                <a:srgbClr val="C00000"/>
              </a:solidFill>
            </a:endParaRPr>
          </a:p>
          <a:p>
            <a:pPr algn="r"/>
            <a:r>
              <a:rPr lang="en-US" altLang="en-US" sz="2400" b="1" dirty="0" smtClean="0">
                <a:solidFill>
                  <a:srgbClr val="C00000"/>
                </a:solidFill>
              </a:rPr>
              <a:t>17 </a:t>
            </a:r>
            <a:r>
              <a:rPr lang="en-US" altLang="en-US" sz="2400" b="1" dirty="0">
                <a:solidFill>
                  <a:srgbClr val="C00000"/>
                </a:solidFill>
              </a:rPr>
              <a:t>Years, </a:t>
            </a:r>
            <a:r>
              <a:rPr lang="en-US" altLang="en-US" sz="2400" b="1" dirty="0" smtClean="0">
                <a:solidFill>
                  <a:srgbClr val="C00000"/>
                </a:solidFill>
              </a:rPr>
              <a:t>6 </a:t>
            </a:r>
            <a:r>
              <a:rPr lang="en-US" altLang="en-US" sz="2400" b="1" dirty="0">
                <a:solidFill>
                  <a:srgbClr val="C00000"/>
                </a:solidFill>
              </a:rPr>
              <a:t>Months</a:t>
            </a:r>
          </a:p>
          <a:p>
            <a:pPr algn="r"/>
            <a:endParaRPr lang="en-US" altLang="en-US" sz="2400" b="1" dirty="0">
              <a:solidFill>
                <a:srgbClr val="C00000"/>
              </a:solidFill>
            </a:endParaRPr>
          </a:p>
          <a:p>
            <a:pPr algn="r"/>
            <a:r>
              <a:rPr lang="en-US" altLang="en-US" sz="2400" b="1" dirty="0">
                <a:solidFill>
                  <a:srgbClr val="C00000"/>
                </a:solidFill>
              </a:rPr>
              <a:t>$</a:t>
            </a:r>
            <a:r>
              <a:rPr lang="en-US" altLang="en-US" sz="2400" b="1" dirty="0" smtClean="0">
                <a:solidFill>
                  <a:srgbClr val="C00000"/>
                </a:solidFill>
              </a:rPr>
              <a:t>14,643</a:t>
            </a:r>
            <a:endParaRPr lang="en-US" altLang="en-US" sz="2400" b="1" dirty="0">
              <a:solidFill>
                <a:srgbClr val="C00000"/>
              </a:solidFill>
            </a:endParaRPr>
          </a:p>
        </p:txBody>
      </p:sp>
      <p:sp>
        <p:nvSpPr>
          <p:cNvPr id="4" name="TextBox 3"/>
          <p:cNvSpPr txBox="1"/>
          <p:nvPr/>
        </p:nvSpPr>
        <p:spPr>
          <a:xfrm>
            <a:off x="7472848" y="2238702"/>
            <a:ext cx="344966" cy="584775"/>
          </a:xfrm>
          <a:prstGeom prst="rect">
            <a:avLst/>
          </a:prstGeom>
          <a:noFill/>
        </p:spPr>
        <p:txBody>
          <a:bodyPr wrap="none" rtlCol="0">
            <a:spAutoFit/>
          </a:bodyPr>
          <a:lstStyle/>
          <a:p>
            <a:r>
              <a:rPr lang="en-US" sz="3200" dirty="0"/>
              <a:t>*</a:t>
            </a:r>
          </a:p>
        </p:txBody>
      </p:sp>
      <p:grpSp>
        <p:nvGrpSpPr>
          <p:cNvPr id="10" name="Group 9"/>
          <p:cNvGrpSpPr/>
          <p:nvPr/>
        </p:nvGrpSpPr>
        <p:grpSpPr>
          <a:xfrm>
            <a:off x="6722691" y="5988353"/>
            <a:ext cx="727887" cy="682650"/>
            <a:chOff x="7822843" y="5645031"/>
            <a:chExt cx="865943" cy="808490"/>
          </a:xfrm>
        </p:grpSpPr>
        <p:pic>
          <p:nvPicPr>
            <p:cNvPr id="11" name="Object 5" descr="image005"/>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14770"/>
            <a:stretch/>
          </p:blipFill>
          <p:spPr bwMode="auto">
            <a:xfrm>
              <a:off x="7920925" y="5891252"/>
              <a:ext cx="669776" cy="562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Box 11"/>
            <p:cNvSpPr txBox="1"/>
            <p:nvPr/>
          </p:nvSpPr>
          <p:spPr>
            <a:xfrm>
              <a:off x="7822843" y="5645031"/>
              <a:ext cx="865943" cy="246221"/>
            </a:xfrm>
            <a:prstGeom prst="rect">
              <a:avLst/>
            </a:prstGeom>
            <a:noFill/>
          </p:spPr>
          <p:txBody>
            <a:bodyPr wrap="none" rtlCol="0">
              <a:spAutoFit/>
            </a:bodyPr>
            <a:lstStyle/>
            <a:p>
              <a:r>
                <a:rPr lang="en-US" sz="1000" b="1" dirty="0"/>
                <a:t>Discussion</a:t>
              </a:r>
            </a:p>
          </p:txBody>
        </p:sp>
      </p:grpSp>
      <p:pic>
        <p:nvPicPr>
          <p:cNvPr id="13"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89417" y="6303759"/>
            <a:ext cx="1149410" cy="392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40986" y="869303"/>
            <a:ext cx="3932537" cy="5359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1" name="TextBox 3"/>
          <p:cNvSpPr txBox="1">
            <a:spLocks noChangeArrowheads="1"/>
          </p:cNvSpPr>
          <p:nvPr/>
        </p:nvSpPr>
        <p:spPr bwMode="auto">
          <a:xfrm>
            <a:off x="1957793" y="5231290"/>
            <a:ext cx="22479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1"/>
              </a:buClr>
              <a:buSzPct val="76000"/>
              <a:buFont typeface="Wingdings 2" pitchFamily="18" charset="2"/>
              <a:buChar char=""/>
              <a:defRPr sz="2400">
                <a:solidFill>
                  <a:schemeClr val="tx2"/>
                </a:solidFill>
                <a:latin typeface="Century Gothic" pitchFamily="34" charset="0"/>
              </a:defRPr>
            </a:lvl1pPr>
            <a:lvl2pPr marL="742950" indent="-285750">
              <a:spcBef>
                <a:spcPct val="20000"/>
              </a:spcBef>
              <a:buClr>
                <a:schemeClr val="accent1"/>
              </a:buClr>
              <a:buSzPct val="76000"/>
              <a:buFont typeface="Wingdings 2" pitchFamily="18" charset="2"/>
              <a:buChar char=""/>
              <a:defRPr sz="2200">
                <a:solidFill>
                  <a:schemeClr val="tx2"/>
                </a:solidFill>
                <a:latin typeface="Century Gothic" pitchFamily="34" charset="0"/>
              </a:defRPr>
            </a:lvl2pPr>
            <a:lvl3pPr marL="1143000" indent="-228600">
              <a:spcBef>
                <a:spcPct val="20000"/>
              </a:spcBef>
              <a:buClr>
                <a:schemeClr val="accent1"/>
              </a:buClr>
              <a:buSzPct val="76000"/>
              <a:buFont typeface="Wingdings 2" pitchFamily="18" charset="2"/>
              <a:buChar char=""/>
              <a:defRPr sz="2000">
                <a:solidFill>
                  <a:schemeClr val="tx2"/>
                </a:solidFill>
                <a:latin typeface="Century Gothic" pitchFamily="34" charset="0"/>
              </a:defRPr>
            </a:lvl3pPr>
            <a:lvl4pPr marL="1600200" indent="-228600">
              <a:spcBef>
                <a:spcPct val="20000"/>
              </a:spcBef>
              <a:buClr>
                <a:schemeClr val="accent1"/>
              </a:buClr>
              <a:buSzPct val="76000"/>
              <a:buFont typeface="Wingdings 2" pitchFamily="18" charset="2"/>
              <a:buChar char=""/>
              <a:defRPr>
                <a:solidFill>
                  <a:schemeClr val="tx2"/>
                </a:solidFill>
                <a:latin typeface="Century Gothic" pitchFamily="34" charset="0"/>
              </a:defRPr>
            </a:lvl4pPr>
            <a:lvl5pPr marL="2057400" indent="-228600">
              <a:spcBef>
                <a:spcPct val="20000"/>
              </a:spcBef>
              <a:buClr>
                <a:schemeClr val="accent1"/>
              </a:buClr>
              <a:buSzPct val="76000"/>
              <a:buFont typeface="Wingdings 2" pitchFamily="18" charset="2"/>
              <a:buChar char=""/>
              <a:defRPr sz="1600">
                <a:solidFill>
                  <a:schemeClr val="tx2"/>
                </a:solidFill>
                <a:latin typeface="Century Gothic" pitchFamily="34" charset="0"/>
              </a:defRPr>
            </a:lvl5pPr>
            <a:lvl6pPr marL="25146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6pPr>
            <a:lvl7pPr marL="29718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7pPr>
            <a:lvl8pPr marL="34290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8pPr>
            <a:lvl9pPr marL="38862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9pPr>
          </a:lstStyle>
          <a:p>
            <a:pPr>
              <a:spcBef>
                <a:spcPct val="0"/>
              </a:spcBef>
              <a:buClrTx/>
              <a:buSzTx/>
              <a:buFontTx/>
              <a:buNone/>
            </a:pPr>
            <a:r>
              <a:rPr lang="en-US" altLang="en-US" sz="2000" dirty="0">
                <a:solidFill>
                  <a:schemeClr val="tx1"/>
                </a:solidFill>
                <a:latin typeface="Arial" charset="0"/>
              </a:rPr>
              <a:t>Get Organized</a:t>
            </a:r>
          </a:p>
        </p:txBody>
      </p:sp>
      <p:sp>
        <p:nvSpPr>
          <p:cNvPr id="7172" name="TextBox 4"/>
          <p:cNvSpPr txBox="1">
            <a:spLocks noChangeArrowheads="1"/>
          </p:cNvSpPr>
          <p:nvPr/>
        </p:nvSpPr>
        <p:spPr bwMode="auto">
          <a:xfrm>
            <a:off x="2313047" y="4757933"/>
            <a:ext cx="174942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1"/>
              </a:buClr>
              <a:buSzPct val="76000"/>
              <a:buFont typeface="Wingdings 2" pitchFamily="18" charset="2"/>
              <a:buChar char=""/>
              <a:defRPr sz="2400">
                <a:solidFill>
                  <a:schemeClr val="tx2"/>
                </a:solidFill>
                <a:latin typeface="Century Gothic" pitchFamily="34" charset="0"/>
              </a:defRPr>
            </a:lvl1pPr>
            <a:lvl2pPr marL="742950" indent="-285750">
              <a:spcBef>
                <a:spcPct val="20000"/>
              </a:spcBef>
              <a:buClr>
                <a:schemeClr val="accent1"/>
              </a:buClr>
              <a:buSzPct val="76000"/>
              <a:buFont typeface="Wingdings 2" pitchFamily="18" charset="2"/>
              <a:buChar char=""/>
              <a:defRPr sz="2200">
                <a:solidFill>
                  <a:schemeClr val="tx2"/>
                </a:solidFill>
                <a:latin typeface="Century Gothic" pitchFamily="34" charset="0"/>
              </a:defRPr>
            </a:lvl2pPr>
            <a:lvl3pPr marL="1143000" indent="-228600">
              <a:spcBef>
                <a:spcPct val="20000"/>
              </a:spcBef>
              <a:buClr>
                <a:schemeClr val="accent1"/>
              </a:buClr>
              <a:buSzPct val="76000"/>
              <a:buFont typeface="Wingdings 2" pitchFamily="18" charset="2"/>
              <a:buChar char=""/>
              <a:defRPr sz="2000">
                <a:solidFill>
                  <a:schemeClr val="tx2"/>
                </a:solidFill>
                <a:latin typeface="Century Gothic" pitchFamily="34" charset="0"/>
              </a:defRPr>
            </a:lvl3pPr>
            <a:lvl4pPr marL="1600200" indent="-228600">
              <a:spcBef>
                <a:spcPct val="20000"/>
              </a:spcBef>
              <a:buClr>
                <a:schemeClr val="accent1"/>
              </a:buClr>
              <a:buSzPct val="76000"/>
              <a:buFont typeface="Wingdings 2" pitchFamily="18" charset="2"/>
              <a:buChar char=""/>
              <a:defRPr>
                <a:solidFill>
                  <a:schemeClr val="tx2"/>
                </a:solidFill>
                <a:latin typeface="Century Gothic" pitchFamily="34" charset="0"/>
              </a:defRPr>
            </a:lvl4pPr>
            <a:lvl5pPr marL="2057400" indent="-228600">
              <a:spcBef>
                <a:spcPct val="20000"/>
              </a:spcBef>
              <a:buClr>
                <a:schemeClr val="accent1"/>
              </a:buClr>
              <a:buSzPct val="76000"/>
              <a:buFont typeface="Wingdings 2" pitchFamily="18" charset="2"/>
              <a:buChar char=""/>
              <a:defRPr sz="1600">
                <a:solidFill>
                  <a:schemeClr val="tx2"/>
                </a:solidFill>
                <a:latin typeface="Century Gothic" pitchFamily="34" charset="0"/>
              </a:defRPr>
            </a:lvl5pPr>
            <a:lvl6pPr marL="25146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6pPr>
            <a:lvl7pPr marL="29718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7pPr>
            <a:lvl8pPr marL="34290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8pPr>
            <a:lvl9pPr marL="38862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9pPr>
          </a:lstStyle>
          <a:p>
            <a:pPr>
              <a:spcBef>
                <a:spcPct val="0"/>
              </a:spcBef>
              <a:buClrTx/>
              <a:buSzTx/>
              <a:buFontTx/>
              <a:buNone/>
            </a:pPr>
            <a:r>
              <a:rPr lang="en-US" altLang="en-US" sz="2000" dirty="0">
                <a:solidFill>
                  <a:schemeClr val="tx1"/>
                </a:solidFill>
                <a:latin typeface="Arial" charset="0"/>
              </a:rPr>
              <a:t>Set Goals</a:t>
            </a:r>
          </a:p>
        </p:txBody>
      </p:sp>
      <p:sp>
        <p:nvSpPr>
          <p:cNvPr id="7173" name="TextBox 5"/>
          <p:cNvSpPr txBox="1">
            <a:spLocks noChangeArrowheads="1"/>
          </p:cNvSpPr>
          <p:nvPr/>
        </p:nvSpPr>
        <p:spPr bwMode="auto">
          <a:xfrm>
            <a:off x="2657821" y="4306608"/>
            <a:ext cx="28194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1"/>
              </a:buClr>
              <a:buSzPct val="76000"/>
              <a:buFont typeface="Wingdings 2" pitchFamily="18" charset="2"/>
              <a:buChar char=""/>
              <a:defRPr sz="2400">
                <a:solidFill>
                  <a:schemeClr val="tx2"/>
                </a:solidFill>
                <a:latin typeface="Century Gothic" pitchFamily="34" charset="0"/>
              </a:defRPr>
            </a:lvl1pPr>
            <a:lvl2pPr marL="742950" indent="-285750">
              <a:spcBef>
                <a:spcPct val="20000"/>
              </a:spcBef>
              <a:buClr>
                <a:schemeClr val="accent1"/>
              </a:buClr>
              <a:buSzPct val="76000"/>
              <a:buFont typeface="Wingdings 2" pitchFamily="18" charset="2"/>
              <a:buChar char=""/>
              <a:defRPr sz="2200">
                <a:solidFill>
                  <a:schemeClr val="tx2"/>
                </a:solidFill>
                <a:latin typeface="Century Gothic" pitchFamily="34" charset="0"/>
              </a:defRPr>
            </a:lvl2pPr>
            <a:lvl3pPr marL="1143000" indent="-228600">
              <a:spcBef>
                <a:spcPct val="20000"/>
              </a:spcBef>
              <a:buClr>
                <a:schemeClr val="accent1"/>
              </a:buClr>
              <a:buSzPct val="76000"/>
              <a:buFont typeface="Wingdings 2" pitchFamily="18" charset="2"/>
              <a:buChar char=""/>
              <a:defRPr sz="2000">
                <a:solidFill>
                  <a:schemeClr val="tx2"/>
                </a:solidFill>
                <a:latin typeface="Century Gothic" pitchFamily="34" charset="0"/>
              </a:defRPr>
            </a:lvl3pPr>
            <a:lvl4pPr marL="1600200" indent="-228600">
              <a:spcBef>
                <a:spcPct val="20000"/>
              </a:spcBef>
              <a:buClr>
                <a:schemeClr val="accent1"/>
              </a:buClr>
              <a:buSzPct val="76000"/>
              <a:buFont typeface="Wingdings 2" pitchFamily="18" charset="2"/>
              <a:buChar char=""/>
              <a:defRPr>
                <a:solidFill>
                  <a:schemeClr val="tx2"/>
                </a:solidFill>
                <a:latin typeface="Century Gothic" pitchFamily="34" charset="0"/>
              </a:defRPr>
            </a:lvl4pPr>
            <a:lvl5pPr marL="2057400" indent="-228600">
              <a:spcBef>
                <a:spcPct val="20000"/>
              </a:spcBef>
              <a:buClr>
                <a:schemeClr val="accent1"/>
              </a:buClr>
              <a:buSzPct val="76000"/>
              <a:buFont typeface="Wingdings 2" pitchFamily="18" charset="2"/>
              <a:buChar char=""/>
              <a:defRPr sz="1600">
                <a:solidFill>
                  <a:schemeClr val="tx2"/>
                </a:solidFill>
                <a:latin typeface="Century Gothic" pitchFamily="34" charset="0"/>
              </a:defRPr>
            </a:lvl5pPr>
            <a:lvl6pPr marL="25146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6pPr>
            <a:lvl7pPr marL="29718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7pPr>
            <a:lvl8pPr marL="34290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8pPr>
            <a:lvl9pPr marL="38862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9pPr>
          </a:lstStyle>
          <a:p>
            <a:pPr>
              <a:spcBef>
                <a:spcPct val="0"/>
              </a:spcBef>
              <a:buClrTx/>
              <a:buSzTx/>
              <a:buFontTx/>
              <a:buNone/>
            </a:pPr>
            <a:r>
              <a:rPr lang="en-US" altLang="en-US" sz="2000" dirty="0">
                <a:solidFill>
                  <a:schemeClr val="tx1"/>
                </a:solidFill>
                <a:latin typeface="Arial" charset="0"/>
              </a:rPr>
              <a:t>Identify Resources</a:t>
            </a:r>
          </a:p>
        </p:txBody>
      </p:sp>
      <p:sp>
        <p:nvSpPr>
          <p:cNvPr id="7174" name="TextBox 7"/>
          <p:cNvSpPr txBox="1">
            <a:spLocks noChangeArrowheads="1"/>
          </p:cNvSpPr>
          <p:nvPr/>
        </p:nvSpPr>
        <p:spPr bwMode="auto">
          <a:xfrm>
            <a:off x="3077113" y="3811215"/>
            <a:ext cx="26670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1"/>
              </a:buClr>
              <a:buSzPct val="76000"/>
              <a:buFont typeface="Wingdings 2" pitchFamily="18" charset="2"/>
              <a:buChar char=""/>
              <a:defRPr sz="2400">
                <a:solidFill>
                  <a:schemeClr val="tx2"/>
                </a:solidFill>
                <a:latin typeface="Century Gothic" pitchFamily="34" charset="0"/>
              </a:defRPr>
            </a:lvl1pPr>
            <a:lvl2pPr marL="742950" indent="-285750">
              <a:spcBef>
                <a:spcPct val="20000"/>
              </a:spcBef>
              <a:buClr>
                <a:schemeClr val="accent1"/>
              </a:buClr>
              <a:buSzPct val="76000"/>
              <a:buFont typeface="Wingdings 2" pitchFamily="18" charset="2"/>
              <a:buChar char=""/>
              <a:defRPr sz="2200">
                <a:solidFill>
                  <a:schemeClr val="tx2"/>
                </a:solidFill>
                <a:latin typeface="Century Gothic" pitchFamily="34" charset="0"/>
              </a:defRPr>
            </a:lvl2pPr>
            <a:lvl3pPr marL="1143000" indent="-228600">
              <a:spcBef>
                <a:spcPct val="20000"/>
              </a:spcBef>
              <a:buClr>
                <a:schemeClr val="accent1"/>
              </a:buClr>
              <a:buSzPct val="76000"/>
              <a:buFont typeface="Wingdings 2" pitchFamily="18" charset="2"/>
              <a:buChar char=""/>
              <a:defRPr sz="2000">
                <a:solidFill>
                  <a:schemeClr val="tx2"/>
                </a:solidFill>
                <a:latin typeface="Century Gothic" pitchFamily="34" charset="0"/>
              </a:defRPr>
            </a:lvl3pPr>
            <a:lvl4pPr marL="1600200" indent="-228600">
              <a:spcBef>
                <a:spcPct val="20000"/>
              </a:spcBef>
              <a:buClr>
                <a:schemeClr val="accent1"/>
              </a:buClr>
              <a:buSzPct val="76000"/>
              <a:buFont typeface="Wingdings 2" pitchFamily="18" charset="2"/>
              <a:buChar char=""/>
              <a:defRPr>
                <a:solidFill>
                  <a:schemeClr val="tx2"/>
                </a:solidFill>
                <a:latin typeface="Century Gothic" pitchFamily="34" charset="0"/>
              </a:defRPr>
            </a:lvl4pPr>
            <a:lvl5pPr marL="2057400" indent="-228600">
              <a:spcBef>
                <a:spcPct val="20000"/>
              </a:spcBef>
              <a:buClr>
                <a:schemeClr val="accent1"/>
              </a:buClr>
              <a:buSzPct val="76000"/>
              <a:buFont typeface="Wingdings 2" pitchFamily="18" charset="2"/>
              <a:buChar char=""/>
              <a:defRPr sz="1600">
                <a:solidFill>
                  <a:schemeClr val="tx2"/>
                </a:solidFill>
                <a:latin typeface="Century Gothic" pitchFamily="34" charset="0"/>
              </a:defRPr>
            </a:lvl5pPr>
            <a:lvl6pPr marL="25146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6pPr>
            <a:lvl7pPr marL="29718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7pPr>
            <a:lvl8pPr marL="34290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8pPr>
            <a:lvl9pPr marL="38862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9pPr>
          </a:lstStyle>
          <a:p>
            <a:pPr>
              <a:spcBef>
                <a:spcPct val="0"/>
              </a:spcBef>
              <a:buClrTx/>
              <a:buSzTx/>
              <a:buFontTx/>
              <a:buNone/>
            </a:pPr>
            <a:r>
              <a:rPr lang="en-US" altLang="en-US" sz="2000" dirty="0">
                <a:solidFill>
                  <a:schemeClr val="tx1"/>
                </a:solidFill>
                <a:latin typeface="Arial" charset="0"/>
              </a:rPr>
              <a:t>Find Net Worth</a:t>
            </a:r>
          </a:p>
        </p:txBody>
      </p:sp>
      <p:sp>
        <p:nvSpPr>
          <p:cNvPr id="7175" name="TextBox 8"/>
          <p:cNvSpPr txBox="1">
            <a:spLocks noChangeArrowheads="1"/>
          </p:cNvSpPr>
          <p:nvPr/>
        </p:nvSpPr>
        <p:spPr bwMode="auto">
          <a:xfrm>
            <a:off x="3496021" y="3348873"/>
            <a:ext cx="27432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1"/>
              </a:buClr>
              <a:buSzPct val="76000"/>
              <a:buFont typeface="Wingdings 2" pitchFamily="18" charset="2"/>
              <a:buChar char=""/>
              <a:defRPr sz="2400">
                <a:solidFill>
                  <a:schemeClr val="tx2"/>
                </a:solidFill>
                <a:latin typeface="Century Gothic" pitchFamily="34" charset="0"/>
              </a:defRPr>
            </a:lvl1pPr>
            <a:lvl2pPr marL="742950" indent="-285750">
              <a:spcBef>
                <a:spcPct val="20000"/>
              </a:spcBef>
              <a:buClr>
                <a:schemeClr val="accent1"/>
              </a:buClr>
              <a:buSzPct val="76000"/>
              <a:buFont typeface="Wingdings 2" pitchFamily="18" charset="2"/>
              <a:buChar char=""/>
              <a:defRPr sz="2200">
                <a:solidFill>
                  <a:schemeClr val="tx2"/>
                </a:solidFill>
                <a:latin typeface="Century Gothic" pitchFamily="34" charset="0"/>
              </a:defRPr>
            </a:lvl2pPr>
            <a:lvl3pPr marL="1143000" indent="-228600">
              <a:spcBef>
                <a:spcPct val="20000"/>
              </a:spcBef>
              <a:buClr>
                <a:schemeClr val="accent1"/>
              </a:buClr>
              <a:buSzPct val="76000"/>
              <a:buFont typeface="Wingdings 2" pitchFamily="18" charset="2"/>
              <a:buChar char=""/>
              <a:defRPr sz="2000">
                <a:solidFill>
                  <a:schemeClr val="tx2"/>
                </a:solidFill>
                <a:latin typeface="Century Gothic" pitchFamily="34" charset="0"/>
              </a:defRPr>
            </a:lvl3pPr>
            <a:lvl4pPr marL="1600200" indent="-228600">
              <a:spcBef>
                <a:spcPct val="20000"/>
              </a:spcBef>
              <a:buClr>
                <a:schemeClr val="accent1"/>
              </a:buClr>
              <a:buSzPct val="76000"/>
              <a:buFont typeface="Wingdings 2" pitchFamily="18" charset="2"/>
              <a:buChar char=""/>
              <a:defRPr>
                <a:solidFill>
                  <a:schemeClr val="tx2"/>
                </a:solidFill>
                <a:latin typeface="Century Gothic" pitchFamily="34" charset="0"/>
              </a:defRPr>
            </a:lvl4pPr>
            <a:lvl5pPr marL="2057400" indent="-228600">
              <a:spcBef>
                <a:spcPct val="20000"/>
              </a:spcBef>
              <a:buClr>
                <a:schemeClr val="accent1"/>
              </a:buClr>
              <a:buSzPct val="76000"/>
              <a:buFont typeface="Wingdings 2" pitchFamily="18" charset="2"/>
              <a:buChar char=""/>
              <a:defRPr sz="1600">
                <a:solidFill>
                  <a:schemeClr val="tx2"/>
                </a:solidFill>
                <a:latin typeface="Century Gothic" pitchFamily="34" charset="0"/>
              </a:defRPr>
            </a:lvl5pPr>
            <a:lvl6pPr marL="25146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6pPr>
            <a:lvl7pPr marL="29718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7pPr>
            <a:lvl8pPr marL="34290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8pPr>
            <a:lvl9pPr marL="38862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9pPr>
          </a:lstStyle>
          <a:p>
            <a:pPr>
              <a:spcBef>
                <a:spcPct val="0"/>
              </a:spcBef>
              <a:buClrTx/>
              <a:buSzTx/>
              <a:buFontTx/>
              <a:buNone/>
            </a:pPr>
            <a:r>
              <a:rPr lang="en-US" altLang="en-US" sz="2000" dirty="0">
                <a:solidFill>
                  <a:schemeClr val="tx1"/>
                </a:solidFill>
                <a:latin typeface="Arial" charset="0"/>
              </a:rPr>
              <a:t>Determine Income</a:t>
            </a:r>
          </a:p>
        </p:txBody>
      </p:sp>
      <p:sp>
        <p:nvSpPr>
          <p:cNvPr id="7176" name="TextBox 9"/>
          <p:cNvSpPr txBox="1">
            <a:spLocks noChangeArrowheads="1"/>
          </p:cNvSpPr>
          <p:nvPr/>
        </p:nvSpPr>
        <p:spPr bwMode="auto">
          <a:xfrm>
            <a:off x="3985353" y="2875514"/>
            <a:ext cx="30480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1"/>
              </a:buClr>
              <a:buSzPct val="76000"/>
              <a:buFont typeface="Wingdings 2" pitchFamily="18" charset="2"/>
              <a:buChar char=""/>
              <a:defRPr sz="2400">
                <a:solidFill>
                  <a:schemeClr val="tx2"/>
                </a:solidFill>
                <a:latin typeface="Century Gothic" pitchFamily="34" charset="0"/>
              </a:defRPr>
            </a:lvl1pPr>
            <a:lvl2pPr marL="742950" indent="-285750">
              <a:spcBef>
                <a:spcPct val="20000"/>
              </a:spcBef>
              <a:buClr>
                <a:schemeClr val="accent1"/>
              </a:buClr>
              <a:buSzPct val="76000"/>
              <a:buFont typeface="Wingdings 2" pitchFamily="18" charset="2"/>
              <a:buChar char=""/>
              <a:defRPr sz="2200">
                <a:solidFill>
                  <a:schemeClr val="tx2"/>
                </a:solidFill>
                <a:latin typeface="Century Gothic" pitchFamily="34" charset="0"/>
              </a:defRPr>
            </a:lvl2pPr>
            <a:lvl3pPr marL="1143000" indent="-228600">
              <a:spcBef>
                <a:spcPct val="20000"/>
              </a:spcBef>
              <a:buClr>
                <a:schemeClr val="accent1"/>
              </a:buClr>
              <a:buSzPct val="76000"/>
              <a:buFont typeface="Wingdings 2" pitchFamily="18" charset="2"/>
              <a:buChar char=""/>
              <a:defRPr sz="2000">
                <a:solidFill>
                  <a:schemeClr val="tx2"/>
                </a:solidFill>
                <a:latin typeface="Century Gothic" pitchFamily="34" charset="0"/>
              </a:defRPr>
            </a:lvl3pPr>
            <a:lvl4pPr marL="1600200" indent="-228600">
              <a:spcBef>
                <a:spcPct val="20000"/>
              </a:spcBef>
              <a:buClr>
                <a:schemeClr val="accent1"/>
              </a:buClr>
              <a:buSzPct val="76000"/>
              <a:buFont typeface="Wingdings 2" pitchFamily="18" charset="2"/>
              <a:buChar char=""/>
              <a:defRPr>
                <a:solidFill>
                  <a:schemeClr val="tx2"/>
                </a:solidFill>
                <a:latin typeface="Century Gothic" pitchFamily="34" charset="0"/>
              </a:defRPr>
            </a:lvl4pPr>
            <a:lvl5pPr marL="2057400" indent="-228600">
              <a:spcBef>
                <a:spcPct val="20000"/>
              </a:spcBef>
              <a:buClr>
                <a:schemeClr val="accent1"/>
              </a:buClr>
              <a:buSzPct val="76000"/>
              <a:buFont typeface="Wingdings 2" pitchFamily="18" charset="2"/>
              <a:buChar char=""/>
              <a:defRPr sz="1600">
                <a:solidFill>
                  <a:schemeClr val="tx2"/>
                </a:solidFill>
                <a:latin typeface="Century Gothic" pitchFamily="34" charset="0"/>
              </a:defRPr>
            </a:lvl5pPr>
            <a:lvl6pPr marL="25146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6pPr>
            <a:lvl7pPr marL="29718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7pPr>
            <a:lvl8pPr marL="34290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8pPr>
            <a:lvl9pPr marL="38862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9pPr>
          </a:lstStyle>
          <a:p>
            <a:pPr>
              <a:spcBef>
                <a:spcPct val="0"/>
              </a:spcBef>
              <a:buClrTx/>
              <a:buSzTx/>
              <a:buFontTx/>
              <a:buNone/>
            </a:pPr>
            <a:r>
              <a:rPr lang="en-US" altLang="en-US" sz="2000" dirty="0">
                <a:solidFill>
                  <a:schemeClr val="tx1"/>
                </a:solidFill>
                <a:latin typeface="Arial" charset="0"/>
              </a:rPr>
              <a:t>Determine Expenses</a:t>
            </a:r>
          </a:p>
        </p:txBody>
      </p:sp>
      <p:sp>
        <p:nvSpPr>
          <p:cNvPr id="7177" name="TextBox 10"/>
          <p:cNvSpPr txBox="1">
            <a:spLocks noChangeArrowheads="1"/>
          </p:cNvSpPr>
          <p:nvPr/>
        </p:nvSpPr>
        <p:spPr bwMode="auto">
          <a:xfrm>
            <a:off x="4365185" y="2336053"/>
            <a:ext cx="22098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1"/>
              </a:buClr>
              <a:buSzPct val="76000"/>
              <a:buFont typeface="Wingdings 2" pitchFamily="18" charset="2"/>
              <a:buChar char=""/>
              <a:defRPr sz="2400">
                <a:solidFill>
                  <a:schemeClr val="tx2"/>
                </a:solidFill>
                <a:latin typeface="Century Gothic" pitchFamily="34" charset="0"/>
              </a:defRPr>
            </a:lvl1pPr>
            <a:lvl2pPr marL="742950" indent="-285750">
              <a:spcBef>
                <a:spcPct val="20000"/>
              </a:spcBef>
              <a:buClr>
                <a:schemeClr val="accent1"/>
              </a:buClr>
              <a:buSzPct val="76000"/>
              <a:buFont typeface="Wingdings 2" pitchFamily="18" charset="2"/>
              <a:buChar char=""/>
              <a:defRPr sz="2200">
                <a:solidFill>
                  <a:schemeClr val="tx2"/>
                </a:solidFill>
                <a:latin typeface="Century Gothic" pitchFamily="34" charset="0"/>
              </a:defRPr>
            </a:lvl2pPr>
            <a:lvl3pPr marL="1143000" indent="-228600">
              <a:spcBef>
                <a:spcPct val="20000"/>
              </a:spcBef>
              <a:buClr>
                <a:schemeClr val="accent1"/>
              </a:buClr>
              <a:buSzPct val="76000"/>
              <a:buFont typeface="Wingdings 2" pitchFamily="18" charset="2"/>
              <a:buChar char=""/>
              <a:defRPr sz="2000">
                <a:solidFill>
                  <a:schemeClr val="tx2"/>
                </a:solidFill>
                <a:latin typeface="Century Gothic" pitchFamily="34" charset="0"/>
              </a:defRPr>
            </a:lvl3pPr>
            <a:lvl4pPr marL="1600200" indent="-228600">
              <a:spcBef>
                <a:spcPct val="20000"/>
              </a:spcBef>
              <a:buClr>
                <a:schemeClr val="accent1"/>
              </a:buClr>
              <a:buSzPct val="76000"/>
              <a:buFont typeface="Wingdings 2" pitchFamily="18" charset="2"/>
              <a:buChar char=""/>
              <a:defRPr>
                <a:solidFill>
                  <a:schemeClr val="tx2"/>
                </a:solidFill>
                <a:latin typeface="Century Gothic" pitchFamily="34" charset="0"/>
              </a:defRPr>
            </a:lvl4pPr>
            <a:lvl5pPr marL="2057400" indent="-228600">
              <a:spcBef>
                <a:spcPct val="20000"/>
              </a:spcBef>
              <a:buClr>
                <a:schemeClr val="accent1"/>
              </a:buClr>
              <a:buSzPct val="76000"/>
              <a:buFont typeface="Wingdings 2" pitchFamily="18" charset="2"/>
              <a:buChar char=""/>
              <a:defRPr sz="1600">
                <a:solidFill>
                  <a:schemeClr val="tx2"/>
                </a:solidFill>
                <a:latin typeface="Century Gothic" pitchFamily="34" charset="0"/>
              </a:defRPr>
            </a:lvl5pPr>
            <a:lvl6pPr marL="25146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6pPr>
            <a:lvl7pPr marL="29718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7pPr>
            <a:lvl8pPr marL="34290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8pPr>
            <a:lvl9pPr marL="38862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9pPr>
          </a:lstStyle>
          <a:p>
            <a:pPr>
              <a:spcBef>
                <a:spcPct val="0"/>
              </a:spcBef>
              <a:buClrTx/>
              <a:buSzTx/>
              <a:buFontTx/>
              <a:buNone/>
            </a:pPr>
            <a:r>
              <a:rPr lang="en-US" altLang="en-US" sz="2000" dirty="0">
                <a:solidFill>
                  <a:schemeClr val="tx1"/>
                </a:solidFill>
                <a:latin typeface="Arial" charset="0"/>
              </a:rPr>
              <a:t>Plan Spending</a:t>
            </a:r>
          </a:p>
        </p:txBody>
      </p:sp>
      <p:sp>
        <p:nvSpPr>
          <p:cNvPr id="12" name="Curved Left Arrow 11"/>
          <p:cNvSpPr/>
          <p:nvPr/>
        </p:nvSpPr>
        <p:spPr>
          <a:xfrm>
            <a:off x="5744112" y="1299471"/>
            <a:ext cx="2653715" cy="4720330"/>
          </a:xfrm>
          <a:prstGeom prst="curvedLeftArrow">
            <a:avLst>
              <a:gd name="adj1" fmla="val 25000"/>
              <a:gd name="adj2" fmla="val 64171"/>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7179" name="TextBox 12"/>
          <p:cNvSpPr txBox="1">
            <a:spLocks noChangeArrowheads="1"/>
          </p:cNvSpPr>
          <p:nvPr/>
        </p:nvSpPr>
        <p:spPr bwMode="auto">
          <a:xfrm rot="1105915">
            <a:off x="5959312" y="1602715"/>
            <a:ext cx="14573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1"/>
              </a:buClr>
              <a:buSzPct val="76000"/>
              <a:buFont typeface="Wingdings 2" pitchFamily="18" charset="2"/>
              <a:buChar char=""/>
              <a:defRPr sz="2400">
                <a:solidFill>
                  <a:schemeClr val="tx2"/>
                </a:solidFill>
                <a:latin typeface="Century Gothic" pitchFamily="34" charset="0"/>
              </a:defRPr>
            </a:lvl1pPr>
            <a:lvl2pPr marL="742950" indent="-285750">
              <a:spcBef>
                <a:spcPct val="20000"/>
              </a:spcBef>
              <a:buClr>
                <a:schemeClr val="accent1"/>
              </a:buClr>
              <a:buSzPct val="76000"/>
              <a:buFont typeface="Wingdings 2" pitchFamily="18" charset="2"/>
              <a:buChar char=""/>
              <a:defRPr sz="2200">
                <a:solidFill>
                  <a:schemeClr val="tx2"/>
                </a:solidFill>
                <a:latin typeface="Century Gothic" pitchFamily="34" charset="0"/>
              </a:defRPr>
            </a:lvl2pPr>
            <a:lvl3pPr marL="1143000" indent="-228600">
              <a:spcBef>
                <a:spcPct val="20000"/>
              </a:spcBef>
              <a:buClr>
                <a:schemeClr val="accent1"/>
              </a:buClr>
              <a:buSzPct val="76000"/>
              <a:buFont typeface="Wingdings 2" pitchFamily="18" charset="2"/>
              <a:buChar char=""/>
              <a:defRPr sz="2000">
                <a:solidFill>
                  <a:schemeClr val="tx2"/>
                </a:solidFill>
                <a:latin typeface="Century Gothic" pitchFamily="34" charset="0"/>
              </a:defRPr>
            </a:lvl3pPr>
            <a:lvl4pPr marL="1600200" indent="-228600">
              <a:spcBef>
                <a:spcPct val="20000"/>
              </a:spcBef>
              <a:buClr>
                <a:schemeClr val="accent1"/>
              </a:buClr>
              <a:buSzPct val="76000"/>
              <a:buFont typeface="Wingdings 2" pitchFamily="18" charset="2"/>
              <a:buChar char=""/>
              <a:defRPr>
                <a:solidFill>
                  <a:schemeClr val="tx2"/>
                </a:solidFill>
                <a:latin typeface="Century Gothic" pitchFamily="34" charset="0"/>
              </a:defRPr>
            </a:lvl4pPr>
            <a:lvl5pPr marL="2057400" indent="-228600">
              <a:spcBef>
                <a:spcPct val="20000"/>
              </a:spcBef>
              <a:buClr>
                <a:schemeClr val="accent1"/>
              </a:buClr>
              <a:buSzPct val="76000"/>
              <a:buFont typeface="Wingdings 2" pitchFamily="18" charset="2"/>
              <a:buChar char=""/>
              <a:defRPr sz="1600">
                <a:solidFill>
                  <a:schemeClr val="tx2"/>
                </a:solidFill>
                <a:latin typeface="Century Gothic" pitchFamily="34" charset="0"/>
              </a:defRPr>
            </a:lvl5pPr>
            <a:lvl6pPr marL="25146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6pPr>
            <a:lvl7pPr marL="29718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7pPr>
            <a:lvl8pPr marL="34290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8pPr>
            <a:lvl9pPr marL="38862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9pPr>
          </a:lstStyle>
          <a:p>
            <a:pPr>
              <a:spcBef>
                <a:spcPct val="0"/>
              </a:spcBef>
              <a:buClrTx/>
              <a:buSzTx/>
              <a:buFontTx/>
              <a:buNone/>
            </a:pPr>
            <a:r>
              <a:rPr lang="en-US" altLang="en-US" b="1" dirty="0">
                <a:solidFill>
                  <a:srgbClr val="FF3300"/>
                </a:solidFill>
                <a:latin typeface="Arial" charset="0"/>
              </a:rPr>
              <a:t>Evaluate</a:t>
            </a:r>
            <a:r>
              <a:rPr lang="en-US" altLang="en-US" sz="1800" b="1" dirty="0">
                <a:solidFill>
                  <a:srgbClr val="FF0000"/>
                </a:solidFill>
                <a:latin typeface="Arial" charset="0"/>
              </a:rPr>
              <a:t> </a:t>
            </a:r>
          </a:p>
        </p:txBody>
      </p:sp>
      <p:sp>
        <p:nvSpPr>
          <p:cNvPr id="7180" name="TextBox 13"/>
          <p:cNvSpPr txBox="1">
            <a:spLocks noChangeArrowheads="1"/>
          </p:cNvSpPr>
          <p:nvPr/>
        </p:nvSpPr>
        <p:spPr bwMode="auto">
          <a:xfrm rot="-1442081">
            <a:off x="6587745" y="4603808"/>
            <a:ext cx="124142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1"/>
              </a:buClr>
              <a:buSzPct val="76000"/>
              <a:buFont typeface="Wingdings 2" pitchFamily="18" charset="2"/>
              <a:buChar char=""/>
              <a:defRPr sz="2400">
                <a:solidFill>
                  <a:schemeClr val="tx2"/>
                </a:solidFill>
                <a:latin typeface="Century Gothic" pitchFamily="34" charset="0"/>
              </a:defRPr>
            </a:lvl1pPr>
            <a:lvl2pPr marL="742950" indent="-285750">
              <a:spcBef>
                <a:spcPct val="20000"/>
              </a:spcBef>
              <a:buClr>
                <a:schemeClr val="accent1"/>
              </a:buClr>
              <a:buSzPct val="76000"/>
              <a:buFont typeface="Wingdings 2" pitchFamily="18" charset="2"/>
              <a:buChar char=""/>
              <a:defRPr sz="2200">
                <a:solidFill>
                  <a:schemeClr val="tx2"/>
                </a:solidFill>
                <a:latin typeface="Century Gothic" pitchFamily="34" charset="0"/>
              </a:defRPr>
            </a:lvl2pPr>
            <a:lvl3pPr marL="1143000" indent="-228600">
              <a:spcBef>
                <a:spcPct val="20000"/>
              </a:spcBef>
              <a:buClr>
                <a:schemeClr val="accent1"/>
              </a:buClr>
              <a:buSzPct val="76000"/>
              <a:buFont typeface="Wingdings 2" pitchFamily="18" charset="2"/>
              <a:buChar char=""/>
              <a:defRPr sz="2000">
                <a:solidFill>
                  <a:schemeClr val="tx2"/>
                </a:solidFill>
                <a:latin typeface="Century Gothic" pitchFamily="34" charset="0"/>
              </a:defRPr>
            </a:lvl3pPr>
            <a:lvl4pPr marL="1600200" indent="-228600">
              <a:spcBef>
                <a:spcPct val="20000"/>
              </a:spcBef>
              <a:buClr>
                <a:schemeClr val="accent1"/>
              </a:buClr>
              <a:buSzPct val="76000"/>
              <a:buFont typeface="Wingdings 2" pitchFamily="18" charset="2"/>
              <a:buChar char=""/>
              <a:defRPr>
                <a:solidFill>
                  <a:schemeClr val="tx2"/>
                </a:solidFill>
                <a:latin typeface="Century Gothic" pitchFamily="34" charset="0"/>
              </a:defRPr>
            </a:lvl4pPr>
            <a:lvl5pPr marL="2057400" indent="-228600">
              <a:spcBef>
                <a:spcPct val="20000"/>
              </a:spcBef>
              <a:buClr>
                <a:schemeClr val="accent1"/>
              </a:buClr>
              <a:buSzPct val="76000"/>
              <a:buFont typeface="Wingdings 2" pitchFamily="18" charset="2"/>
              <a:buChar char=""/>
              <a:defRPr sz="1600">
                <a:solidFill>
                  <a:schemeClr val="tx2"/>
                </a:solidFill>
                <a:latin typeface="Century Gothic" pitchFamily="34" charset="0"/>
              </a:defRPr>
            </a:lvl5pPr>
            <a:lvl6pPr marL="25146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6pPr>
            <a:lvl7pPr marL="29718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7pPr>
            <a:lvl8pPr marL="34290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8pPr>
            <a:lvl9pPr marL="38862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9pPr>
          </a:lstStyle>
          <a:p>
            <a:pPr>
              <a:spcBef>
                <a:spcPct val="0"/>
              </a:spcBef>
              <a:buClrTx/>
              <a:buSzTx/>
              <a:buFontTx/>
              <a:buNone/>
            </a:pPr>
            <a:r>
              <a:rPr lang="en-US" altLang="en-US" b="1" dirty="0">
                <a:solidFill>
                  <a:srgbClr val="FF0000"/>
                </a:solidFill>
                <a:latin typeface="Arial" charset="0"/>
              </a:rPr>
              <a:t>Adjust</a:t>
            </a:r>
          </a:p>
        </p:txBody>
      </p:sp>
      <p:sp>
        <p:nvSpPr>
          <p:cNvPr id="7181" name="TextBox 17"/>
          <p:cNvSpPr txBox="1">
            <a:spLocks noChangeArrowheads="1"/>
          </p:cNvSpPr>
          <p:nvPr/>
        </p:nvSpPr>
        <p:spPr bwMode="auto">
          <a:xfrm>
            <a:off x="843869" y="6019800"/>
            <a:ext cx="6845548" cy="67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chemeClr val="accent1"/>
              </a:buClr>
              <a:buSzPct val="76000"/>
              <a:buFont typeface="Wingdings 2" pitchFamily="18" charset="2"/>
              <a:buChar char=""/>
              <a:defRPr sz="2400">
                <a:solidFill>
                  <a:schemeClr val="tx2"/>
                </a:solidFill>
                <a:latin typeface="Century Gothic" pitchFamily="34" charset="0"/>
              </a:defRPr>
            </a:lvl1pPr>
            <a:lvl2pPr marL="742950" indent="-285750">
              <a:spcBef>
                <a:spcPct val="20000"/>
              </a:spcBef>
              <a:buClr>
                <a:schemeClr val="accent1"/>
              </a:buClr>
              <a:buSzPct val="76000"/>
              <a:buFont typeface="Wingdings 2" pitchFamily="18" charset="2"/>
              <a:buChar char=""/>
              <a:defRPr sz="2200">
                <a:solidFill>
                  <a:schemeClr val="tx2"/>
                </a:solidFill>
                <a:latin typeface="Century Gothic" pitchFamily="34" charset="0"/>
              </a:defRPr>
            </a:lvl2pPr>
            <a:lvl3pPr marL="1143000" indent="-228600">
              <a:spcBef>
                <a:spcPct val="20000"/>
              </a:spcBef>
              <a:buClr>
                <a:schemeClr val="accent1"/>
              </a:buClr>
              <a:buSzPct val="76000"/>
              <a:buFont typeface="Wingdings 2" pitchFamily="18" charset="2"/>
              <a:buChar char=""/>
              <a:defRPr sz="2000">
                <a:solidFill>
                  <a:schemeClr val="tx2"/>
                </a:solidFill>
                <a:latin typeface="Century Gothic" pitchFamily="34" charset="0"/>
              </a:defRPr>
            </a:lvl3pPr>
            <a:lvl4pPr marL="1600200" indent="-228600">
              <a:spcBef>
                <a:spcPct val="20000"/>
              </a:spcBef>
              <a:buClr>
                <a:schemeClr val="accent1"/>
              </a:buClr>
              <a:buSzPct val="76000"/>
              <a:buFont typeface="Wingdings 2" pitchFamily="18" charset="2"/>
              <a:buChar char=""/>
              <a:defRPr>
                <a:solidFill>
                  <a:schemeClr val="tx2"/>
                </a:solidFill>
                <a:latin typeface="Century Gothic" pitchFamily="34" charset="0"/>
              </a:defRPr>
            </a:lvl4pPr>
            <a:lvl5pPr marL="2057400" indent="-228600">
              <a:spcBef>
                <a:spcPct val="20000"/>
              </a:spcBef>
              <a:buClr>
                <a:schemeClr val="accent1"/>
              </a:buClr>
              <a:buSzPct val="76000"/>
              <a:buFont typeface="Wingdings 2" pitchFamily="18" charset="2"/>
              <a:buChar char=""/>
              <a:defRPr sz="1600">
                <a:solidFill>
                  <a:schemeClr val="tx2"/>
                </a:solidFill>
                <a:latin typeface="Century Gothic" pitchFamily="34" charset="0"/>
              </a:defRPr>
            </a:lvl5pPr>
            <a:lvl6pPr marL="25146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6pPr>
            <a:lvl7pPr marL="29718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7pPr>
            <a:lvl8pPr marL="34290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8pPr>
            <a:lvl9pPr marL="38862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9pPr>
          </a:lstStyle>
          <a:p>
            <a:pPr>
              <a:spcBef>
                <a:spcPct val="0"/>
              </a:spcBef>
              <a:buClrTx/>
              <a:buSzTx/>
              <a:buFontTx/>
              <a:buNone/>
            </a:pPr>
            <a:r>
              <a:rPr lang="en-GB" altLang="en-US" sz="2000" dirty="0">
                <a:solidFill>
                  <a:srgbClr val="002060"/>
                </a:solidFill>
                <a:latin typeface="Arial" charset="0"/>
              </a:rPr>
              <a:t>Follow these 8 steps to manage spending</a:t>
            </a:r>
          </a:p>
          <a:p>
            <a:pPr>
              <a:spcBef>
                <a:spcPct val="0"/>
              </a:spcBef>
              <a:buClrTx/>
              <a:buSzTx/>
              <a:buFontTx/>
              <a:buNone/>
            </a:pPr>
            <a:endParaRPr lang="en-US" altLang="en-US" sz="1800" dirty="0">
              <a:solidFill>
                <a:schemeClr val="tx1"/>
              </a:solidFill>
              <a:latin typeface="Arial" charset="0"/>
            </a:endParaRPr>
          </a:p>
        </p:txBody>
      </p:sp>
      <p:sp>
        <p:nvSpPr>
          <p:cNvPr id="7182" name="TextBox 1"/>
          <p:cNvSpPr txBox="1">
            <a:spLocks noChangeArrowheads="1"/>
          </p:cNvSpPr>
          <p:nvPr/>
        </p:nvSpPr>
        <p:spPr bwMode="auto">
          <a:xfrm>
            <a:off x="777767" y="711200"/>
            <a:ext cx="748261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chemeClr val="accent1"/>
              </a:buClr>
              <a:buSzPct val="76000"/>
              <a:buFont typeface="Wingdings 2" pitchFamily="18" charset="2"/>
              <a:buChar char=""/>
              <a:defRPr sz="2400">
                <a:solidFill>
                  <a:schemeClr val="tx2"/>
                </a:solidFill>
                <a:latin typeface="Century Gothic" pitchFamily="34" charset="0"/>
              </a:defRPr>
            </a:lvl1pPr>
            <a:lvl2pPr marL="742950" indent="-285750">
              <a:spcBef>
                <a:spcPct val="20000"/>
              </a:spcBef>
              <a:buClr>
                <a:schemeClr val="accent1"/>
              </a:buClr>
              <a:buSzPct val="76000"/>
              <a:buFont typeface="Wingdings 2" pitchFamily="18" charset="2"/>
              <a:buChar char=""/>
              <a:defRPr sz="2200">
                <a:solidFill>
                  <a:schemeClr val="tx2"/>
                </a:solidFill>
                <a:latin typeface="Century Gothic" pitchFamily="34" charset="0"/>
              </a:defRPr>
            </a:lvl2pPr>
            <a:lvl3pPr marL="1143000" indent="-228600">
              <a:spcBef>
                <a:spcPct val="20000"/>
              </a:spcBef>
              <a:buClr>
                <a:schemeClr val="accent1"/>
              </a:buClr>
              <a:buSzPct val="76000"/>
              <a:buFont typeface="Wingdings 2" pitchFamily="18" charset="2"/>
              <a:buChar char=""/>
              <a:defRPr sz="2000">
                <a:solidFill>
                  <a:schemeClr val="tx2"/>
                </a:solidFill>
                <a:latin typeface="Century Gothic" pitchFamily="34" charset="0"/>
              </a:defRPr>
            </a:lvl3pPr>
            <a:lvl4pPr marL="1600200" indent="-228600">
              <a:spcBef>
                <a:spcPct val="20000"/>
              </a:spcBef>
              <a:buClr>
                <a:schemeClr val="accent1"/>
              </a:buClr>
              <a:buSzPct val="76000"/>
              <a:buFont typeface="Wingdings 2" pitchFamily="18" charset="2"/>
              <a:buChar char=""/>
              <a:defRPr>
                <a:solidFill>
                  <a:schemeClr val="tx2"/>
                </a:solidFill>
                <a:latin typeface="Century Gothic" pitchFamily="34" charset="0"/>
              </a:defRPr>
            </a:lvl4pPr>
            <a:lvl5pPr marL="2057400" indent="-228600">
              <a:spcBef>
                <a:spcPct val="20000"/>
              </a:spcBef>
              <a:buClr>
                <a:schemeClr val="accent1"/>
              </a:buClr>
              <a:buSzPct val="76000"/>
              <a:buFont typeface="Wingdings 2" pitchFamily="18" charset="2"/>
              <a:buChar char=""/>
              <a:defRPr sz="1600">
                <a:solidFill>
                  <a:schemeClr val="tx2"/>
                </a:solidFill>
                <a:latin typeface="Century Gothic" pitchFamily="34" charset="0"/>
              </a:defRPr>
            </a:lvl5pPr>
            <a:lvl6pPr marL="25146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6pPr>
            <a:lvl7pPr marL="29718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7pPr>
            <a:lvl8pPr marL="34290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8pPr>
            <a:lvl9pPr marL="38862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9pPr>
          </a:lstStyle>
          <a:p>
            <a:pPr>
              <a:spcBef>
                <a:spcPct val="0"/>
              </a:spcBef>
              <a:buClrTx/>
              <a:buSzTx/>
              <a:buFontTx/>
              <a:buNone/>
            </a:pPr>
            <a:r>
              <a:rPr lang="en-US" altLang="en-US" b="1" dirty="0">
                <a:solidFill>
                  <a:srgbClr val="002060"/>
                </a:solidFill>
                <a:latin typeface="Arial" charset="0"/>
              </a:rPr>
              <a:t>You Control your Financial Future</a:t>
            </a:r>
          </a:p>
        </p:txBody>
      </p:sp>
      <p:sp>
        <p:nvSpPr>
          <p:cNvPr id="7183" name="Rectangle 1"/>
          <p:cNvSpPr>
            <a:spLocks noChangeArrowheads="1"/>
          </p:cNvSpPr>
          <p:nvPr/>
        </p:nvSpPr>
        <p:spPr bwMode="auto">
          <a:xfrm>
            <a:off x="4876800" y="9525"/>
            <a:ext cx="32004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sz="3000" b="1" dirty="0">
                <a:solidFill>
                  <a:schemeClr val="bg1"/>
                </a:solidFill>
              </a:rPr>
              <a:t>Financial Future </a:t>
            </a:r>
            <a:endParaRPr lang="en-US" altLang="en-US" sz="3000" dirty="0">
              <a:solidFill>
                <a:schemeClr val="bg1"/>
              </a:solidFill>
            </a:endParaRPr>
          </a:p>
        </p:txBody>
      </p:sp>
      <p:pic>
        <p:nvPicPr>
          <p:cNvPr id="1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89417" y="6303759"/>
            <a:ext cx="1149410" cy="392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671332" y="752354"/>
            <a:ext cx="8044405" cy="683305"/>
          </a:xfrm>
        </p:spPr>
        <p:txBody>
          <a:bodyPr/>
          <a:lstStyle/>
          <a:p>
            <a:r>
              <a:rPr lang="en-US" sz="2800" b="1" dirty="0"/>
              <a:t>Pay off $6375 @ 18% interest and </a:t>
            </a:r>
            <a:r>
              <a:rPr lang="en-US" sz="2800" b="1" dirty="0" smtClean="0"/>
              <a:t>$100/month</a:t>
            </a:r>
            <a:endParaRPr lang="en-US" sz="2800" dirty="0"/>
          </a:p>
        </p:txBody>
      </p:sp>
      <p:sp>
        <p:nvSpPr>
          <p:cNvPr id="8" name="Content Placeholder 7"/>
          <p:cNvSpPr>
            <a:spLocks noGrp="1"/>
          </p:cNvSpPr>
          <p:nvPr>
            <p:ph idx="1"/>
          </p:nvPr>
        </p:nvSpPr>
        <p:spPr/>
        <p:txBody>
          <a:bodyPr/>
          <a:lstStyle/>
          <a:p>
            <a:endParaRPr lang="en-US"/>
          </a:p>
        </p:txBody>
      </p:sp>
      <p:pic>
        <p:nvPicPr>
          <p:cNvPr id="6" name="Content Placeholder 5"/>
          <p:cNvPicPr>
            <a:picLocks noGrp="1" noChangeAspect="1"/>
          </p:cNvPicPr>
          <p:nvPr>
            <p:ph sz="quarter" idx="4294967295"/>
          </p:nvPr>
        </p:nvPicPr>
        <p:blipFill>
          <a:blip r:embed="rId3"/>
          <a:stretch>
            <a:fillRect/>
          </a:stretch>
        </p:blipFill>
        <p:spPr>
          <a:xfrm>
            <a:off x="919556" y="1886674"/>
            <a:ext cx="7321620" cy="4396816"/>
          </a:xfrm>
          <a:prstGeom prst="rect">
            <a:avLst/>
          </a:prstGeom>
        </p:spPr>
      </p:pic>
      <p:sp>
        <p:nvSpPr>
          <p:cNvPr id="2" name="Rectangle 1"/>
          <p:cNvSpPr/>
          <p:nvPr/>
        </p:nvSpPr>
        <p:spPr>
          <a:xfrm>
            <a:off x="5056095" y="0"/>
            <a:ext cx="2667112" cy="584775"/>
          </a:xfrm>
          <a:prstGeom prst="rect">
            <a:avLst/>
          </a:prstGeom>
        </p:spPr>
        <p:txBody>
          <a:bodyPr wrap="square">
            <a:spAutoFit/>
          </a:bodyPr>
          <a:lstStyle/>
          <a:p>
            <a:r>
              <a:rPr lang="en-US" altLang="en-US" sz="3200" b="1" dirty="0">
                <a:solidFill>
                  <a:schemeClr val="bg1"/>
                </a:solidFill>
              </a:rPr>
              <a:t>Credit Cards </a:t>
            </a:r>
            <a:endParaRPr lang="en-US" sz="3200" dirty="0"/>
          </a:p>
        </p:txBody>
      </p:sp>
    </p:spTree>
    <p:extLst>
      <p:ext uri="{BB962C8B-B14F-4D97-AF65-F5344CB8AC3E}">
        <p14:creationId xmlns:p14="http://schemas.microsoft.com/office/powerpoint/2010/main" val="206268865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5" name="Content Placeholder 2"/>
          <p:cNvSpPr>
            <a:spLocks noGrp="1"/>
          </p:cNvSpPr>
          <p:nvPr>
            <p:ph sz="quarter" idx="13"/>
          </p:nvPr>
        </p:nvSpPr>
        <p:spPr>
          <a:xfrm>
            <a:off x="914400" y="1992305"/>
            <a:ext cx="3587443" cy="3383951"/>
          </a:xfrm>
        </p:spPr>
        <p:txBody>
          <a:bodyPr rtlCol="0">
            <a:noAutofit/>
          </a:bodyPr>
          <a:lstStyle/>
          <a:p>
            <a:pPr marL="274320" indent="-274320" fontAlgn="auto">
              <a:spcBef>
                <a:spcPts val="600"/>
              </a:spcBef>
              <a:spcAft>
                <a:spcPts val="600"/>
              </a:spcAft>
              <a:buClrTx/>
              <a:buFont typeface="Wingdings" panose="05000000000000000000" pitchFamily="2" charset="2"/>
              <a:buChar char="§"/>
              <a:defRPr/>
            </a:pPr>
            <a:r>
              <a:rPr lang="en-US" altLang="en-US" sz="2200" dirty="0">
                <a:solidFill>
                  <a:schemeClr val="tx2">
                    <a:lumMod val="75000"/>
                  </a:schemeClr>
                </a:solidFill>
                <a:latin typeface="Arial" panose="020B0604020202020204" pitchFamily="34" charset="0"/>
                <a:cs typeface="Arial" panose="020B0604020202020204" pitchFamily="34" charset="0"/>
              </a:rPr>
              <a:t>Pay on time</a:t>
            </a:r>
          </a:p>
          <a:p>
            <a:pPr marL="274320" indent="-274320" fontAlgn="auto">
              <a:spcBef>
                <a:spcPts val="600"/>
              </a:spcBef>
              <a:spcAft>
                <a:spcPts val="600"/>
              </a:spcAft>
              <a:buClrTx/>
              <a:buFont typeface="Wingdings" panose="05000000000000000000" pitchFamily="2" charset="2"/>
              <a:buChar char="§"/>
              <a:defRPr/>
            </a:pPr>
            <a:r>
              <a:rPr lang="en-US" altLang="en-US" sz="2200" dirty="0">
                <a:solidFill>
                  <a:schemeClr val="tx2">
                    <a:lumMod val="75000"/>
                  </a:schemeClr>
                </a:solidFill>
                <a:latin typeface="Arial" panose="020B0604020202020204" pitchFamily="34" charset="0"/>
                <a:cs typeface="Arial" panose="020B0604020202020204" pitchFamily="34" charset="0"/>
              </a:rPr>
              <a:t>Pay more than minimum, preferably in full</a:t>
            </a:r>
          </a:p>
          <a:p>
            <a:pPr marL="274320" indent="-274320" fontAlgn="auto">
              <a:spcBef>
                <a:spcPts val="600"/>
              </a:spcBef>
              <a:spcAft>
                <a:spcPts val="600"/>
              </a:spcAft>
              <a:buClrTx/>
              <a:buFont typeface="Wingdings" panose="05000000000000000000" pitchFamily="2" charset="2"/>
              <a:buChar char="§"/>
              <a:defRPr/>
            </a:pPr>
            <a:r>
              <a:rPr lang="en-US" altLang="en-US" sz="2200" dirty="0">
                <a:solidFill>
                  <a:schemeClr val="tx2">
                    <a:lumMod val="75000"/>
                  </a:schemeClr>
                </a:solidFill>
                <a:latin typeface="Arial" panose="020B0604020202020204" pitchFamily="34" charset="0"/>
                <a:cs typeface="Arial" panose="020B0604020202020204" pitchFamily="34" charset="0"/>
              </a:rPr>
              <a:t>Avoid cash advances &amp; courtesy checks</a:t>
            </a:r>
          </a:p>
          <a:p>
            <a:pPr marL="274320" indent="-274320" fontAlgn="auto">
              <a:spcBef>
                <a:spcPts val="600"/>
              </a:spcBef>
              <a:spcAft>
                <a:spcPts val="600"/>
              </a:spcAft>
              <a:buClrTx/>
              <a:buFont typeface="Wingdings" panose="05000000000000000000" pitchFamily="2" charset="2"/>
              <a:buChar char="§"/>
              <a:defRPr/>
            </a:pPr>
            <a:r>
              <a:rPr lang="en-US" altLang="en-US" sz="2200" dirty="0">
                <a:solidFill>
                  <a:schemeClr val="tx2">
                    <a:lumMod val="75000"/>
                  </a:schemeClr>
                </a:solidFill>
                <a:latin typeface="Arial" panose="020B0604020202020204" pitchFamily="34" charset="0"/>
                <a:cs typeface="Arial" panose="020B0604020202020204" pitchFamily="34" charset="0"/>
              </a:rPr>
              <a:t>Reconcile your bill each month</a:t>
            </a:r>
          </a:p>
          <a:p>
            <a:pPr marL="274320" indent="-274320" fontAlgn="auto">
              <a:spcAft>
                <a:spcPts val="0"/>
              </a:spcAft>
              <a:defRPr/>
            </a:pPr>
            <a:endParaRPr lang="en-US" altLang="en-US" sz="2200" dirty="0">
              <a:solidFill>
                <a:schemeClr val="tx1"/>
              </a:solidFill>
              <a:latin typeface="Arial" panose="020B0604020202020204" pitchFamily="34" charset="0"/>
              <a:cs typeface="Arial" panose="020B0604020202020204" pitchFamily="34" charset="0"/>
            </a:endParaRPr>
          </a:p>
        </p:txBody>
      </p:sp>
      <p:sp>
        <p:nvSpPr>
          <p:cNvPr id="49156" name="Content Placeholder 3"/>
          <p:cNvSpPr>
            <a:spLocks noGrp="1"/>
          </p:cNvSpPr>
          <p:nvPr>
            <p:ph sz="quarter" idx="14"/>
          </p:nvPr>
        </p:nvSpPr>
        <p:spPr>
          <a:xfrm>
            <a:off x="4710112" y="1883756"/>
            <a:ext cx="3724275" cy="3492500"/>
          </a:xfrm>
        </p:spPr>
        <p:txBody>
          <a:bodyPr rtlCol="0">
            <a:normAutofit/>
          </a:bodyPr>
          <a:lstStyle/>
          <a:p>
            <a:pPr marL="274320" indent="-274320" fontAlgn="auto">
              <a:spcAft>
                <a:spcPts val="600"/>
              </a:spcAft>
              <a:buClrTx/>
              <a:buFont typeface="Wingdings" panose="05000000000000000000" pitchFamily="2" charset="2"/>
              <a:buChar char="§"/>
              <a:defRPr/>
            </a:pPr>
            <a:r>
              <a:rPr lang="en-US" altLang="en-US" sz="2200" dirty="0">
                <a:latin typeface="Arial" panose="020B0604020202020204" pitchFamily="34" charset="0"/>
                <a:cs typeface="Arial" panose="020B0604020202020204" pitchFamily="34" charset="0"/>
              </a:rPr>
              <a:t>Avoid having a large number of cards</a:t>
            </a:r>
          </a:p>
          <a:p>
            <a:pPr marL="274320" indent="-274320" fontAlgn="auto">
              <a:spcAft>
                <a:spcPts val="600"/>
              </a:spcAft>
              <a:buClrTx/>
              <a:buFont typeface="Wingdings" panose="05000000000000000000" pitchFamily="2" charset="2"/>
              <a:buChar char="§"/>
              <a:defRPr/>
            </a:pPr>
            <a:r>
              <a:rPr lang="en-US" altLang="en-US" sz="2200" dirty="0">
                <a:latin typeface="Arial" panose="020B0604020202020204" pitchFamily="34" charset="0"/>
                <a:cs typeface="Arial" panose="020B0604020202020204" pitchFamily="34" charset="0"/>
              </a:rPr>
              <a:t>Know your credit score; review credit reports</a:t>
            </a:r>
          </a:p>
          <a:p>
            <a:pPr marL="274320" indent="-274320" fontAlgn="auto">
              <a:spcAft>
                <a:spcPts val="600"/>
              </a:spcAft>
              <a:buClrTx/>
              <a:buFont typeface="Wingdings" panose="05000000000000000000" pitchFamily="2" charset="2"/>
              <a:buChar char="§"/>
              <a:defRPr/>
            </a:pPr>
            <a:r>
              <a:rPr lang="en-US" altLang="en-US" sz="2200" dirty="0">
                <a:latin typeface="Arial" panose="020B0604020202020204" pitchFamily="34" charset="0"/>
                <a:cs typeface="Arial" panose="020B0604020202020204" pitchFamily="34" charset="0"/>
              </a:rPr>
              <a:t>Protect your card info </a:t>
            </a:r>
          </a:p>
          <a:p>
            <a:pPr marL="274320" indent="-274320" fontAlgn="auto">
              <a:spcAft>
                <a:spcPts val="600"/>
              </a:spcAft>
              <a:buClrTx/>
              <a:buFont typeface="Wingdings" panose="05000000000000000000" pitchFamily="2" charset="2"/>
              <a:buChar char="§"/>
              <a:defRPr/>
            </a:pPr>
            <a:r>
              <a:rPr lang="en-US" altLang="en-US" sz="2200" dirty="0">
                <a:latin typeface="Arial" panose="020B0604020202020204" pitchFamily="34" charset="0"/>
                <a:cs typeface="Arial" panose="020B0604020202020204" pitchFamily="34" charset="0"/>
              </a:rPr>
              <a:t>Rethink charging; set spending action plan </a:t>
            </a:r>
          </a:p>
          <a:p>
            <a:pPr marL="274320" indent="-274320" fontAlgn="auto">
              <a:spcAft>
                <a:spcPts val="600"/>
              </a:spcAft>
              <a:buClrTx/>
              <a:buFont typeface="Wingdings" panose="05000000000000000000" pitchFamily="2" charset="2"/>
              <a:buChar char="§"/>
              <a:defRPr/>
            </a:pPr>
            <a:endParaRPr lang="en-US" altLang="en-US" sz="2200" dirty="0">
              <a:latin typeface="Arial" panose="020B0604020202020204" pitchFamily="34" charset="0"/>
              <a:cs typeface="Arial" panose="020B0604020202020204" pitchFamily="34" charset="0"/>
            </a:endParaRPr>
          </a:p>
        </p:txBody>
      </p:sp>
      <p:sp>
        <p:nvSpPr>
          <p:cNvPr id="28677" name="Rectangle 1"/>
          <p:cNvSpPr>
            <a:spLocks noChangeArrowheads="1"/>
          </p:cNvSpPr>
          <p:nvPr/>
        </p:nvSpPr>
        <p:spPr bwMode="auto">
          <a:xfrm>
            <a:off x="5029200" y="20638"/>
            <a:ext cx="31242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sz="3000" b="1" dirty="0">
                <a:solidFill>
                  <a:schemeClr val="bg1"/>
                </a:solidFill>
              </a:rPr>
              <a:t>Smart Credit </a:t>
            </a:r>
            <a:endParaRPr lang="en-US" altLang="en-US" sz="3000" dirty="0">
              <a:solidFill>
                <a:schemeClr val="bg1"/>
              </a:solidFill>
            </a:endParaRPr>
          </a:p>
        </p:txBody>
      </p:sp>
      <p:sp>
        <p:nvSpPr>
          <p:cNvPr id="7" name="Title 4"/>
          <p:cNvSpPr txBox="1">
            <a:spLocks/>
          </p:cNvSpPr>
          <p:nvPr/>
        </p:nvSpPr>
        <p:spPr bwMode="auto">
          <a:xfrm>
            <a:off x="914400" y="847486"/>
            <a:ext cx="5181600"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lgn="l" rtl="0" fontAlgn="base">
              <a:spcBef>
                <a:spcPct val="0"/>
              </a:spcBef>
              <a:spcAft>
                <a:spcPct val="0"/>
              </a:spcAft>
              <a:defRPr sz="4000" kern="1200">
                <a:solidFill>
                  <a:schemeClr val="accent1"/>
                </a:solidFill>
                <a:latin typeface="+mj-lt"/>
                <a:ea typeface="+mj-ea"/>
                <a:cs typeface="+mj-cs"/>
              </a:defRPr>
            </a:lvl1pPr>
            <a:lvl2pPr algn="l" rtl="0" fontAlgn="base">
              <a:spcBef>
                <a:spcPct val="0"/>
              </a:spcBef>
              <a:spcAft>
                <a:spcPct val="0"/>
              </a:spcAft>
              <a:defRPr sz="4000">
                <a:solidFill>
                  <a:schemeClr val="accent1"/>
                </a:solidFill>
                <a:latin typeface="Century Gothic" pitchFamily="34" charset="0"/>
              </a:defRPr>
            </a:lvl2pPr>
            <a:lvl3pPr algn="l" rtl="0" fontAlgn="base">
              <a:spcBef>
                <a:spcPct val="0"/>
              </a:spcBef>
              <a:spcAft>
                <a:spcPct val="0"/>
              </a:spcAft>
              <a:defRPr sz="4000">
                <a:solidFill>
                  <a:schemeClr val="accent1"/>
                </a:solidFill>
                <a:latin typeface="Century Gothic" pitchFamily="34" charset="0"/>
              </a:defRPr>
            </a:lvl3pPr>
            <a:lvl4pPr algn="l" rtl="0" fontAlgn="base">
              <a:spcBef>
                <a:spcPct val="0"/>
              </a:spcBef>
              <a:spcAft>
                <a:spcPct val="0"/>
              </a:spcAft>
              <a:defRPr sz="4000">
                <a:solidFill>
                  <a:schemeClr val="accent1"/>
                </a:solidFill>
                <a:latin typeface="Century Gothic" pitchFamily="34" charset="0"/>
              </a:defRPr>
            </a:lvl4pPr>
            <a:lvl5pPr algn="l" rtl="0" fontAlgn="base">
              <a:spcBef>
                <a:spcPct val="0"/>
              </a:spcBef>
              <a:spcAft>
                <a:spcPct val="0"/>
              </a:spcAft>
              <a:defRPr sz="4000">
                <a:solidFill>
                  <a:schemeClr val="accent1"/>
                </a:solidFill>
                <a:latin typeface="Century Gothic"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eaLnBrk="1" hangingPunct="1"/>
            <a:r>
              <a:rPr lang="en-US" altLang="en-US" sz="3000" b="1" dirty="0">
                <a:solidFill>
                  <a:srgbClr val="0070C0"/>
                </a:solidFill>
                <a:latin typeface="Arial" panose="020B0604020202020204" pitchFamily="34" charset="0"/>
                <a:cs typeface="Arial" panose="020B0604020202020204" pitchFamily="34" charset="0"/>
              </a:rPr>
              <a:t>Smart Credit Management</a:t>
            </a:r>
          </a:p>
        </p:txBody>
      </p:sp>
      <p:sp>
        <p:nvSpPr>
          <p:cNvPr id="9" name="Title 4"/>
          <p:cNvSpPr txBox="1">
            <a:spLocks/>
          </p:cNvSpPr>
          <p:nvPr/>
        </p:nvSpPr>
        <p:spPr bwMode="auto">
          <a:xfrm>
            <a:off x="722578" y="5562600"/>
            <a:ext cx="7315200"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lgn="l" rtl="0" fontAlgn="base">
              <a:spcBef>
                <a:spcPct val="0"/>
              </a:spcBef>
              <a:spcAft>
                <a:spcPct val="0"/>
              </a:spcAft>
              <a:defRPr sz="4000" kern="1200">
                <a:solidFill>
                  <a:schemeClr val="accent1"/>
                </a:solidFill>
                <a:latin typeface="+mj-lt"/>
                <a:ea typeface="+mj-ea"/>
                <a:cs typeface="+mj-cs"/>
              </a:defRPr>
            </a:lvl1pPr>
            <a:lvl2pPr algn="l" rtl="0" fontAlgn="base">
              <a:spcBef>
                <a:spcPct val="0"/>
              </a:spcBef>
              <a:spcAft>
                <a:spcPct val="0"/>
              </a:spcAft>
              <a:defRPr sz="4000">
                <a:solidFill>
                  <a:schemeClr val="accent1"/>
                </a:solidFill>
                <a:latin typeface="Century Gothic" pitchFamily="34" charset="0"/>
              </a:defRPr>
            </a:lvl2pPr>
            <a:lvl3pPr algn="l" rtl="0" fontAlgn="base">
              <a:spcBef>
                <a:spcPct val="0"/>
              </a:spcBef>
              <a:spcAft>
                <a:spcPct val="0"/>
              </a:spcAft>
              <a:defRPr sz="4000">
                <a:solidFill>
                  <a:schemeClr val="accent1"/>
                </a:solidFill>
                <a:latin typeface="Century Gothic" pitchFamily="34" charset="0"/>
              </a:defRPr>
            </a:lvl3pPr>
            <a:lvl4pPr algn="l" rtl="0" fontAlgn="base">
              <a:spcBef>
                <a:spcPct val="0"/>
              </a:spcBef>
              <a:spcAft>
                <a:spcPct val="0"/>
              </a:spcAft>
              <a:defRPr sz="4000">
                <a:solidFill>
                  <a:schemeClr val="accent1"/>
                </a:solidFill>
                <a:latin typeface="Century Gothic" pitchFamily="34" charset="0"/>
              </a:defRPr>
            </a:lvl4pPr>
            <a:lvl5pPr algn="l" rtl="0" fontAlgn="base">
              <a:spcBef>
                <a:spcPct val="0"/>
              </a:spcBef>
              <a:spcAft>
                <a:spcPct val="0"/>
              </a:spcAft>
              <a:defRPr sz="4000">
                <a:solidFill>
                  <a:schemeClr val="accent1"/>
                </a:solidFill>
                <a:latin typeface="Century Gothic"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eaLnBrk="1" hangingPunct="1"/>
            <a:r>
              <a:rPr lang="en-US" altLang="en-US" sz="2400" b="1" dirty="0">
                <a:solidFill>
                  <a:srgbClr val="0070C0"/>
                </a:solidFill>
                <a:latin typeface="Arial" panose="020B0604020202020204" pitchFamily="34" charset="0"/>
                <a:cs typeface="Arial" panose="020B0604020202020204" pitchFamily="34" charset="0"/>
              </a:rPr>
              <a:t> </a:t>
            </a:r>
            <a:r>
              <a:rPr lang="en-US" altLang="en-US" sz="2400" b="1" i="1" dirty="0">
                <a:solidFill>
                  <a:srgbClr val="0070C0"/>
                </a:solidFill>
                <a:latin typeface="Arial" panose="020B0604020202020204" pitchFamily="34" charset="0"/>
                <a:cs typeface="Arial" panose="020B0604020202020204" pitchFamily="34" charset="0"/>
              </a:rPr>
              <a:t>Idea - Try 30 days of Cash Only </a:t>
            </a:r>
          </a:p>
        </p:txBody>
      </p:sp>
      <p:pic>
        <p:nvPicPr>
          <p:cNvPr id="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89417" y="6303759"/>
            <a:ext cx="1149410" cy="392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4" descr="http://prairieecothrifter.com/wp-content/uploads/2012/08/iStock_000010767207XSmall.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5350" y="2102755"/>
            <a:ext cx="3064200" cy="2569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5" name="Title 3"/>
          <p:cNvSpPr>
            <a:spLocks noGrp="1"/>
          </p:cNvSpPr>
          <p:nvPr>
            <p:ph type="title"/>
          </p:nvPr>
        </p:nvSpPr>
        <p:spPr>
          <a:xfrm>
            <a:off x="651933" y="799379"/>
            <a:ext cx="7024688" cy="663352"/>
          </a:xfrm>
        </p:spPr>
        <p:txBody>
          <a:bodyPr/>
          <a:lstStyle/>
          <a:p>
            <a:r>
              <a:rPr lang="en-US" altLang="en-US" sz="3200" b="1" dirty="0">
                <a:solidFill>
                  <a:srgbClr val="0070C0"/>
                </a:solidFill>
              </a:rPr>
              <a:t>Preparation against Risk </a:t>
            </a:r>
          </a:p>
        </p:txBody>
      </p:sp>
      <p:sp>
        <p:nvSpPr>
          <p:cNvPr id="23556" name="TextBox 4"/>
          <p:cNvSpPr txBox="1">
            <a:spLocks noChangeArrowheads="1"/>
          </p:cNvSpPr>
          <p:nvPr/>
        </p:nvSpPr>
        <p:spPr bwMode="auto">
          <a:xfrm>
            <a:off x="5857399" y="1516967"/>
            <a:ext cx="2347912"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1"/>
              </a:buClr>
              <a:buSzPct val="76000"/>
              <a:buFont typeface="Wingdings 2" pitchFamily="18" charset="2"/>
              <a:buChar char=""/>
              <a:defRPr sz="2400">
                <a:solidFill>
                  <a:schemeClr val="tx2"/>
                </a:solidFill>
                <a:latin typeface="Century Gothic" pitchFamily="34" charset="0"/>
              </a:defRPr>
            </a:lvl1pPr>
            <a:lvl2pPr marL="742950" indent="-285750">
              <a:spcBef>
                <a:spcPct val="20000"/>
              </a:spcBef>
              <a:buClr>
                <a:schemeClr val="accent1"/>
              </a:buClr>
              <a:buSzPct val="76000"/>
              <a:buFont typeface="Wingdings 2" pitchFamily="18" charset="2"/>
              <a:buChar char=""/>
              <a:defRPr sz="2200">
                <a:solidFill>
                  <a:schemeClr val="tx2"/>
                </a:solidFill>
                <a:latin typeface="Century Gothic" pitchFamily="34" charset="0"/>
              </a:defRPr>
            </a:lvl2pPr>
            <a:lvl3pPr marL="1143000" indent="-228600">
              <a:spcBef>
                <a:spcPct val="20000"/>
              </a:spcBef>
              <a:buClr>
                <a:schemeClr val="accent1"/>
              </a:buClr>
              <a:buSzPct val="76000"/>
              <a:buFont typeface="Wingdings 2" pitchFamily="18" charset="2"/>
              <a:buChar char=""/>
              <a:defRPr sz="2000">
                <a:solidFill>
                  <a:schemeClr val="tx2"/>
                </a:solidFill>
                <a:latin typeface="Century Gothic" pitchFamily="34" charset="0"/>
              </a:defRPr>
            </a:lvl3pPr>
            <a:lvl4pPr marL="1600200" indent="-228600">
              <a:spcBef>
                <a:spcPct val="20000"/>
              </a:spcBef>
              <a:buClr>
                <a:schemeClr val="accent1"/>
              </a:buClr>
              <a:buSzPct val="76000"/>
              <a:buFont typeface="Wingdings 2" pitchFamily="18" charset="2"/>
              <a:buChar char=""/>
              <a:defRPr>
                <a:solidFill>
                  <a:schemeClr val="tx2"/>
                </a:solidFill>
                <a:latin typeface="Century Gothic" pitchFamily="34" charset="0"/>
              </a:defRPr>
            </a:lvl4pPr>
            <a:lvl5pPr marL="2057400" indent="-228600">
              <a:spcBef>
                <a:spcPct val="20000"/>
              </a:spcBef>
              <a:buClr>
                <a:schemeClr val="accent1"/>
              </a:buClr>
              <a:buSzPct val="76000"/>
              <a:buFont typeface="Wingdings 2" pitchFamily="18" charset="2"/>
              <a:buChar char=""/>
              <a:defRPr sz="1600">
                <a:solidFill>
                  <a:schemeClr val="tx2"/>
                </a:solidFill>
                <a:latin typeface="Century Gothic" pitchFamily="34" charset="0"/>
              </a:defRPr>
            </a:lvl5pPr>
            <a:lvl6pPr marL="25146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6pPr>
            <a:lvl7pPr marL="29718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7pPr>
            <a:lvl8pPr marL="34290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8pPr>
            <a:lvl9pPr marL="38862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9pPr>
          </a:lstStyle>
          <a:p>
            <a:pPr>
              <a:spcBef>
                <a:spcPct val="0"/>
              </a:spcBef>
              <a:buClrTx/>
              <a:buSzTx/>
              <a:buFontTx/>
              <a:buNone/>
            </a:pPr>
            <a:r>
              <a:rPr lang="en-US" altLang="en-US" sz="3200" b="1" dirty="0">
                <a:solidFill>
                  <a:srgbClr val="C00000"/>
                </a:solidFill>
                <a:latin typeface="Arial" charset="0"/>
              </a:rPr>
              <a:t>Job Loss</a:t>
            </a:r>
          </a:p>
        </p:txBody>
      </p:sp>
      <p:sp>
        <p:nvSpPr>
          <p:cNvPr id="23557" name="TextBox 5"/>
          <p:cNvSpPr txBox="1">
            <a:spLocks noChangeArrowheads="1"/>
          </p:cNvSpPr>
          <p:nvPr/>
        </p:nvSpPr>
        <p:spPr bwMode="auto">
          <a:xfrm>
            <a:off x="5892059" y="2644965"/>
            <a:ext cx="2133600"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1"/>
              </a:buClr>
              <a:buSzPct val="76000"/>
              <a:buFont typeface="Wingdings 2" pitchFamily="18" charset="2"/>
              <a:buChar char=""/>
              <a:defRPr sz="2400">
                <a:solidFill>
                  <a:schemeClr val="tx2"/>
                </a:solidFill>
                <a:latin typeface="Century Gothic" pitchFamily="34" charset="0"/>
              </a:defRPr>
            </a:lvl1pPr>
            <a:lvl2pPr marL="742950" indent="-285750">
              <a:spcBef>
                <a:spcPct val="20000"/>
              </a:spcBef>
              <a:buClr>
                <a:schemeClr val="accent1"/>
              </a:buClr>
              <a:buSzPct val="76000"/>
              <a:buFont typeface="Wingdings 2" pitchFamily="18" charset="2"/>
              <a:buChar char=""/>
              <a:defRPr sz="2200">
                <a:solidFill>
                  <a:schemeClr val="tx2"/>
                </a:solidFill>
                <a:latin typeface="Century Gothic" pitchFamily="34" charset="0"/>
              </a:defRPr>
            </a:lvl2pPr>
            <a:lvl3pPr marL="1143000" indent="-228600">
              <a:spcBef>
                <a:spcPct val="20000"/>
              </a:spcBef>
              <a:buClr>
                <a:schemeClr val="accent1"/>
              </a:buClr>
              <a:buSzPct val="76000"/>
              <a:buFont typeface="Wingdings 2" pitchFamily="18" charset="2"/>
              <a:buChar char=""/>
              <a:defRPr sz="2000">
                <a:solidFill>
                  <a:schemeClr val="tx2"/>
                </a:solidFill>
                <a:latin typeface="Century Gothic" pitchFamily="34" charset="0"/>
              </a:defRPr>
            </a:lvl3pPr>
            <a:lvl4pPr marL="1600200" indent="-228600">
              <a:spcBef>
                <a:spcPct val="20000"/>
              </a:spcBef>
              <a:buClr>
                <a:schemeClr val="accent1"/>
              </a:buClr>
              <a:buSzPct val="76000"/>
              <a:buFont typeface="Wingdings 2" pitchFamily="18" charset="2"/>
              <a:buChar char=""/>
              <a:defRPr>
                <a:solidFill>
                  <a:schemeClr val="tx2"/>
                </a:solidFill>
                <a:latin typeface="Century Gothic" pitchFamily="34" charset="0"/>
              </a:defRPr>
            </a:lvl4pPr>
            <a:lvl5pPr marL="2057400" indent="-228600">
              <a:spcBef>
                <a:spcPct val="20000"/>
              </a:spcBef>
              <a:buClr>
                <a:schemeClr val="accent1"/>
              </a:buClr>
              <a:buSzPct val="76000"/>
              <a:buFont typeface="Wingdings 2" pitchFamily="18" charset="2"/>
              <a:buChar char=""/>
              <a:defRPr sz="1600">
                <a:solidFill>
                  <a:schemeClr val="tx2"/>
                </a:solidFill>
                <a:latin typeface="Century Gothic" pitchFamily="34" charset="0"/>
              </a:defRPr>
            </a:lvl5pPr>
            <a:lvl6pPr marL="25146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6pPr>
            <a:lvl7pPr marL="29718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7pPr>
            <a:lvl8pPr marL="34290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8pPr>
            <a:lvl9pPr marL="38862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9pPr>
          </a:lstStyle>
          <a:p>
            <a:pPr>
              <a:spcBef>
                <a:spcPct val="0"/>
              </a:spcBef>
              <a:buClrTx/>
              <a:buSzTx/>
              <a:buFontTx/>
              <a:buNone/>
            </a:pPr>
            <a:r>
              <a:rPr lang="en-US" altLang="en-US" sz="3200" b="1" dirty="0">
                <a:solidFill>
                  <a:srgbClr val="C00000"/>
                </a:solidFill>
                <a:latin typeface="Arial" charset="0"/>
              </a:rPr>
              <a:t>Disability</a:t>
            </a:r>
          </a:p>
        </p:txBody>
      </p:sp>
      <p:sp>
        <p:nvSpPr>
          <p:cNvPr id="23558" name="TextBox 6"/>
          <p:cNvSpPr txBox="1">
            <a:spLocks noChangeArrowheads="1"/>
          </p:cNvSpPr>
          <p:nvPr/>
        </p:nvSpPr>
        <p:spPr bwMode="auto">
          <a:xfrm>
            <a:off x="4600575" y="3505200"/>
            <a:ext cx="13430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1"/>
              </a:buClr>
              <a:buSzPct val="76000"/>
              <a:buFont typeface="Wingdings 2" pitchFamily="18" charset="2"/>
              <a:buChar char=""/>
              <a:defRPr sz="2400">
                <a:solidFill>
                  <a:schemeClr val="tx2"/>
                </a:solidFill>
                <a:latin typeface="Century Gothic" pitchFamily="34" charset="0"/>
              </a:defRPr>
            </a:lvl1pPr>
            <a:lvl2pPr marL="742950" indent="-285750">
              <a:spcBef>
                <a:spcPct val="20000"/>
              </a:spcBef>
              <a:buClr>
                <a:schemeClr val="accent1"/>
              </a:buClr>
              <a:buSzPct val="76000"/>
              <a:buFont typeface="Wingdings 2" pitchFamily="18" charset="2"/>
              <a:buChar char=""/>
              <a:defRPr sz="2200">
                <a:solidFill>
                  <a:schemeClr val="tx2"/>
                </a:solidFill>
                <a:latin typeface="Century Gothic" pitchFamily="34" charset="0"/>
              </a:defRPr>
            </a:lvl2pPr>
            <a:lvl3pPr marL="1143000" indent="-228600">
              <a:spcBef>
                <a:spcPct val="20000"/>
              </a:spcBef>
              <a:buClr>
                <a:schemeClr val="accent1"/>
              </a:buClr>
              <a:buSzPct val="76000"/>
              <a:buFont typeface="Wingdings 2" pitchFamily="18" charset="2"/>
              <a:buChar char=""/>
              <a:defRPr sz="2000">
                <a:solidFill>
                  <a:schemeClr val="tx2"/>
                </a:solidFill>
                <a:latin typeface="Century Gothic" pitchFamily="34" charset="0"/>
              </a:defRPr>
            </a:lvl3pPr>
            <a:lvl4pPr marL="1600200" indent="-228600">
              <a:spcBef>
                <a:spcPct val="20000"/>
              </a:spcBef>
              <a:buClr>
                <a:schemeClr val="accent1"/>
              </a:buClr>
              <a:buSzPct val="76000"/>
              <a:buFont typeface="Wingdings 2" pitchFamily="18" charset="2"/>
              <a:buChar char=""/>
              <a:defRPr>
                <a:solidFill>
                  <a:schemeClr val="tx2"/>
                </a:solidFill>
                <a:latin typeface="Century Gothic" pitchFamily="34" charset="0"/>
              </a:defRPr>
            </a:lvl4pPr>
            <a:lvl5pPr marL="2057400" indent="-228600">
              <a:spcBef>
                <a:spcPct val="20000"/>
              </a:spcBef>
              <a:buClr>
                <a:schemeClr val="accent1"/>
              </a:buClr>
              <a:buSzPct val="76000"/>
              <a:buFont typeface="Wingdings 2" pitchFamily="18" charset="2"/>
              <a:buChar char=""/>
              <a:defRPr sz="1600">
                <a:solidFill>
                  <a:schemeClr val="tx2"/>
                </a:solidFill>
                <a:latin typeface="Century Gothic" pitchFamily="34" charset="0"/>
              </a:defRPr>
            </a:lvl5pPr>
            <a:lvl6pPr marL="25146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6pPr>
            <a:lvl7pPr marL="29718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7pPr>
            <a:lvl8pPr marL="34290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8pPr>
            <a:lvl9pPr marL="38862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9pPr>
          </a:lstStyle>
          <a:p>
            <a:pPr>
              <a:spcBef>
                <a:spcPct val="0"/>
              </a:spcBef>
              <a:buClrTx/>
              <a:buSzTx/>
              <a:buFontTx/>
              <a:buNone/>
            </a:pPr>
            <a:r>
              <a:rPr lang="en-US" altLang="en-US" sz="3200" b="1" dirty="0">
                <a:solidFill>
                  <a:srgbClr val="C00000"/>
                </a:solidFill>
                <a:latin typeface="Arial" charset="0"/>
              </a:rPr>
              <a:t>Death</a:t>
            </a:r>
          </a:p>
        </p:txBody>
      </p:sp>
      <p:sp>
        <p:nvSpPr>
          <p:cNvPr id="23559" name="TextBox 7"/>
          <p:cNvSpPr txBox="1">
            <a:spLocks noChangeArrowheads="1"/>
          </p:cNvSpPr>
          <p:nvPr/>
        </p:nvSpPr>
        <p:spPr bwMode="auto">
          <a:xfrm>
            <a:off x="6486177" y="3712872"/>
            <a:ext cx="17335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1"/>
              </a:buClr>
              <a:buSzPct val="76000"/>
              <a:buFont typeface="Wingdings 2" pitchFamily="18" charset="2"/>
              <a:buChar char=""/>
              <a:defRPr sz="2400">
                <a:solidFill>
                  <a:schemeClr val="tx2"/>
                </a:solidFill>
                <a:latin typeface="Century Gothic" pitchFamily="34" charset="0"/>
              </a:defRPr>
            </a:lvl1pPr>
            <a:lvl2pPr marL="742950" indent="-285750">
              <a:spcBef>
                <a:spcPct val="20000"/>
              </a:spcBef>
              <a:buClr>
                <a:schemeClr val="accent1"/>
              </a:buClr>
              <a:buSzPct val="76000"/>
              <a:buFont typeface="Wingdings 2" pitchFamily="18" charset="2"/>
              <a:buChar char=""/>
              <a:defRPr sz="2200">
                <a:solidFill>
                  <a:schemeClr val="tx2"/>
                </a:solidFill>
                <a:latin typeface="Century Gothic" pitchFamily="34" charset="0"/>
              </a:defRPr>
            </a:lvl2pPr>
            <a:lvl3pPr marL="1143000" indent="-228600">
              <a:spcBef>
                <a:spcPct val="20000"/>
              </a:spcBef>
              <a:buClr>
                <a:schemeClr val="accent1"/>
              </a:buClr>
              <a:buSzPct val="76000"/>
              <a:buFont typeface="Wingdings 2" pitchFamily="18" charset="2"/>
              <a:buChar char=""/>
              <a:defRPr sz="2000">
                <a:solidFill>
                  <a:schemeClr val="tx2"/>
                </a:solidFill>
                <a:latin typeface="Century Gothic" pitchFamily="34" charset="0"/>
              </a:defRPr>
            </a:lvl3pPr>
            <a:lvl4pPr marL="1600200" indent="-228600">
              <a:spcBef>
                <a:spcPct val="20000"/>
              </a:spcBef>
              <a:buClr>
                <a:schemeClr val="accent1"/>
              </a:buClr>
              <a:buSzPct val="76000"/>
              <a:buFont typeface="Wingdings 2" pitchFamily="18" charset="2"/>
              <a:buChar char=""/>
              <a:defRPr>
                <a:solidFill>
                  <a:schemeClr val="tx2"/>
                </a:solidFill>
                <a:latin typeface="Century Gothic" pitchFamily="34" charset="0"/>
              </a:defRPr>
            </a:lvl4pPr>
            <a:lvl5pPr marL="2057400" indent="-228600">
              <a:spcBef>
                <a:spcPct val="20000"/>
              </a:spcBef>
              <a:buClr>
                <a:schemeClr val="accent1"/>
              </a:buClr>
              <a:buSzPct val="76000"/>
              <a:buFont typeface="Wingdings 2" pitchFamily="18" charset="2"/>
              <a:buChar char=""/>
              <a:defRPr sz="1600">
                <a:solidFill>
                  <a:schemeClr val="tx2"/>
                </a:solidFill>
                <a:latin typeface="Century Gothic" pitchFamily="34" charset="0"/>
              </a:defRPr>
            </a:lvl5pPr>
            <a:lvl6pPr marL="25146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6pPr>
            <a:lvl7pPr marL="29718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7pPr>
            <a:lvl8pPr marL="34290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8pPr>
            <a:lvl9pPr marL="38862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9pPr>
          </a:lstStyle>
          <a:p>
            <a:pPr>
              <a:spcBef>
                <a:spcPct val="0"/>
              </a:spcBef>
              <a:buClrTx/>
              <a:buSzTx/>
              <a:buFontTx/>
              <a:buNone/>
            </a:pPr>
            <a:r>
              <a:rPr lang="en-US" altLang="en-US" sz="3200" b="1" dirty="0">
                <a:solidFill>
                  <a:srgbClr val="C00000"/>
                </a:solidFill>
                <a:latin typeface="Arial" charset="0"/>
              </a:rPr>
              <a:t>Illness</a:t>
            </a:r>
          </a:p>
        </p:txBody>
      </p:sp>
      <p:sp>
        <p:nvSpPr>
          <p:cNvPr id="23560" name="TextBox 8"/>
          <p:cNvSpPr txBox="1">
            <a:spLocks noChangeArrowheads="1"/>
          </p:cNvSpPr>
          <p:nvPr/>
        </p:nvSpPr>
        <p:spPr bwMode="auto">
          <a:xfrm>
            <a:off x="4444259" y="2155561"/>
            <a:ext cx="1447800"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1"/>
              </a:buClr>
              <a:buSzPct val="76000"/>
              <a:buFont typeface="Wingdings 2" pitchFamily="18" charset="2"/>
              <a:buChar char=""/>
              <a:defRPr sz="2400">
                <a:solidFill>
                  <a:schemeClr val="tx2"/>
                </a:solidFill>
                <a:latin typeface="Century Gothic" pitchFamily="34" charset="0"/>
              </a:defRPr>
            </a:lvl1pPr>
            <a:lvl2pPr marL="742950" indent="-285750">
              <a:spcBef>
                <a:spcPct val="20000"/>
              </a:spcBef>
              <a:buClr>
                <a:schemeClr val="accent1"/>
              </a:buClr>
              <a:buSzPct val="76000"/>
              <a:buFont typeface="Wingdings 2" pitchFamily="18" charset="2"/>
              <a:buChar char=""/>
              <a:defRPr sz="2200">
                <a:solidFill>
                  <a:schemeClr val="tx2"/>
                </a:solidFill>
                <a:latin typeface="Century Gothic" pitchFamily="34" charset="0"/>
              </a:defRPr>
            </a:lvl2pPr>
            <a:lvl3pPr marL="1143000" indent="-228600">
              <a:spcBef>
                <a:spcPct val="20000"/>
              </a:spcBef>
              <a:buClr>
                <a:schemeClr val="accent1"/>
              </a:buClr>
              <a:buSzPct val="76000"/>
              <a:buFont typeface="Wingdings 2" pitchFamily="18" charset="2"/>
              <a:buChar char=""/>
              <a:defRPr sz="2000">
                <a:solidFill>
                  <a:schemeClr val="tx2"/>
                </a:solidFill>
                <a:latin typeface="Century Gothic" pitchFamily="34" charset="0"/>
              </a:defRPr>
            </a:lvl3pPr>
            <a:lvl4pPr marL="1600200" indent="-228600">
              <a:spcBef>
                <a:spcPct val="20000"/>
              </a:spcBef>
              <a:buClr>
                <a:schemeClr val="accent1"/>
              </a:buClr>
              <a:buSzPct val="76000"/>
              <a:buFont typeface="Wingdings 2" pitchFamily="18" charset="2"/>
              <a:buChar char=""/>
              <a:defRPr>
                <a:solidFill>
                  <a:schemeClr val="tx2"/>
                </a:solidFill>
                <a:latin typeface="Century Gothic" pitchFamily="34" charset="0"/>
              </a:defRPr>
            </a:lvl4pPr>
            <a:lvl5pPr marL="2057400" indent="-228600">
              <a:spcBef>
                <a:spcPct val="20000"/>
              </a:spcBef>
              <a:buClr>
                <a:schemeClr val="accent1"/>
              </a:buClr>
              <a:buSzPct val="76000"/>
              <a:buFont typeface="Wingdings 2" pitchFamily="18" charset="2"/>
              <a:buChar char=""/>
              <a:defRPr sz="1600">
                <a:solidFill>
                  <a:schemeClr val="tx2"/>
                </a:solidFill>
                <a:latin typeface="Century Gothic" pitchFamily="34" charset="0"/>
              </a:defRPr>
            </a:lvl5pPr>
            <a:lvl6pPr marL="25146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6pPr>
            <a:lvl7pPr marL="29718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7pPr>
            <a:lvl8pPr marL="34290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8pPr>
            <a:lvl9pPr marL="38862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9pPr>
          </a:lstStyle>
          <a:p>
            <a:pPr>
              <a:spcBef>
                <a:spcPct val="0"/>
              </a:spcBef>
              <a:buClrTx/>
              <a:buSzTx/>
              <a:buFontTx/>
              <a:buNone/>
            </a:pPr>
            <a:r>
              <a:rPr lang="en-US" altLang="en-US" sz="3200" b="1" dirty="0">
                <a:solidFill>
                  <a:srgbClr val="C00000"/>
                </a:solidFill>
                <a:latin typeface="Arial" charset="0"/>
              </a:rPr>
              <a:t>Injury</a:t>
            </a:r>
          </a:p>
        </p:txBody>
      </p:sp>
      <p:sp>
        <p:nvSpPr>
          <p:cNvPr id="23561" name="TextBox 9"/>
          <p:cNvSpPr txBox="1">
            <a:spLocks noChangeArrowheads="1"/>
          </p:cNvSpPr>
          <p:nvPr/>
        </p:nvSpPr>
        <p:spPr bwMode="auto">
          <a:xfrm>
            <a:off x="6185663" y="5519376"/>
            <a:ext cx="20574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1"/>
              </a:buClr>
              <a:buSzPct val="76000"/>
              <a:buFont typeface="Wingdings 2" pitchFamily="18" charset="2"/>
              <a:buChar char=""/>
              <a:defRPr sz="2400">
                <a:solidFill>
                  <a:schemeClr val="tx2"/>
                </a:solidFill>
                <a:latin typeface="Century Gothic" pitchFamily="34" charset="0"/>
              </a:defRPr>
            </a:lvl1pPr>
            <a:lvl2pPr marL="742950" indent="-285750">
              <a:spcBef>
                <a:spcPct val="20000"/>
              </a:spcBef>
              <a:buClr>
                <a:schemeClr val="accent1"/>
              </a:buClr>
              <a:buSzPct val="76000"/>
              <a:buFont typeface="Wingdings 2" pitchFamily="18" charset="2"/>
              <a:buChar char=""/>
              <a:defRPr sz="2200">
                <a:solidFill>
                  <a:schemeClr val="tx2"/>
                </a:solidFill>
                <a:latin typeface="Century Gothic" pitchFamily="34" charset="0"/>
              </a:defRPr>
            </a:lvl2pPr>
            <a:lvl3pPr marL="1143000" indent="-228600">
              <a:spcBef>
                <a:spcPct val="20000"/>
              </a:spcBef>
              <a:buClr>
                <a:schemeClr val="accent1"/>
              </a:buClr>
              <a:buSzPct val="76000"/>
              <a:buFont typeface="Wingdings 2" pitchFamily="18" charset="2"/>
              <a:buChar char=""/>
              <a:defRPr sz="2000">
                <a:solidFill>
                  <a:schemeClr val="tx2"/>
                </a:solidFill>
                <a:latin typeface="Century Gothic" pitchFamily="34" charset="0"/>
              </a:defRPr>
            </a:lvl3pPr>
            <a:lvl4pPr marL="1600200" indent="-228600">
              <a:spcBef>
                <a:spcPct val="20000"/>
              </a:spcBef>
              <a:buClr>
                <a:schemeClr val="accent1"/>
              </a:buClr>
              <a:buSzPct val="76000"/>
              <a:buFont typeface="Wingdings 2" pitchFamily="18" charset="2"/>
              <a:buChar char=""/>
              <a:defRPr>
                <a:solidFill>
                  <a:schemeClr val="tx2"/>
                </a:solidFill>
                <a:latin typeface="Century Gothic" pitchFamily="34" charset="0"/>
              </a:defRPr>
            </a:lvl4pPr>
            <a:lvl5pPr marL="2057400" indent="-228600">
              <a:spcBef>
                <a:spcPct val="20000"/>
              </a:spcBef>
              <a:buClr>
                <a:schemeClr val="accent1"/>
              </a:buClr>
              <a:buSzPct val="76000"/>
              <a:buFont typeface="Wingdings 2" pitchFamily="18" charset="2"/>
              <a:buChar char=""/>
              <a:defRPr sz="1600">
                <a:solidFill>
                  <a:schemeClr val="tx2"/>
                </a:solidFill>
                <a:latin typeface="Century Gothic" pitchFamily="34" charset="0"/>
              </a:defRPr>
            </a:lvl5pPr>
            <a:lvl6pPr marL="25146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6pPr>
            <a:lvl7pPr marL="29718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7pPr>
            <a:lvl8pPr marL="34290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8pPr>
            <a:lvl9pPr marL="38862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9pPr>
          </a:lstStyle>
          <a:p>
            <a:pPr>
              <a:spcBef>
                <a:spcPct val="0"/>
              </a:spcBef>
              <a:buClrTx/>
              <a:buSzTx/>
              <a:buFontTx/>
              <a:buNone/>
            </a:pPr>
            <a:r>
              <a:rPr lang="en-US" altLang="en-US" sz="3200" b="1" dirty="0">
                <a:solidFill>
                  <a:srgbClr val="C00000"/>
                </a:solidFill>
                <a:latin typeface="Arial" charset="0"/>
              </a:rPr>
              <a:t>Lawsuit</a:t>
            </a:r>
          </a:p>
        </p:txBody>
      </p:sp>
      <p:sp>
        <p:nvSpPr>
          <p:cNvPr id="23562" name="TextBox 10"/>
          <p:cNvSpPr txBox="1">
            <a:spLocks noChangeArrowheads="1"/>
          </p:cNvSpPr>
          <p:nvPr/>
        </p:nvSpPr>
        <p:spPr bwMode="auto">
          <a:xfrm>
            <a:off x="4232857" y="4455936"/>
            <a:ext cx="35814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1"/>
              </a:buClr>
              <a:buSzPct val="76000"/>
              <a:buFont typeface="Wingdings 2" pitchFamily="18" charset="2"/>
              <a:buChar char=""/>
              <a:defRPr sz="2400">
                <a:solidFill>
                  <a:schemeClr val="tx2"/>
                </a:solidFill>
                <a:latin typeface="Century Gothic" pitchFamily="34" charset="0"/>
              </a:defRPr>
            </a:lvl1pPr>
            <a:lvl2pPr marL="742950" indent="-285750">
              <a:spcBef>
                <a:spcPct val="20000"/>
              </a:spcBef>
              <a:buClr>
                <a:schemeClr val="accent1"/>
              </a:buClr>
              <a:buSzPct val="76000"/>
              <a:buFont typeface="Wingdings 2" pitchFamily="18" charset="2"/>
              <a:buChar char=""/>
              <a:defRPr sz="2200">
                <a:solidFill>
                  <a:schemeClr val="tx2"/>
                </a:solidFill>
                <a:latin typeface="Century Gothic" pitchFamily="34" charset="0"/>
              </a:defRPr>
            </a:lvl2pPr>
            <a:lvl3pPr marL="1143000" indent="-228600">
              <a:spcBef>
                <a:spcPct val="20000"/>
              </a:spcBef>
              <a:buClr>
                <a:schemeClr val="accent1"/>
              </a:buClr>
              <a:buSzPct val="76000"/>
              <a:buFont typeface="Wingdings 2" pitchFamily="18" charset="2"/>
              <a:buChar char=""/>
              <a:defRPr sz="2000">
                <a:solidFill>
                  <a:schemeClr val="tx2"/>
                </a:solidFill>
                <a:latin typeface="Century Gothic" pitchFamily="34" charset="0"/>
              </a:defRPr>
            </a:lvl3pPr>
            <a:lvl4pPr marL="1600200" indent="-228600">
              <a:spcBef>
                <a:spcPct val="20000"/>
              </a:spcBef>
              <a:buClr>
                <a:schemeClr val="accent1"/>
              </a:buClr>
              <a:buSzPct val="76000"/>
              <a:buFont typeface="Wingdings 2" pitchFamily="18" charset="2"/>
              <a:buChar char=""/>
              <a:defRPr>
                <a:solidFill>
                  <a:schemeClr val="tx2"/>
                </a:solidFill>
                <a:latin typeface="Century Gothic" pitchFamily="34" charset="0"/>
              </a:defRPr>
            </a:lvl4pPr>
            <a:lvl5pPr marL="2057400" indent="-228600">
              <a:spcBef>
                <a:spcPct val="20000"/>
              </a:spcBef>
              <a:buClr>
                <a:schemeClr val="accent1"/>
              </a:buClr>
              <a:buSzPct val="76000"/>
              <a:buFont typeface="Wingdings 2" pitchFamily="18" charset="2"/>
              <a:buChar char=""/>
              <a:defRPr sz="1600">
                <a:solidFill>
                  <a:schemeClr val="tx2"/>
                </a:solidFill>
                <a:latin typeface="Century Gothic" pitchFamily="34" charset="0"/>
              </a:defRPr>
            </a:lvl5pPr>
            <a:lvl6pPr marL="25146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6pPr>
            <a:lvl7pPr marL="29718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7pPr>
            <a:lvl8pPr marL="34290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8pPr>
            <a:lvl9pPr marL="38862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9pPr>
          </a:lstStyle>
          <a:p>
            <a:pPr>
              <a:spcBef>
                <a:spcPct val="0"/>
              </a:spcBef>
              <a:buClrTx/>
              <a:buSzTx/>
              <a:buFontTx/>
              <a:buNone/>
            </a:pPr>
            <a:r>
              <a:rPr lang="en-US" altLang="en-US" sz="3200" b="1" dirty="0">
                <a:solidFill>
                  <a:srgbClr val="C00000"/>
                </a:solidFill>
                <a:latin typeface="Arial" charset="0"/>
              </a:rPr>
              <a:t>Natural Disaster</a:t>
            </a:r>
          </a:p>
        </p:txBody>
      </p:sp>
      <p:sp>
        <p:nvSpPr>
          <p:cNvPr id="23563" name="TextBox 11"/>
          <p:cNvSpPr txBox="1">
            <a:spLocks noChangeArrowheads="1"/>
          </p:cNvSpPr>
          <p:nvPr/>
        </p:nvSpPr>
        <p:spPr bwMode="auto">
          <a:xfrm>
            <a:off x="685059" y="5114572"/>
            <a:ext cx="44831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1"/>
              </a:buClr>
              <a:buSzPct val="76000"/>
              <a:buFont typeface="Wingdings 2" pitchFamily="18" charset="2"/>
              <a:buChar char=""/>
              <a:defRPr sz="2400">
                <a:solidFill>
                  <a:schemeClr val="tx2"/>
                </a:solidFill>
                <a:latin typeface="Century Gothic" pitchFamily="34" charset="0"/>
              </a:defRPr>
            </a:lvl1pPr>
            <a:lvl2pPr marL="742950" indent="-285750">
              <a:spcBef>
                <a:spcPct val="20000"/>
              </a:spcBef>
              <a:buClr>
                <a:schemeClr val="accent1"/>
              </a:buClr>
              <a:buSzPct val="76000"/>
              <a:buFont typeface="Wingdings 2" pitchFamily="18" charset="2"/>
              <a:buChar char=""/>
              <a:defRPr sz="2200">
                <a:solidFill>
                  <a:schemeClr val="tx2"/>
                </a:solidFill>
                <a:latin typeface="Century Gothic" pitchFamily="34" charset="0"/>
              </a:defRPr>
            </a:lvl2pPr>
            <a:lvl3pPr marL="1143000" indent="-228600">
              <a:spcBef>
                <a:spcPct val="20000"/>
              </a:spcBef>
              <a:buClr>
                <a:schemeClr val="accent1"/>
              </a:buClr>
              <a:buSzPct val="76000"/>
              <a:buFont typeface="Wingdings 2" pitchFamily="18" charset="2"/>
              <a:buChar char=""/>
              <a:defRPr sz="2000">
                <a:solidFill>
                  <a:schemeClr val="tx2"/>
                </a:solidFill>
                <a:latin typeface="Century Gothic" pitchFamily="34" charset="0"/>
              </a:defRPr>
            </a:lvl3pPr>
            <a:lvl4pPr marL="1600200" indent="-228600">
              <a:spcBef>
                <a:spcPct val="20000"/>
              </a:spcBef>
              <a:buClr>
                <a:schemeClr val="accent1"/>
              </a:buClr>
              <a:buSzPct val="76000"/>
              <a:buFont typeface="Wingdings 2" pitchFamily="18" charset="2"/>
              <a:buChar char=""/>
              <a:defRPr>
                <a:solidFill>
                  <a:schemeClr val="tx2"/>
                </a:solidFill>
                <a:latin typeface="Century Gothic" pitchFamily="34" charset="0"/>
              </a:defRPr>
            </a:lvl4pPr>
            <a:lvl5pPr marL="2057400" indent="-228600">
              <a:spcBef>
                <a:spcPct val="20000"/>
              </a:spcBef>
              <a:buClr>
                <a:schemeClr val="accent1"/>
              </a:buClr>
              <a:buSzPct val="76000"/>
              <a:buFont typeface="Wingdings 2" pitchFamily="18" charset="2"/>
              <a:buChar char=""/>
              <a:defRPr sz="1600">
                <a:solidFill>
                  <a:schemeClr val="tx2"/>
                </a:solidFill>
                <a:latin typeface="Century Gothic" pitchFamily="34" charset="0"/>
              </a:defRPr>
            </a:lvl5pPr>
            <a:lvl6pPr marL="25146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6pPr>
            <a:lvl7pPr marL="29718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7pPr>
            <a:lvl8pPr marL="34290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8pPr>
            <a:lvl9pPr marL="38862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9pPr>
          </a:lstStyle>
          <a:p>
            <a:pPr>
              <a:spcBef>
                <a:spcPct val="0"/>
              </a:spcBef>
              <a:buClrTx/>
              <a:buSzTx/>
              <a:buFontTx/>
              <a:buNone/>
            </a:pPr>
            <a:r>
              <a:rPr lang="en-US" altLang="en-US" sz="3200" b="1" dirty="0">
                <a:solidFill>
                  <a:srgbClr val="C00000"/>
                </a:solidFill>
                <a:latin typeface="Arial" charset="0"/>
              </a:rPr>
              <a:t>Financial Emergency</a:t>
            </a:r>
          </a:p>
        </p:txBody>
      </p:sp>
      <p:sp>
        <p:nvSpPr>
          <p:cNvPr id="23564" name="Rectangle 1"/>
          <p:cNvSpPr>
            <a:spLocks noChangeArrowheads="1"/>
          </p:cNvSpPr>
          <p:nvPr/>
        </p:nvSpPr>
        <p:spPr bwMode="auto">
          <a:xfrm>
            <a:off x="4800600" y="0"/>
            <a:ext cx="32766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sz="3000" b="1" dirty="0">
                <a:solidFill>
                  <a:schemeClr val="bg1"/>
                </a:solidFill>
              </a:rPr>
              <a:t>     Insurance</a:t>
            </a:r>
          </a:p>
        </p:txBody>
      </p:sp>
      <p:pic>
        <p:nvPicPr>
          <p:cNvPr id="13"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89417" y="6303759"/>
            <a:ext cx="1149410" cy="392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p:cNvSpPr txBox="1"/>
          <p:nvPr/>
        </p:nvSpPr>
        <p:spPr>
          <a:xfrm>
            <a:off x="3594603" y="5905634"/>
            <a:ext cx="1699312" cy="584775"/>
          </a:xfrm>
          <a:prstGeom prst="rect">
            <a:avLst/>
          </a:prstGeom>
          <a:noFill/>
        </p:spPr>
        <p:txBody>
          <a:bodyPr wrap="square" rtlCol="0">
            <a:spAutoFit/>
          </a:bodyPr>
          <a:lstStyle/>
          <a:p>
            <a:r>
              <a:rPr lang="en-US" sz="3200" b="1" dirty="0" smtClean="0">
                <a:solidFill>
                  <a:srgbClr val="C00000"/>
                </a:solidFill>
              </a:rPr>
              <a:t>Divorce</a:t>
            </a:r>
            <a:endParaRPr lang="en-US" sz="3200" b="1" dirty="0">
              <a:solidFill>
                <a:srgbClr val="C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3556"/>
                                        </p:tgtEl>
                                        <p:attrNameLst>
                                          <p:attrName>style.visibility</p:attrName>
                                        </p:attrNameLst>
                                      </p:cBhvr>
                                      <p:to>
                                        <p:strVal val="visible"/>
                                      </p:to>
                                    </p:set>
                                    <p:anim calcmode="lin" valueType="num">
                                      <p:cBhvr additive="base">
                                        <p:cTn id="7" dur="500" fill="hold"/>
                                        <p:tgtEl>
                                          <p:spTgt spid="23556"/>
                                        </p:tgtEl>
                                        <p:attrNameLst>
                                          <p:attrName>ppt_x</p:attrName>
                                        </p:attrNameLst>
                                      </p:cBhvr>
                                      <p:tavLst>
                                        <p:tav tm="0">
                                          <p:val>
                                            <p:strVal val="#ppt_x"/>
                                          </p:val>
                                        </p:tav>
                                        <p:tav tm="100000">
                                          <p:val>
                                            <p:strVal val="#ppt_x"/>
                                          </p:val>
                                        </p:tav>
                                      </p:tavLst>
                                    </p:anim>
                                    <p:anim calcmode="lin" valueType="num">
                                      <p:cBhvr additive="base">
                                        <p:cTn id="8" dur="500" fill="hold"/>
                                        <p:tgtEl>
                                          <p:spTgt spid="2355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3560"/>
                                        </p:tgtEl>
                                        <p:attrNameLst>
                                          <p:attrName>style.visibility</p:attrName>
                                        </p:attrNameLst>
                                      </p:cBhvr>
                                      <p:to>
                                        <p:strVal val="visible"/>
                                      </p:to>
                                    </p:set>
                                    <p:anim calcmode="lin" valueType="num">
                                      <p:cBhvr additive="base">
                                        <p:cTn id="13" dur="500" fill="hold"/>
                                        <p:tgtEl>
                                          <p:spTgt spid="23560"/>
                                        </p:tgtEl>
                                        <p:attrNameLst>
                                          <p:attrName>ppt_x</p:attrName>
                                        </p:attrNameLst>
                                      </p:cBhvr>
                                      <p:tavLst>
                                        <p:tav tm="0">
                                          <p:val>
                                            <p:strVal val="#ppt_x"/>
                                          </p:val>
                                        </p:tav>
                                        <p:tav tm="100000">
                                          <p:val>
                                            <p:strVal val="#ppt_x"/>
                                          </p:val>
                                        </p:tav>
                                      </p:tavLst>
                                    </p:anim>
                                    <p:anim calcmode="lin" valueType="num">
                                      <p:cBhvr additive="base">
                                        <p:cTn id="14" dur="500" fill="hold"/>
                                        <p:tgtEl>
                                          <p:spTgt spid="23560"/>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3557"/>
                                        </p:tgtEl>
                                        <p:attrNameLst>
                                          <p:attrName>style.visibility</p:attrName>
                                        </p:attrNameLst>
                                      </p:cBhvr>
                                      <p:to>
                                        <p:strVal val="visible"/>
                                      </p:to>
                                    </p:set>
                                    <p:anim calcmode="lin" valueType="num">
                                      <p:cBhvr additive="base">
                                        <p:cTn id="19" dur="500" fill="hold"/>
                                        <p:tgtEl>
                                          <p:spTgt spid="23557"/>
                                        </p:tgtEl>
                                        <p:attrNameLst>
                                          <p:attrName>ppt_x</p:attrName>
                                        </p:attrNameLst>
                                      </p:cBhvr>
                                      <p:tavLst>
                                        <p:tav tm="0">
                                          <p:val>
                                            <p:strVal val="#ppt_x"/>
                                          </p:val>
                                        </p:tav>
                                        <p:tav tm="100000">
                                          <p:val>
                                            <p:strVal val="#ppt_x"/>
                                          </p:val>
                                        </p:tav>
                                      </p:tavLst>
                                    </p:anim>
                                    <p:anim calcmode="lin" valueType="num">
                                      <p:cBhvr additive="base">
                                        <p:cTn id="20" dur="500" fill="hold"/>
                                        <p:tgtEl>
                                          <p:spTgt spid="23557"/>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3558"/>
                                        </p:tgtEl>
                                        <p:attrNameLst>
                                          <p:attrName>style.visibility</p:attrName>
                                        </p:attrNameLst>
                                      </p:cBhvr>
                                      <p:to>
                                        <p:strVal val="visible"/>
                                      </p:to>
                                    </p:set>
                                    <p:anim calcmode="lin" valueType="num">
                                      <p:cBhvr additive="base">
                                        <p:cTn id="25" dur="500" fill="hold"/>
                                        <p:tgtEl>
                                          <p:spTgt spid="23558"/>
                                        </p:tgtEl>
                                        <p:attrNameLst>
                                          <p:attrName>ppt_x</p:attrName>
                                        </p:attrNameLst>
                                      </p:cBhvr>
                                      <p:tavLst>
                                        <p:tav tm="0">
                                          <p:val>
                                            <p:strVal val="#ppt_x"/>
                                          </p:val>
                                        </p:tav>
                                        <p:tav tm="100000">
                                          <p:val>
                                            <p:strVal val="#ppt_x"/>
                                          </p:val>
                                        </p:tav>
                                      </p:tavLst>
                                    </p:anim>
                                    <p:anim calcmode="lin" valueType="num">
                                      <p:cBhvr additive="base">
                                        <p:cTn id="26" dur="500" fill="hold"/>
                                        <p:tgtEl>
                                          <p:spTgt spid="23558"/>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3559"/>
                                        </p:tgtEl>
                                        <p:attrNameLst>
                                          <p:attrName>style.visibility</p:attrName>
                                        </p:attrNameLst>
                                      </p:cBhvr>
                                      <p:to>
                                        <p:strVal val="visible"/>
                                      </p:to>
                                    </p:set>
                                    <p:anim calcmode="lin" valueType="num">
                                      <p:cBhvr additive="base">
                                        <p:cTn id="31" dur="500" fill="hold"/>
                                        <p:tgtEl>
                                          <p:spTgt spid="23559"/>
                                        </p:tgtEl>
                                        <p:attrNameLst>
                                          <p:attrName>ppt_x</p:attrName>
                                        </p:attrNameLst>
                                      </p:cBhvr>
                                      <p:tavLst>
                                        <p:tav tm="0">
                                          <p:val>
                                            <p:strVal val="#ppt_x"/>
                                          </p:val>
                                        </p:tav>
                                        <p:tav tm="100000">
                                          <p:val>
                                            <p:strVal val="#ppt_x"/>
                                          </p:val>
                                        </p:tav>
                                      </p:tavLst>
                                    </p:anim>
                                    <p:anim calcmode="lin" valueType="num">
                                      <p:cBhvr additive="base">
                                        <p:cTn id="32" dur="500" fill="hold"/>
                                        <p:tgtEl>
                                          <p:spTgt spid="23559"/>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3562"/>
                                        </p:tgtEl>
                                        <p:attrNameLst>
                                          <p:attrName>style.visibility</p:attrName>
                                        </p:attrNameLst>
                                      </p:cBhvr>
                                      <p:to>
                                        <p:strVal val="visible"/>
                                      </p:to>
                                    </p:set>
                                    <p:anim calcmode="lin" valueType="num">
                                      <p:cBhvr additive="base">
                                        <p:cTn id="37" dur="500" fill="hold"/>
                                        <p:tgtEl>
                                          <p:spTgt spid="23562"/>
                                        </p:tgtEl>
                                        <p:attrNameLst>
                                          <p:attrName>ppt_x</p:attrName>
                                        </p:attrNameLst>
                                      </p:cBhvr>
                                      <p:tavLst>
                                        <p:tav tm="0">
                                          <p:val>
                                            <p:strVal val="#ppt_x"/>
                                          </p:val>
                                        </p:tav>
                                        <p:tav tm="100000">
                                          <p:val>
                                            <p:strVal val="#ppt_x"/>
                                          </p:val>
                                        </p:tav>
                                      </p:tavLst>
                                    </p:anim>
                                    <p:anim calcmode="lin" valueType="num">
                                      <p:cBhvr additive="base">
                                        <p:cTn id="38" dur="500" fill="hold"/>
                                        <p:tgtEl>
                                          <p:spTgt spid="23562"/>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23563"/>
                                        </p:tgtEl>
                                        <p:attrNameLst>
                                          <p:attrName>style.visibility</p:attrName>
                                        </p:attrNameLst>
                                      </p:cBhvr>
                                      <p:to>
                                        <p:strVal val="visible"/>
                                      </p:to>
                                    </p:set>
                                    <p:anim calcmode="lin" valueType="num">
                                      <p:cBhvr additive="base">
                                        <p:cTn id="43" dur="500" fill="hold"/>
                                        <p:tgtEl>
                                          <p:spTgt spid="23563"/>
                                        </p:tgtEl>
                                        <p:attrNameLst>
                                          <p:attrName>ppt_x</p:attrName>
                                        </p:attrNameLst>
                                      </p:cBhvr>
                                      <p:tavLst>
                                        <p:tav tm="0">
                                          <p:val>
                                            <p:strVal val="#ppt_x"/>
                                          </p:val>
                                        </p:tav>
                                        <p:tav tm="100000">
                                          <p:val>
                                            <p:strVal val="#ppt_x"/>
                                          </p:val>
                                        </p:tav>
                                      </p:tavLst>
                                    </p:anim>
                                    <p:anim calcmode="lin" valueType="num">
                                      <p:cBhvr additive="base">
                                        <p:cTn id="44" dur="500" fill="hold"/>
                                        <p:tgtEl>
                                          <p:spTgt spid="23563"/>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23561"/>
                                        </p:tgtEl>
                                        <p:attrNameLst>
                                          <p:attrName>style.visibility</p:attrName>
                                        </p:attrNameLst>
                                      </p:cBhvr>
                                      <p:to>
                                        <p:strVal val="visible"/>
                                      </p:to>
                                    </p:set>
                                    <p:anim calcmode="lin" valueType="num">
                                      <p:cBhvr additive="base">
                                        <p:cTn id="49" dur="500" fill="hold"/>
                                        <p:tgtEl>
                                          <p:spTgt spid="23561"/>
                                        </p:tgtEl>
                                        <p:attrNameLst>
                                          <p:attrName>ppt_x</p:attrName>
                                        </p:attrNameLst>
                                      </p:cBhvr>
                                      <p:tavLst>
                                        <p:tav tm="0">
                                          <p:val>
                                            <p:strVal val="#ppt_x"/>
                                          </p:val>
                                        </p:tav>
                                        <p:tav tm="100000">
                                          <p:val>
                                            <p:strVal val="#ppt_x"/>
                                          </p:val>
                                        </p:tav>
                                      </p:tavLst>
                                    </p:anim>
                                    <p:anim calcmode="lin" valueType="num">
                                      <p:cBhvr additive="base">
                                        <p:cTn id="50" dur="500" fill="hold"/>
                                        <p:tgtEl>
                                          <p:spTgt spid="23561"/>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gtEl>
                                        <p:attrNameLst>
                                          <p:attrName>style.visibility</p:attrName>
                                        </p:attrNameLst>
                                      </p:cBhvr>
                                      <p:to>
                                        <p:strVal val="visible"/>
                                      </p:to>
                                    </p:set>
                                    <p:anim calcmode="lin" valueType="num">
                                      <p:cBhvr additive="base">
                                        <p:cTn id="55" dur="500" fill="hold"/>
                                        <p:tgtEl>
                                          <p:spTgt spid="3"/>
                                        </p:tgtEl>
                                        <p:attrNameLst>
                                          <p:attrName>ppt_x</p:attrName>
                                        </p:attrNameLst>
                                      </p:cBhvr>
                                      <p:tavLst>
                                        <p:tav tm="0">
                                          <p:val>
                                            <p:strVal val="#ppt_x"/>
                                          </p:val>
                                        </p:tav>
                                        <p:tav tm="100000">
                                          <p:val>
                                            <p:strVal val="#ppt_x"/>
                                          </p:val>
                                        </p:tav>
                                      </p:tavLst>
                                    </p:anim>
                                    <p:anim calcmode="lin" valueType="num">
                                      <p:cBhvr additive="base">
                                        <p:cTn id="56"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6" grpId="0"/>
      <p:bldP spid="23557" grpId="0"/>
      <p:bldP spid="23558" grpId="0"/>
      <p:bldP spid="23559" grpId="0"/>
      <p:bldP spid="23560" grpId="0"/>
      <p:bldP spid="23561" grpId="0"/>
      <p:bldP spid="23562" grpId="0"/>
      <p:bldP spid="23563" grpId="0"/>
      <p:bldP spid="3"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4"/>
          <p:cNvSpPr>
            <a:spLocks noGrp="1"/>
          </p:cNvSpPr>
          <p:nvPr>
            <p:ph type="title"/>
          </p:nvPr>
        </p:nvSpPr>
        <p:spPr>
          <a:xfrm>
            <a:off x="1539781" y="5486400"/>
            <a:ext cx="5791200" cy="725487"/>
          </a:xfrm>
        </p:spPr>
        <p:txBody>
          <a:bodyPr/>
          <a:lstStyle/>
          <a:p>
            <a:pPr algn="ctr"/>
            <a:r>
              <a:rPr lang="en-US" altLang="en-US" sz="2800" b="1" dirty="0">
                <a:solidFill>
                  <a:srgbClr val="0070C0"/>
                </a:solidFill>
              </a:rPr>
              <a:t> Plan your Financial Success</a:t>
            </a:r>
          </a:p>
        </p:txBody>
      </p:sp>
      <p:sp>
        <p:nvSpPr>
          <p:cNvPr id="29699" name="Content Placeholder 5"/>
          <p:cNvSpPr>
            <a:spLocks noGrp="1"/>
          </p:cNvSpPr>
          <p:nvPr>
            <p:ph idx="1"/>
          </p:nvPr>
        </p:nvSpPr>
        <p:spPr>
          <a:xfrm>
            <a:off x="854298" y="1526706"/>
            <a:ext cx="7543800" cy="3886200"/>
          </a:xfrm>
        </p:spPr>
        <p:txBody>
          <a:bodyPr/>
          <a:lstStyle/>
          <a:p>
            <a:pPr marL="69850" indent="0">
              <a:buClrTx/>
              <a:buNone/>
            </a:pPr>
            <a:r>
              <a:rPr lang="en-US" altLang="en-US" sz="2200" b="1" dirty="0">
                <a:solidFill>
                  <a:srgbClr val="002060"/>
                </a:solidFill>
                <a:latin typeface="Arial" panose="020B0604020202020204" pitchFamily="34" charset="0"/>
                <a:cs typeface="Arial" panose="020B0604020202020204" pitchFamily="34" charset="0"/>
              </a:rPr>
              <a:t>Manage your finances  </a:t>
            </a:r>
          </a:p>
          <a:p>
            <a:pPr>
              <a:buClrTx/>
              <a:buFont typeface="Wingdings" panose="05000000000000000000" pitchFamily="2" charset="2"/>
              <a:buChar char="§"/>
            </a:pPr>
            <a:r>
              <a:rPr lang="en-US" altLang="en-US" sz="2200" b="1" dirty="0">
                <a:solidFill>
                  <a:srgbClr val="002060"/>
                </a:solidFill>
                <a:latin typeface="Arial" panose="020B0604020202020204" pitchFamily="34" charset="0"/>
                <a:cs typeface="Arial" panose="020B0604020202020204" pitchFamily="34" charset="0"/>
              </a:rPr>
              <a:t>Plan your spending; set personal goals</a:t>
            </a:r>
          </a:p>
          <a:p>
            <a:pPr>
              <a:buClrTx/>
              <a:buFont typeface="Wingdings" panose="05000000000000000000" pitchFamily="2" charset="2"/>
              <a:buChar char="§"/>
            </a:pPr>
            <a:r>
              <a:rPr lang="en-US" altLang="en-US" sz="2200" b="1" dirty="0">
                <a:solidFill>
                  <a:srgbClr val="002060"/>
                </a:solidFill>
                <a:latin typeface="Arial" panose="020B0604020202020204" pitchFamily="34" charset="0"/>
                <a:cs typeface="Arial" panose="020B0604020202020204" pitchFamily="34" charset="0"/>
              </a:rPr>
              <a:t>Save and invest now for a more secure future</a:t>
            </a:r>
          </a:p>
          <a:p>
            <a:pPr>
              <a:buClrTx/>
              <a:buFont typeface="Wingdings" panose="05000000000000000000" pitchFamily="2" charset="2"/>
              <a:buChar char="§"/>
            </a:pPr>
            <a:r>
              <a:rPr lang="en-US" altLang="en-US" sz="2200" b="1" dirty="0">
                <a:solidFill>
                  <a:srgbClr val="002060"/>
                </a:solidFill>
                <a:latin typeface="Arial" panose="020B0604020202020204" pitchFamily="34" charset="0"/>
                <a:cs typeface="Arial" panose="020B0604020202020204" pitchFamily="34" charset="0"/>
              </a:rPr>
              <a:t>Research the benefits of insurance to reduce risks</a:t>
            </a:r>
          </a:p>
          <a:p>
            <a:pPr>
              <a:buClrTx/>
              <a:buFont typeface="Wingdings" panose="05000000000000000000" pitchFamily="2" charset="2"/>
              <a:buChar char="§"/>
            </a:pPr>
            <a:r>
              <a:rPr lang="en-US" altLang="en-US" sz="2200" b="1" dirty="0">
                <a:solidFill>
                  <a:srgbClr val="002060"/>
                </a:solidFill>
                <a:latin typeface="Arial" panose="020B0604020202020204" pitchFamily="34" charset="0"/>
                <a:cs typeface="Arial" panose="020B0604020202020204" pitchFamily="34" charset="0"/>
              </a:rPr>
              <a:t>Make your financial </a:t>
            </a:r>
            <a:r>
              <a:rPr lang="en-US" altLang="en-US" sz="2200" b="1" dirty="0" smtClean="0">
                <a:solidFill>
                  <a:srgbClr val="002060"/>
                </a:solidFill>
                <a:latin typeface="Arial" panose="020B0604020202020204" pitchFamily="34" charset="0"/>
                <a:cs typeface="Arial" panose="020B0604020202020204" pitchFamily="34" charset="0"/>
              </a:rPr>
              <a:t>goals </a:t>
            </a:r>
            <a:r>
              <a:rPr lang="en-US" altLang="en-US" sz="2200" b="1" dirty="0">
                <a:solidFill>
                  <a:srgbClr val="002060"/>
                </a:solidFill>
                <a:latin typeface="Arial" panose="020B0604020202020204" pitchFamily="34" charset="0"/>
                <a:cs typeface="Arial" panose="020B0604020202020204" pitchFamily="34" charset="0"/>
              </a:rPr>
              <a:t>your priority.  </a:t>
            </a:r>
          </a:p>
          <a:p>
            <a:pPr>
              <a:buClrTx/>
              <a:buFont typeface="Wingdings" panose="05000000000000000000" pitchFamily="2" charset="2"/>
              <a:buChar char="§"/>
            </a:pPr>
            <a:endParaRPr lang="en-US" altLang="en-US" sz="1000" b="1" dirty="0">
              <a:solidFill>
                <a:srgbClr val="002060"/>
              </a:solidFill>
              <a:latin typeface="Arial" panose="020B0604020202020204" pitchFamily="34" charset="0"/>
              <a:cs typeface="Arial" panose="020B0604020202020204" pitchFamily="34" charset="0"/>
            </a:endParaRPr>
          </a:p>
          <a:p>
            <a:pPr marL="69850" indent="0">
              <a:buClrTx/>
              <a:buNone/>
            </a:pPr>
            <a:endParaRPr lang="en-US" altLang="en-US" sz="1000" b="1" dirty="0">
              <a:solidFill>
                <a:srgbClr val="002060"/>
              </a:solidFill>
              <a:latin typeface="Arial" panose="020B0604020202020204" pitchFamily="34" charset="0"/>
              <a:cs typeface="Arial" panose="020B0604020202020204" pitchFamily="34" charset="0"/>
            </a:endParaRPr>
          </a:p>
          <a:p>
            <a:pPr marL="69850" indent="0">
              <a:buClrTx/>
              <a:buNone/>
            </a:pPr>
            <a:r>
              <a:rPr lang="en-US" altLang="en-US" sz="2200" b="1" dirty="0">
                <a:solidFill>
                  <a:srgbClr val="002060"/>
                </a:solidFill>
                <a:latin typeface="Arial" panose="020B0604020202020204" pitchFamily="34" charset="0"/>
                <a:cs typeface="Arial" panose="020B0604020202020204" pitchFamily="34" charset="0"/>
              </a:rPr>
              <a:t>VCE offers classes that support your financial goals.  Check out our calendar at </a:t>
            </a:r>
            <a:r>
              <a:rPr lang="en-US" altLang="en-US" sz="2200" b="1" dirty="0">
                <a:solidFill>
                  <a:srgbClr val="002060"/>
                </a:solidFill>
                <a:latin typeface="Arial" panose="020B0604020202020204" pitchFamily="34" charset="0"/>
                <a:cs typeface="Arial" panose="020B0604020202020204" pitchFamily="34" charset="0"/>
                <a:hlinkClick r:id="rId3"/>
              </a:rPr>
              <a:t>www.ext.vt.edu/calendar</a:t>
            </a:r>
            <a:endParaRPr lang="en-US" altLang="en-US" sz="2200" b="1" dirty="0">
              <a:solidFill>
                <a:srgbClr val="002060"/>
              </a:solidFill>
              <a:latin typeface="Arial" panose="020B0604020202020204" pitchFamily="34" charset="0"/>
              <a:cs typeface="Arial" panose="020B0604020202020204" pitchFamily="34" charset="0"/>
            </a:endParaRPr>
          </a:p>
          <a:p>
            <a:pPr marL="69850" indent="0">
              <a:buClrTx/>
              <a:buNone/>
            </a:pPr>
            <a:endParaRPr lang="en-US" altLang="en-US" sz="1200" b="1" dirty="0">
              <a:solidFill>
                <a:srgbClr val="002060"/>
              </a:solidFill>
              <a:latin typeface="Arial" panose="020B0604020202020204" pitchFamily="34" charset="0"/>
              <a:cs typeface="Arial" panose="020B0604020202020204" pitchFamily="34" charset="0"/>
            </a:endParaRPr>
          </a:p>
          <a:p>
            <a:pPr marL="69850" indent="0">
              <a:buClrTx/>
              <a:buNone/>
            </a:pPr>
            <a:r>
              <a:rPr lang="en-US" altLang="en-US" sz="2200" b="1" dirty="0">
                <a:solidFill>
                  <a:srgbClr val="002060"/>
                </a:solidFill>
                <a:latin typeface="Arial" panose="020B0604020202020204" pitchFamily="34" charset="0"/>
                <a:cs typeface="Arial" panose="020B0604020202020204" pitchFamily="34" charset="0"/>
              </a:rPr>
              <a:t>Follow us on Twitter @FinEdVCE</a:t>
            </a:r>
          </a:p>
          <a:p>
            <a:pPr>
              <a:buClrTx/>
            </a:pPr>
            <a:endParaRPr lang="en-US" altLang="en-US" b="1" dirty="0">
              <a:solidFill>
                <a:srgbClr val="002060"/>
              </a:solidFill>
            </a:endParaRPr>
          </a:p>
        </p:txBody>
      </p:sp>
      <p:sp>
        <p:nvSpPr>
          <p:cNvPr id="2" name="TextBox 1"/>
          <p:cNvSpPr txBox="1"/>
          <p:nvPr/>
        </p:nvSpPr>
        <p:spPr>
          <a:xfrm>
            <a:off x="5410200" y="0"/>
            <a:ext cx="1999265" cy="553998"/>
          </a:xfrm>
          <a:prstGeom prst="rect">
            <a:avLst/>
          </a:prstGeom>
          <a:noFill/>
        </p:spPr>
        <p:txBody>
          <a:bodyPr wrap="none" rtlCol="0">
            <a:spAutoFit/>
          </a:bodyPr>
          <a:lstStyle/>
          <a:p>
            <a:r>
              <a:rPr lang="en-US" sz="3000" b="1" dirty="0">
                <a:solidFill>
                  <a:schemeClr val="bg1"/>
                </a:solidFill>
              </a:rPr>
              <a:t>Summary</a:t>
            </a:r>
            <a:r>
              <a:rPr lang="en-US" b="1" dirty="0">
                <a:solidFill>
                  <a:schemeClr val="bg1"/>
                </a:solidFill>
              </a:rPr>
              <a:t> </a:t>
            </a:r>
          </a:p>
        </p:txBody>
      </p:sp>
      <p:sp>
        <p:nvSpPr>
          <p:cNvPr id="5" name="Title 4"/>
          <p:cNvSpPr txBox="1">
            <a:spLocks/>
          </p:cNvSpPr>
          <p:nvPr/>
        </p:nvSpPr>
        <p:spPr bwMode="auto">
          <a:xfrm>
            <a:off x="914400" y="889217"/>
            <a:ext cx="5181600"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lgn="l" rtl="0" fontAlgn="base">
              <a:spcBef>
                <a:spcPct val="0"/>
              </a:spcBef>
              <a:spcAft>
                <a:spcPct val="0"/>
              </a:spcAft>
              <a:defRPr sz="4000" kern="1200">
                <a:solidFill>
                  <a:schemeClr val="accent1"/>
                </a:solidFill>
                <a:latin typeface="+mj-lt"/>
                <a:ea typeface="+mj-ea"/>
                <a:cs typeface="+mj-cs"/>
              </a:defRPr>
            </a:lvl1pPr>
            <a:lvl2pPr algn="l" rtl="0" fontAlgn="base">
              <a:spcBef>
                <a:spcPct val="0"/>
              </a:spcBef>
              <a:spcAft>
                <a:spcPct val="0"/>
              </a:spcAft>
              <a:defRPr sz="4000">
                <a:solidFill>
                  <a:schemeClr val="accent1"/>
                </a:solidFill>
                <a:latin typeface="Century Gothic" pitchFamily="34" charset="0"/>
              </a:defRPr>
            </a:lvl2pPr>
            <a:lvl3pPr algn="l" rtl="0" fontAlgn="base">
              <a:spcBef>
                <a:spcPct val="0"/>
              </a:spcBef>
              <a:spcAft>
                <a:spcPct val="0"/>
              </a:spcAft>
              <a:defRPr sz="4000">
                <a:solidFill>
                  <a:schemeClr val="accent1"/>
                </a:solidFill>
                <a:latin typeface="Century Gothic" pitchFamily="34" charset="0"/>
              </a:defRPr>
            </a:lvl3pPr>
            <a:lvl4pPr algn="l" rtl="0" fontAlgn="base">
              <a:spcBef>
                <a:spcPct val="0"/>
              </a:spcBef>
              <a:spcAft>
                <a:spcPct val="0"/>
              </a:spcAft>
              <a:defRPr sz="4000">
                <a:solidFill>
                  <a:schemeClr val="accent1"/>
                </a:solidFill>
                <a:latin typeface="Century Gothic" pitchFamily="34" charset="0"/>
              </a:defRPr>
            </a:lvl4pPr>
            <a:lvl5pPr algn="l" rtl="0" fontAlgn="base">
              <a:spcBef>
                <a:spcPct val="0"/>
              </a:spcBef>
              <a:spcAft>
                <a:spcPct val="0"/>
              </a:spcAft>
              <a:defRPr sz="4000">
                <a:solidFill>
                  <a:schemeClr val="accent1"/>
                </a:solidFill>
                <a:latin typeface="Century Gothic"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eaLnBrk="1" hangingPunct="1"/>
            <a:r>
              <a:rPr lang="en-US" altLang="en-US" sz="3000" b="1" dirty="0">
                <a:solidFill>
                  <a:srgbClr val="0070C0"/>
                </a:solidFill>
                <a:latin typeface="Arial" panose="020B0604020202020204" pitchFamily="34" charset="0"/>
                <a:cs typeface="Arial" panose="020B0604020202020204" pitchFamily="34" charset="0"/>
              </a:rPr>
              <a:t>Smart Money Management</a:t>
            </a:r>
          </a:p>
        </p:txBody>
      </p:sp>
      <p:pic>
        <p:nvPicPr>
          <p:cNvPr id="12"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89417" y="6303759"/>
            <a:ext cx="1149410" cy="392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1" name="Content Placeholder 2"/>
          <p:cNvSpPr>
            <a:spLocks noGrp="1"/>
          </p:cNvSpPr>
          <p:nvPr>
            <p:ph idx="1"/>
          </p:nvPr>
        </p:nvSpPr>
        <p:spPr>
          <a:xfrm>
            <a:off x="765810" y="1489714"/>
            <a:ext cx="7657428" cy="3616536"/>
          </a:xfrm>
        </p:spPr>
        <p:txBody>
          <a:bodyPr rtlCol="0">
            <a:normAutofit fontScale="62500" lnSpcReduction="20000"/>
          </a:bodyPr>
          <a:lstStyle/>
          <a:p>
            <a:pPr marL="0" indent="0" fontAlgn="auto">
              <a:spcAft>
                <a:spcPts val="0"/>
              </a:spcAft>
              <a:buFontTx/>
              <a:buNone/>
              <a:defRPr/>
            </a:pPr>
            <a:r>
              <a:rPr lang="en-US" altLang="en-US" b="1" dirty="0">
                <a:solidFill>
                  <a:schemeClr val="tx1"/>
                </a:solidFill>
              </a:rPr>
              <a:t>Determine your financial health to improve it for the future. </a:t>
            </a:r>
          </a:p>
          <a:p>
            <a:pPr marL="0" indent="0" fontAlgn="auto">
              <a:spcAft>
                <a:spcPts val="0"/>
              </a:spcAft>
              <a:buFontTx/>
              <a:buNone/>
              <a:defRPr/>
            </a:pPr>
            <a:endParaRPr lang="en-US" altLang="en-US" sz="1100" b="1" dirty="0">
              <a:solidFill>
                <a:schemeClr val="tx1"/>
              </a:solidFill>
            </a:endParaRPr>
          </a:p>
          <a:p>
            <a:pPr marL="0" indent="0" fontAlgn="auto">
              <a:spcAft>
                <a:spcPts val="0"/>
              </a:spcAft>
              <a:buNone/>
              <a:defRPr/>
            </a:pPr>
            <a:r>
              <a:rPr lang="en-US" altLang="en-US" b="1" dirty="0">
                <a:solidFill>
                  <a:schemeClr val="tx1"/>
                </a:solidFill>
              </a:rPr>
              <a:t>Next Steps:</a:t>
            </a:r>
          </a:p>
          <a:p>
            <a:pPr marL="0" indent="0" fontAlgn="auto">
              <a:spcAft>
                <a:spcPts val="0"/>
              </a:spcAft>
              <a:buFontTx/>
              <a:buNone/>
              <a:defRPr/>
            </a:pPr>
            <a:endParaRPr lang="en-US" altLang="en-US" b="1" dirty="0" smtClean="0">
              <a:solidFill>
                <a:schemeClr val="tx1"/>
              </a:solidFill>
            </a:endParaRPr>
          </a:p>
          <a:p>
            <a:pPr marL="0" indent="0" fontAlgn="auto">
              <a:spcAft>
                <a:spcPts val="0"/>
              </a:spcAft>
              <a:buFontTx/>
              <a:buNone/>
              <a:defRPr/>
            </a:pPr>
            <a:r>
              <a:rPr lang="en-US" altLang="en-US" b="1" dirty="0" smtClean="0">
                <a:solidFill>
                  <a:schemeClr val="tx1"/>
                </a:solidFill>
              </a:rPr>
              <a:t>We </a:t>
            </a:r>
            <a:r>
              <a:rPr lang="en-US" altLang="en-US" b="1" dirty="0">
                <a:solidFill>
                  <a:schemeClr val="tx1"/>
                </a:solidFill>
              </a:rPr>
              <a:t>are available for personal </a:t>
            </a:r>
            <a:r>
              <a:rPr lang="en-US" altLang="en-US" b="1" dirty="0" smtClean="0">
                <a:solidFill>
                  <a:schemeClr val="tx1"/>
                </a:solidFill>
              </a:rPr>
              <a:t>and confidential financial assessments, financial </a:t>
            </a:r>
            <a:r>
              <a:rPr lang="en-US" altLang="en-US" b="1" dirty="0">
                <a:solidFill>
                  <a:schemeClr val="tx1"/>
                </a:solidFill>
              </a:rPr>
              <a:t>counseling or </a:t>
            </a:r>
            <a:r>
              <a:rPr lang="en-US" altLang="en-US" b="1" dirty="0" smtClean="0">
                <a:solidFill>
                  <a:schemeClr val="tx1"/>
                </a:solidFill>
              </a:rPr>
              <a:t>coaching, by </a:t>
            </a:r>
            <a:r>
              <a:rPr lang="en-US" altLang="en-US" b="1" dirty="0">
                <a:solidFill>
                  <a:schemeClr val="tx1"/>
                </a:solidFill>
              </a:rPr>
              <a:t>appointment</a:t>
            </a:r>
            <a:r>
              <a:rPr lang="en-US" altLang="en-US" b="1" dirty="0" smtClean="0">
                <a:solidFill>
                  <a:schemeClr val="tx1"/>
                </a:solidFill>
              </a:rPr>
              <a:t>. Call or email below </a:t>
            </a:r>
            <a:endParaRPr lang="en-US" altLang="en-US" b="1" dirty="0">
              <a:solidFill>
                <a:schemeClr val="tx1"/>
              </a:solidFill>
            </a:endParaRPr>
          </a:p>
          <a:p>
            <a:pPr marL="0" indent="0" fontAlgn="auto">
              <a:spcAft>
                <a:spcPts val="0"/>
              </a:spcAft>
              <a:buFontTx/>
              <a:buNone/>
              <a:defRPr/>
            </a:pPr>
            <a:r>
              <a:rPr lang="en-US" altLang="en-US" b="1" dirty="0" smtClean="0">
                <a:solidFill>
                  <a:schemeClr val="tx1"/>
                </a:solidFill>
              </a:rPr>
              <a:t>  </a:t>
            </a:r>
          </a:p>
          <a:p>
            <a:pPr marL="0" indent="0" fontAlgn="auto">
              <a:spcAft>
                <a:spcPts val="0"/>
              </a:spcAft>
              <a:buFontTx/>
              <a:buNone/>
              <a:defRPr/>
            </a:pPr>
            <a:r>
              <a:rPr lang="en-US" altLang="en-US" b="1" dirty="0" smtClean="0">
                <a:solidFill>
                  <a:schemeClr val="tx1"/>
                </a:solidFill>
              </a:rPr>
              <a:t>For </a:t>
            </a:r>
            <a:r>
              <a:rPr lang="en-US" altLang="en-US" b="1" dirty="0" smtClean="0">
                <a:solidFill>
                  <a:schemeClr val="tx1"/>
                </a:solidFill>
              </a:rPr>
              <a:t>First Time Home Buyer’s Certificate program please send us an email</a:t>
            </a:r>
            <a:r>
              <a:rPr lang="en-US" altLang="en-US" b="1" dirty="0">
                <a:solidFill>
                  <a:schemeClr val="tx1"/>
                </a:solidFill>
              </a:rPr>
              <a:t> </a:t>
            </a:r>
            <a:r>
              <a:rPr lang="en-US" altLang="en-US" b="1" dirty="0" smtClean="0">
                <a:solidFill>
                  <a:schemeClr val="tx1"/>
                </a:solidFill>
              </a:rPr>
              <a:t>to schedule your Home Ownership Seminar </a:t>
            </a:r>
            <a:r>
              <a:rPr lang="en-US" altLang="en-US" b="1" dirty="0" smtClean="0">
                <a:solidFill>
                  <a:schemeClr val="tx1"/>
                </a:solidFill>
              </a:rPr>
              <a:t>followed by setting up a 1-1 </a:t>
            </a:r>
            <a:r>
              <a:rPr lang="en-US" altLang="en-US" b="1" dirty="0" smtClean="0">
                <a:solidFill>
                  <a:schemeClr val="tx1"/>
                </a:solidFill>
              </a:rPr>
              <a:t>Financial Assessment </a:t>
            </a:r>
          </a:p>
          <a:p>
            <a:pPr marL="0" indent="0" fontAlgn="auto">
              <a:spcAft>
                <a:spcPts val="0"/>
              </a:spcAft>
              <a:buFontTx/>
              <a:buNone/>
              <a:defRPr/>
            </a:pPr>
            <a:endParaRPr lang="en-US" altLang="en-US" b="1" dirty="0">
              <a:solidFill>
                <a:schemeClr val="tx1"/>
              </a:solidFill>
            </a:endParaRPr>
          </a:p>
          <a:p>
            <a:pPr marL="0" indent="0" algn="ctr" fontAlgn="auto">
              <a:spcAft>
                <a:spcPts val="0"/>
              </a:spcAft>
              <a:buFontTx/>
              <a:buNone/>
              <a:defRPr/>
            </a:pPr>
            <a:r>
              <a:rPr lang="en-US" altLang="en-US" sz="3400" b="1" dirty="0">
                <a:solidFill>
                  <a:srgbClr val="C00000"/>
                </a:solidFill>
              </a:rPr>
              <a:t>Email:  </a:t>
            </a:r>
            <a:r>
              <a:rPr lang="en-US" altLang="en-US" sz="3400" b="1" i="1" u="sng" dirty="0" smtClean="0">
                <a:solidFill>
                  <a:srgbClr val="0000FF"/>
                </a:solidFill>
              </a:rPr>
              <a:t>smartmoney@pwcgov.org</a:t>
            </a:r>
            <a:r>
              <a:rPr lang="en-US" altLang="en-US" sz="3400" b="1" dirty="0" smtClean="0">
                <a:solidFill>
                  <a:srgbClr val="0000FF"/>
                </a:solidFill>
              </a:rPr>
              <a:t> </a:t>
            </a:r>
            <a:endParaRPr lang="en-US" altLang="en-US" sz="3400" b="1" dirty="0">
              <a:solidFill>
                <a:srgbClr val="0000FF"/>
              </a:solidFill>
            </a:endParaRPr>
          </a:p>
          <a:p>
            <a:pPr marL="0" indent="0" algn="ctr" fontAlgn="auto">
              <a:spcAft>
                <a:spcPts val="0"/>
              </a:spcAft>
              <a:buFontTx/>
              <a:buNone/>
              <a:defRPr/>
            </a:pPr>
            <a:r>
              <a:rPr lang="en-US" altLang="en-US" sz="3400" b="1" dirty="0">
                <a:solidFill>
                  <a:srgbClr val="C00000"/>
                </a:solidFill>
              </a:rPr>
              <a:t>Call:    </a:t>
            </a:r>
            <a:r>
              <a:rPr lang="en-US" altLang="en-US" sz="3400" b="1" dirty="0" smtClean="0">
                <a:solidFill>
                  <a:schemeClr val="tx1"/>
                </a:solidFill>
              </a:rPr>
              <a:t>703-792-6287 for appointment</a:t>
            </a:r>
            <a:endParaRPr lang="en-US" altLang="en-US" sz="3400" b="1" dirty="0">
              <a:solidFill>
                <a:schemeClr val="tx1"/>
              </a:solidFill>
            </a:endParaRPr>
          </a:p>
          <a:p>
            <a:pPr marL="0" indent="0" algn="ctr" fontAlgn="auto">
              <a:spcAft>
                <a:spcPts val="0"/>
              </a:spcAft>
              <a:buFontTx/>
              <a:buNone/>
              <a:defRPr/>
            </a:pPr>
            <a:r>
              <a:rPr lang="en-US" altLang="en-US" sz="3400" b="1" i="1" dirty="0">
                <a:solidFill>
                  <a:srgbClr val="C00000"/>
                </a:solidFill>
              </a:rPr>
              <a:t>Visit our Website</a:t>
            </a:r>
            <a:r>
              <a:rPr lang="en-US" altLang="en-US" sz="3400" b="1" i="1" dirty="0">
                <a:solidFill>
                  <a:srgbClr val="003300"/>
                </a:solidFill>
              </a:rPr>
              <a:t>:  </a:t>
            </a:r>
            <a:r>
              <a:rPr lang="en-US" altLang="en-US" sz="3400" b="1" i="1" u="sng" dirty="0" smtClean="0">
                <a:solidFill>
                  <a:srgbClr val="0000FF"/>
                </a:solidFill>
                <a:hlinkClick r:id="rId3"/>
              </a:rPr>
              <a:t>www.pwcgov.org/money</a:t>
            </a:r>
            <a:endParaRPr lang="en-US" altLang="en-US" sz="3400" b="1" i="1" u="sng" dirty="0" smtClean="0">
              <a:solidFill>
                <a:srgbClr val="0000FF"/>
              </a:solidFill>
            </a:endParaRPr>
          </a:p>
          <a:p>
            <a:pPr marL="0" indent="0" algn="ctr" fontAlgn="auto">
              <a:spcAft>
                <a:spcPts val="0"/>
              </a:spcAft>
              <a:buNone/>
              <a:defRPr/>
            </a:pPr>
            <a:r>
              <a:rPr lang="en-US" altLang="en-US" b="1" dirty="0">
                <a:solidFill>
                  <a:schemeClr val="tx1"/>
                </a:solidFill>
              </a:rPr>
              <a:t>VCE  - there is never a fee for our services. </a:t>
            </a:r>
          </a:p>
          <a:p>
            <a:pPr marL="0" indent="0" fontAlgn="auto">
              <a:spcAft>
                <a:spcPts val="0"/>
              </a:spcAft>
              <a:buFontTx/>
              <a:buNone/>
              <a:defRPr/>
            </a:pPr>
            <a:endParaRPr lang="en-US" altLang="en-US" b="1" i="1" u="sng" dirty="0">
              <a:solidFill>
                <a:srgbClr val="0000FF"/>
              </a:solidFill>
            </a:endParaRPr>
          </a:p>
          <a:p>
            <a:pPr marL="0" indent="0" algn="ctr" fontAlgn="auto">
              <a:spcAft>
                <a:spcPts val="0"/>
              </a:spcAft>
              <a:buFontTx/>
              <a:buNone/>
              <a:defRPr/>
            </a:pPr>
            <a:endParaRPr lang="en-US" altLang="en-US" b="1" i="1" dirty="0">
              <a:solidFill>
                <a:srgbClr val="003300"/>
              </a:solidFill>
            </a:endParaRPr>
          </a:p>
          <a:p>
            <a:pPr marL="0" indent="0" algn="ctr" fontAlgn="auto">
              <a:spcAft>
                <a:spcPts val="0"/>
              </a:spcAft>
              <a:buFontTx/>
              <a:buNone/>
              <a:defRPr/>
            </a:pPr>
            <a:endParaRPr lang="en-US" altLang="en-US" b="1" i="1" dirty="0">
              <a:solidFill>
                <a:srgbClr val="003300"/>
              </a:solidFill>
            </a:endParaRPr>
          </a:p>
          <a:p>
            <a:pPr marL="0" indent="0" algn="ctr" fontAlgn="auto">
              <a:spcAft>
                <a:spcPts val="0"/>
              </a:spcAft>
              <a:buFontTx/>
              <a:buNone/>
              <a:defRPr/>
            </a:pPr>
            <a:endParaRPr lang="en-US" altLang="en-US" b="1" i="1" dirty="0">
              <a:solidFill>
                <a:srgbClr val="003300"/>
              </a:solidFill>
            </a:endParaRPr>
          </a:p>
        </p:txBody>
      </p:sp>
      <p:sp>
        <p:nvSpPr>
          <p:cNvPr id="2" name="TextBox 1"/>
          <p:cNvSpPr txBox="1"/>
          <p:nvPr/>
        </p:nvSpPr>
        <p:spPr>
          <a:xfrm>
            <a:off x="5334000" y="0"/>
            <a:ext cx="2170787" cy="553998"/>
          </a:xfrm>
          <a:prstGeom prst="rect">
            <a:avLst/>
          </a:prstGeom>
          <a:noFill/>
        </p:spPr>
        <p:txBody>
          <a:bodyPr wrap="none" rtlCol="0">
            <a:spAutoFit/>
          </a:bodyPr>
          <a:lstStyle/>
          <a:p>
            <a:r>
              <a:rPr lang="en-US" sz="3000" b="1" dirty="0">
                <a:solidFill>
                  <a:schemeClr val="bg1"/>
                </a:solidFill>
              </a:rPr>
              <a:t>Next Steps</a:t>
            </a:r>
          </a:p>
        </p:txBody>
      </p:sp>
      <p:sp>
        <p:nvSpPr>
          <p:cNvPr id="8" name="Title 4"/>
          <p:cNvSpPr txBox="1">
            <a:spLocks/>
          </p:cNvSpPr>
          <p:nvPr/>
        </p:nvSpPr>
        <p:spPr bwMode="auto">
          <a:xfrm>
            <a:off x="765810" y="728009"/>
            <a:ext cx="5181600"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lgn="l" rtl="0" fontAlgn="base">
              <a:spcBef>
                <a:spcPct val="0"/>
              </a:spcBef>
              <a:spcAft>
                <a:spcPct val="0"/>
              </a:spcAft>
              <a:defRPr sz="4000" kern="1200">
                <a:solidFill>
                  <a:schemeClr val="accent1"/>
                </a:solidFill>
                <a:latin typeface="+mj-lt"/>
                <a:ea typeface="+mj-ea"/>
                <a:cs typeface="+mj-cs"/>
              </a:defRPr>
            </a:lvl1pPr>
            <a:lvl2pPr algn="l" rtl="0" fontAlgn="base">
              <a:spcBef>
                <a:spcPct val="0"/>
              </a:spcBef>
              <a:spcAft>
                <a:spcPct val="0"/>
              </a:spcAft>
              <a:defRPr sz="4000">
                <a:solidFill>
                  <a:schemeClr val="accent1"/>
                </a:solidFill>
                <a:latin typeface="Century Gothic" pitchFamily="34" charset="0"/>
              </a:defRPr>
            </a:lvl2pPr>
            <a:lvl3pPr algn="l" rtl="0" fontAlgn="base">
              <a:spcBef>
                <a:spcPct val="0"/>
              </a:spcBef>
              <a:spcAft>
                <a:spcPct val="0"/>
              </a:spcAft>
              <a:defRPr sz="4000">
                <a:solidFill>
                  <a:schemeClr val="accent1"/>
                </a:solidFill>
                <a:latin typeface="Century Gothic" pitchFamily="34" charset="0"/>
              </a:defRPr>
            </a:lvl3pPr>
            <a:lvl4pPr algn="l" rtl="0" fontAlgn="base">
              <a:spcBef>
                <a:spcPct val="0"/>
              </a:spcBef>
              <a:spcAft>
                <a:spcPct val="0"/>
              </a:spcAft>
              <a:defRPr sz="4000">
                <a:solidFill>
                  <a:schemeClr val="accent1"/>
                </a:solidFill>
                <a:latin typeface="Century Gothic" pitchFamily="34" charset="0"/>
              </a:defRPr>
            </a:lvl4pPr>
            <a:lvl5pPr algn="l" rtl="0" fontAlgn="base">
              <a:spcBef>
                <a:spcPct val="0"/>
              </a:spcBef>
              <a:spcAft>
                <a:spcPct val="0"/>
              </a:spcAft>
              <a:defRPr sz="4000">
                <a:solidFill>
                  <a:schemeClr val="accent1"/>
                </a:solidFill>
                <a:latin typeface="Century Gothic"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eaLnBrk="1" hangingPunct="1"/>
            <a:r>
              <a:rPr lang="en-US" altLang="en-US" sz="3000" b="1" dirty="0">
                <a:solidFill>
                  <a:srgbClr val="0070C0"/>
                </a:solidFill>
                <a:latin typeface="Arial" panose="020B0604020202020204" pitchFamily="34" charset="0"/>
                <a:cs typeface="Arial" panose="020B0604020202020204" pitchFamily="34" charset="0"/>
              </a:rPr>
              <a:t>Smart Money Management</a:t>
            </a:r>
          </a:p>
        </p:txBody>
      </p:sp>
      <p:pic>
        <p:nvPicPr>
          <p:cNvPr id="10" name="Object 1" descr="image00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88765" y="6228540"/>
            <a:ext cx="1065262" cy="475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7334229" y="6256039"/>
            <a:ext cx="298480" cy="338554"/>
          </a:xfrm>
          <a:prstGeom prst="rect">
            <a:avLst/>
          </a:prstGeom>
          <a:noFill/>
        </p:spPr>
        <p:txBody>
          <a:bodyPr wrap="none" rtlCol="0">
            <a:spAutoFit/>
          </a:bodyPr>
          <a:lstStyle/>
          <a:p>
            <a:r>
              <a:rPr lang="en-US" sz="1600" b="1" dirty="0"/>
              <a:t>7</a:t>
            </a:r>
          </a:p>
        </p:txBody>
      </p:sp>
      <p:pic>
        <p:nvPicPr>
          <p:cNvPr id="9"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689417" y="6303759"/>
            <a:ext cx="1149410" cy="392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71554" y="5133749"/>
            <a:ext cx="7592568" cy="815229"/>
          </a:xfrm>
          <a:prstGeom prst="rect">
            <a:avLst/>
          </a:prstGeom>
        </p:spPr>
      </p:pic>
    </p:spTree>
    <p:extLst>
      <p:ext uri="{BB962C8B-B14F-4D97-AF65-F5344CB8AC3E}">
        <p14:creationId xmlns:p14="http://schemas.microsoft.com/office/powerpoint/2010/main" val="6703707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2988" y="2324100"/>
            <a:ext cx="6777037" cy="1847849"/>
          </a:xfrm>
        </p:spPr>
        <p:txBody>
          <a:bodyPr/>
          <a:lstStyle/>
          <a:p>
            <a:r>
              <a:rPr lang="en-US" sz="1200" dirty="0"/>
              <a:t>Notes - Last updated - January 2016  	Slide 14; Slide 17 and 18</a:t>
            </a:r>
          </a:p>
          <a:p>
            <a:r>
              <a:rPr lang="en-US" sz="1200" dirty="0"/>
              <a:t>Updated Jan 24, 2016		Slide 14 Needs vs. Wants  Interactive</a:t>
            </a:r>
          </a:p>
          <a:p>
            <a:pPr>
              <a:buFont typeface="Courier New" panose="02070309020205020404" pitchFamily="49" charset="0"/>
              <a:buChar char="o"/>
            </a:pPr>
            <a:r>
              <a:rPr lang="en-US" sz="1200" dirty="0"/>
              <a:t>Updated </a:t>
            </a:r>
            <a:r>
              <a:rPr lang="en-US" sz="1200" dirty="0" smtClean="0"/>
              <a:t>July 2018	</a:t>
            </a:r>
            <a:r>
              <a:rPr lang="en-US" sz="1200" dirty="0"/>
              <a:t>		VIDA Account info </a:t>
            </a:r>
            <a:r>
              <a:rPr lang="en-US" sz="1200" dirty="0" smtClean="0"/>
              <a:t>hidden 2018</a:t>
            </a:r>
            <a:endParaRPr lang="en-US" sz="1200" dirty="0"/>
          </a:p>
          <a:p>
            <a:pPr>
              <a:buFont typeface="Courier New" panose="02070309020205020404" pitchFamily="49" charset="0"/>
              <a:buChar char="o"/>
            </a:pPr>
            <a:r>
              <a:rPr lang="en-US" sz="1200" dirty="0"/>
              <a:t>Shorten version 			Handouts quick review in class  </a:t>
            </a:r>
          </a:p>
          <a:p>
            <a:pPr>
              <a:buFont typeface="Courier New" panose="02070309020205020404" pitchFamily="49" charset="0"/>
              <a:buChar char="o"/>
            </a:pPr>
            <a:r>
              <a:rPr lang="en-US" sz="1200" dirty="0"/>
              <a:t>Edited slides Feb 29, 2016 		Credit score chart </a:t>
            </a:r>
            <a:endParaRPr lang="en-US" sz="1200" dirty="0" smtClean="0"/>
          </a:p>
          <a:p>
            <a:pPr>
              <a:buFont typeface="Courier New" panose="02070309020205020404" pitchFamily="49" charset="0"/>
              <a:buChar char="o"/>
            </a:pPr>
            <a:r>
              <a:rPr lang="en-US" sz="1200" dirty="0" smtClean="0"/>
              <a:t>Edited March 22 2016		Remove Logo; insert quote</a:t>
            </a:r>
          </a:p>
          <a:p>
            <a:pPr>
              <a:buFont typeface="Courier New" panose="02070309020205020404" pitchFamily="49" charset="0"/>
              <a:buChar char="o"/>
            </a:pPr>
            <a:r>
              <a:rPr lang="en-US" sz="1200" dirty="0" smtClean="0"/>
              <a:t>Edited July 2018			Typos &amp; credit check info </a:t>
            </a:r>
          </a:p>
          <a:p>
            <a:pPr>
              <a:buFont typeface="Courier New" panose="02070309020205020404" pitchFamily="49" charset="0"/>
              <a:buChar char="o"/>
            </a:pPr>
            <a:r>
              <a:rPr lang="en-US" sz="1200" dirty="0" smtClean="0"/>
              <a:t>June 2016 			Logos and Indicia</a:t>
            </a:r>
          </a:p>
          <a:p>
            <a:pPr>
              <a:buFont typeface="Courier New" panose="02070309020205020404" pitchFamily="49" charset="0"/>
              <a:buChar char="o"/>
            </a:pPr>
            <a:endParaRPr lang="en-US" sz="1200" dirty="0"/>
          </a:p>
          <a:p>
            <a:pPr>
              <a:buFont typeface="Courier New" panose="02070309020205020404" pitchFamily="49" charset="0"/>
              <a:buChar char="o"/>
            </a:pPr>
            <a:endParaRPr lang="en-US" sz="1200" dirty="0"/>
          </a:p>
          <a:p>
            <a:endParaRPr lang="en-US" dirty="0"/>
          </a:p>
        </p:txBody>
      </p:sp>
    </p:spTree>
    <p:extLst>
      <p:ext uri="{BB962C8B-B14F-4D97-AF65-F5344CB8AC3E}">
        <p14:creationId xmlns:p14="http://schemas.microsoft.com/office/powerpoint/2010/main" val="33116798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Box 2"/>
          <p:cNvSpPr txBox="1">
            <a:spLocks noChangeArrowheads="1"/>
          </p:cNvSpPr>
          <p:nvPr/>
        </p:nvSpPr>
        <p:spPr bwMode="auto">
          <a:xfrm>
            <a:off x="4953000" y="0"/>
            <a:ext cx="31242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chemeClr val="accent1"/>
              </a:buClr>
              <a:buSzPct val="76000"/>
              <a:buFont typeface="Wingdings 2" pitchFamily="18" charset="2"/>
              <a:buChar char=""/>
              <a:defRPr sz="2400">
                <a:solidFill>
                  <a:schemeClr val="tx2"/>
                </a:solidFill>
                <a:latin typeface="Century Gothic" pitchFamily="34" charset="0"/>
              </a:defRPr>
            </a:lvl1pPr>
            <a:lvl2pPr marL="742950" indent="-285750">
              <a:spcBef>
                <a:spcPct val="20000"/>
              </a:spcBef>
              <a:buClr>
                <a:schemeClr val="accent1"/>
              </a:buClr>
              <a:buSzPct val="76000"/>
              <a:buFont typeface="Wingdings 2" pitchFamily="18" charset="2"/>
              <a:buChar char=""/>
              <a:defRPr sz="2200">
                <a:solidFill>
                  <a:schemeClr val="tx2"/>
                </a:solidFill>
                <a:latin typeface="Century Gothic" pitchFamily="34" charset="0"/>
              </a:defRPr>
            </a:lvl2pPr>
            <a:lvl3pPr marL="1143000" indent="-228600">
              <a:spcBef>
                <a:spcPct val="20000"/>
              </a:spcBef>
              <a:buClr>
                <a:schemeClr val="accent1"/>
              </a:buClr>
              <a:buSzPct val="76000"/>
              <a:buFont typeface="Wingdings 2" pitchFamily="18" charset="2"/>
              <a:buChar char=""/>
              <a:defRPr sz="2000">
                <a:solidFill>
                  <a:schemeClr val="tx2"/>
                </a:solidFill>
                <a:latin typeface="Century Gothic" pitchFamily="34" charset="0"/>
              </a:defRPr>
            </a:lvl3pPr>
            <a:lvl4pPr marL="1600200" indent="-228600">
              <a:spcBef>
                <a:spcPct val="20000"/>
              </a:spcBef>
              <a:buClr>
                <a:schemeClr val="accent1"/>
              </a:buClr>
              <a:buSzPct val="76000"/>
              <a:buFont typeface="Wingdings 2" pitchFamily="18" charset="2"/>
              <a:buChar char=""/>
              <a:defRPr>
                <a:solidFill>
                  <a:schemeClr val="tx2"/>
                </a:solidFill>
                <a:latin typeface="Century Gothic" pitchFamily="34" charset="0"/>
              </a:defRPr>
            </a:lvl4pPr>
            <a:lvl5pPr marL="2057400" indent="-228600">
              <a:spcBef>
                <a:spcPct val="20000"/>
              </a:spcBef>
              <a:buClr>
                <a:schemeClr val="accent1"/>
              </a:buClr>
              <a:buSzPct val="76000"/>
              <a:buFont typeface="Wingdings 2" pitchFamily="18" charset="2"/>
              <a:buChar char=""/>
              <a:defRPr sz="1600">
                <a:solidFill>
                  <a:schemeClr val="tx2"/>
                </a:solidFill>
                <a:latin typeface="Century Gothic" pitchFamily="34" charset="0"/>
              </a:defRPr>
            </a:lvl5pPr>
            <a:lvl6pPr marL="25146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6pPr>
            <a:lvl7pPr marL="29718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7pPr>
            <a:lvl8pPr marL="34290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8pPr>
            <a:lvl9pPr marL="38862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9pPr>
          </a:lstStyle>
          <a:p>
            <a:pPr algn="ctr">
              <a:spcBef>
                <a:spcPct val="0"/>
              </a:spcBef>
              <a:buClrTx/>
              <a:buSzTx/>
              <a:buFontTx/>
              <a:buNone/>
            </a:pPr>
            <a:r>
              <a:rPr lang="en-US" altLang="en-US" sz="3000" b="1" dirty="0">
                <a:solidFill>
                  <a:schemeClr val="bg1"/>
                </a:solidFill>
                <a:latin typeface="Arial" charset="0"/>
              </a:rPr>
              <a:t>Get Organized</a:t>
            </a:r>
          </a:p>
        </p:txBody>
      </p:sp>
      <p:pic>
        <p:nvPicPr>
          <p:cNvPr id="8195" name="Picture 2" descr="http://2.bp.blogspot.com/-ViUj-tsX-UY/UheL8-_9UKI/AAAAAAAAASg/gpT6HFD1K2c/s1600/messy-desk-sipress.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32950" y="1040140"/>
            <a:ext cx="5149531" cy="3631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914400" y="4800600"/>
            <a:ext cx="7600950" cy="1477328"/>
          </a:xfrm>
          <a:prstGeom prst="rect">
            <a:avLst/>
          </a:prstGeom>
          <a:noFill/>
        </p:spPr>
        <p:txBody>
          <a:bodyPr wrap="square" rtlCol="0">
            <a:spAutoFit/>
          </a:bodyPr>
          <a:lstStyle/>
          <a:p>
            <a:pPr marL="235572" indent="-235572">
              <a:buFontTx/>
              <a:buAutoNum type="arabicPeriod"/>
              <a:defRPr/>
            </a:pPr>
            <a:r>
              <a:rPr lang="en-US" altLang="en-US" dirty="0"/>
              <a:t>Set up an ‘office’ to take care of financial business.</a:t>
            </a:r>
          </a:p>
          <a:p>
            <a:pPr marL="235572" indent="-235572">
              <a:buFontTx/>
              <a:buAutoNum type="arabicPeriod"/>
              <a:defRPr/>
            </a:pPr>
            <a:r>
              <a:rPr lang="en-US" altLang="en-US" dirty="0"/>
              <a:t>Keep only the records you need. </a:t>
            </a:r>
          </a:p>
          <a:p>
            <a:pPr marL="235572" indent="-235572">
              <a:buFontTx/>
              <a:buAutoNum type="arabicPeriod"/>
              <a:defRPr/>
            </a:pPr>
            <a:r>
              <a:rPr lang="en-US" altLang="en-US" dirty="0"/>
              <a:t>Keep your tax records in one place. </a:t>
            </a:r>
          </a:p>
          <a:p>
            <a:pPr marL="235572" indent="-235572">
              <a:buFontTx/>
              <a:buAutoNum type="arabicPeriod"/>
              <a:defRPr/>
            </a:pPr>
            <a:r>
              <a:rPr lang="en-US" altLang="en-US" dirty="0"/>
              <a:t>Create an organization system for your files. </a:t>
            </a:r>
          </a:p>
          <a:p>
            <a:pPr marL="235572" indent="-235572">
              <a:buFontTx/>
              <a:buAutoNum type="arabicPeriod"/>
              <a:defRPr/>
            </a:pPr>
            <a:r>
              <a:rPr lang="en-US" altLang="en-US" dirty="0"/>
              <a:t>Safeguard your permanent records.</a:t>
            </a:r>
            <a:endParaRPr lang="en-US" dirty="0"/>
          </a:p>
        </p:txBody>
      </p:sp>
      <p:pic>
        <p:nvPicPr>
          <p:cNvPr id="9" name="Object 1" descr="image00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35685" y="5735115"/>
            <a:ext cx="1065262" cy="475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p:cNvSpPr txBox="1"/>
          <p:nvPr/>
        </p:nvSpPr>
        <p:spPr>
          <a:xfrm>
            <a:off x="8168177" y="5736394"/>
            <a:ext cx="298480" cy="338554"/>
          </a:xfrm>
          <a:prstGeom prst="rect">
            <a:avLst/>
          </a:prstGeom>
          <a:noFill/>
        </p:spPr>
        <p:txBody>
          <a:bodyPr wrap="none" rtlCol="0">
            <a:spAutoFit/>
          </a:bodyPr>
          <a:lstStyle/>
          <a:p>
            <a:r>
              <a:rPr lang="en-US" sz="1600" b="1" dirty="0"/>
              <a:t>1</a:t>
            </a:r>
          </a:p>
        </p:txBody>
      </p:sp>
      <p:pic>
        <p:nvPicPr>
          <p:cNvPr id="8"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689417" y="6303759"/>
            <a:ext cx="1149410" cy="392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Slide Number Placeholder 7"/>
          <p:cNvSpPr txBox="1">
            <a:spLocks noGrp="1"/>
          </p:cNvSpPr>
          <p:nvPr/>
        </p:nvSpPr>
        <p:spPr bwMode="auto">
          <a:xfrm>
            <a:off x="7924800" y="6629399"/>
            <a:ext cx="762000"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76000"/>
              <a:buFont typeface="Wingdings 2" pitchFamily="18" charset="2"/>
              <a:buChar char=""/>
              <a:defRPr sz="2400">
                <a:solidFill>
                  <a:schemeClr val="tx2"/>
                </a:solidFill>
                <a:latin typeface="Century Gothic" pitchFamily="34" charset="0"/>
              </a:defRPr>
            </a:lvl1pPr>
            <a:lvl2pPr marL="742950" indent="-285750">
              <a:spcBef>
                <a:spcPct val="20000"/>
              </a:spcBef>
              <a:buClr>
                <a:schemeClr val="accent1"/>
              </a:buClr>
              <a:buSzPct val="76000"/>
              <a:buFont typeface="Wingdings 2" pitchFamily="18" charset="2"/>
              <a:buChar char=""/>
              <a:defRPr sz="2200">
                <a:solidFill>
                  <a:schemeClr val="tx2"/>
                </a:solidFill>
                <a:latin typeface="Century Gothic" pitchFamily="34" charset="0"/>
              </a:defRPr>
            </a:lvl2pPr>
            <a:lvl3pPr marL="1143000" indent="-228600">
              <a:spcBef>
                <a:spcPct val="20000"/>
              </a:spcBef>
              <a:buClr>
                <a:schemeClr val="accent1"/>
              </a:buClr>
              <a:buSzPct val="76000"/>
              <a:buFont typeface="Wingdings 2" pitchFamily="18" charset="2"/>
              <a:buChar char=""/>
              <a:defRPr sz="2000">
                <a:solidFill>
                  <a:schemeClr val="tx2"/>
                </a:solidFill>
                <a:latin typeface="Century Gothic" pitchFamily="34" charset="0"/>
              </a:defRPr>
            </a:lvl3pPr>
            <a:lvl4pPr marL="1600200" indent="-228600">
              <a:spcBef>
                <a:spcPct val="20000"/>
              </a:spcBef>
              <a:buClr>
                <a:schemeClr val="accent1"/>
              </a:buClr>
              <a:buSzPct val="76000"/>
              <a:buFont typeface="Wingdings 2" pitchFamily="18" charset="2"/>
              <a:buChar char=""/>
              <a:defRPr>
                <a:solidFill>
                  <a:schemeClr val="tx2"/>
                </a:solidFill>
                <a:latin typeface="Century Gothic" pitchFamily="34" charset="0"/>
              </a:defRPr>
            </a:lvl4pPr>
            <a:lvl5pPr marL="2057400" indent="-228600">
              <a:spcBef>
                <a:spcPct val="20000"/>
              </a:spcBef>
              <a:buClr>
                <a:schemeClr val="accent1"/>
              </a:buClr>
              <a:buSzPct val="76000"/>
              <a:buFont typeface="Wingdings 2" pitchFamily="18" charset="2"/>
              <a:buChar char=""/>
              <a:defRPr sz="1600">
                <a:solidFill>
                  <a:schemeClr val="tx2"/>
                </a:solidFill>
                <a:latin typeface="Century Gothic" pitchFamily="34" charset="0"/>
              </a:defRPr>
            </a:lvl5pPr>
            <a:lvl6pPr marL="25146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6pPr>
            <a:lvl7pPr marL="29718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7pPr>
            <a:lvl8pPr marL="34290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8pPr>
            <a:lvl9pPr marL="38862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9pPr>
          </a:lstStyle>
          <a:p>
            <a:pPr algn="r" eaLnBrk="1" hangingPunct="1">
              <a:spcBef>
                <a:spcPct val="0"/>
              </a:spcBef>
              <a:buClrTx/>
              <a:buSzTx/>
              <a:buFontTx/>
              <a:buNone/>
            </a:pPr>
            <a:endParaRPr lang="en-US" altLang="en-US" sz="1400" dirty="0">
              <a:solidFill>
                <a:schemeClr val="tx1"/>
              </a:solidFill>
              <a:latin typeface="Arial" charset="0"/>
            </a:endParaRPr>
          </a:p>
        </p:txBody>
      </p:sp>
      <p:pic>
        <p:nvPicPr>
          <p:cNvPr id="9221"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171977" y="945927"/>
            <a:ext cx="6928820" cy="50633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p:cNvSpPr txBox="1"/>
          <p:nvPr/>
        </p:nvSpPr>
        <p:spPr>
          <a:xfrm>
            <a:off x="4953000" y="36574"/>
            <a:ext cx="3124200" cy="584775"/>
          </a:xfrm>
          <a:prstGeom prst="rect">
            <a:avLst/>
          </a:prstGeom>
          <a:noFill/>
        </p:spPr>
        <p:txBody>
          <a:bodyPr wrap="square" rtlCol="0">
            <a:spAutoFit/>
          </a:bodyPr>
          <a:lstStyle/>
          <a:p>
            <a:r>
              <a:rPr lang="en-US" altLang="en-US" sz="3200" b="1" dirty="0">
                <a:solidFill>
                  <a:schemeClr val="bg1"/>
                </a:solidFill>
                <a:cs typeface="Arial" charset="0"/>
              </a:rPr>
              <a:t>  Set Goals</a:t>
            </a:r>
          </a:p>
        </p:txBody>
      </p:sp>
      <p:pic>
        <p:nvPicPr>
          <p:cNvPr id="5"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89417" y="6303759"/>
            <a:ext cx="1149410" cy="392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991518" y="4595751"/>
            <a:ext cx="7337234" cy="134191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19" name="Slide Number Placeholder 3"/>
          <p:cNvSpPr txBox="1">
            <a:spLocks noGrp="1"/>
          </p:cNvSpPr>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76000"/>
              <a:buFont typeface="Wingdings 2" pitchFamily="18" charset="2"/>
              <a:buChar char=""/>
              <a:defRPr sz="2400">
                <a:solidFill>
                  <a:schemeClr val="tx2"/>
                </a:solidFill>
                <a:latin typeface="Century Gothic" pitchFamily="34" charset="0"/>
              </a:defRPr>
            </a:lvl1pPr>
            <a:lvl2pPr marL="742950" indent="-285750">
              <a:spcBef>
                <a:spcPct val="20000"/>
              </a:spcBef>
              <a:buClr>
                <a:schemeClr val="accent1"/>
              </a:buClr>
              <a:buSzPct val="76000"/>
              <a:buFont typeface="Wingdings 2" pitchFamily="18" charset="2"/>
              <a:buChar char=""/>
              <a:defRPr sz="2200">
                <a:solidFill>
                  <a:schemeClr val="tx2"/>
                </a:solidFill>
                <a:latin typeface="Century Gothic" pitchFamily="34" charset="0"/>
              </a:defRPr>
            </a:lvl2pPr>
            <a:lvl3pPr marL="1143000" indent="-228600">
              <a:spcBef>
                <a:spcPct val="20000"/>
              </a:spcBef>
              <a:buClr>
                <a:schemeClr val="accent1"/>
              </a:buClr>
              <a:buSzPct val="76000"/>
              <a:buFont typeface="Wingdings 2" pitchFamily="18" charset="2"/>
              <a:buChar char=""/>
              <a:defRPr sz="2000">
                <a:solidFill>
                  <a:schemeClr val="tx2"/>
                </a:solidFill>
                <a:latin typeface="Century Gothic" pitchFamily="34" charset="0"/>
              </a:defRPr>
            </a:lvl3pPr>
            <a:lvl4pPr marL="1600200" indent="-228600">
              <a:spcBef>
                <a:spcPct val="20000"/>
              </a:spcBef>
              <a:buClr>
                <a:schemeClr val="accent1"/>
              </a:buClr>
              <a:buSzPct val="76000"/>
              <a:buFont typeface="Wingdings 2" pitchFamily="18" charset="2"/>
              <a:buChar char=""/>
              <a:defRPr>
                <a:solidFill>
                  <a:schemeClr val="tx2"/>
                </a:solidFill>
                <a:latin typeface="Century Gothic" pitchFamily="34" charset="0"/>
              </a:defRPr>
            </a:lvl4pPr>
            <a:lvl5pPr marL="2057400" indent="-228600">
              <a:spcBef>
                <a:spcPct val="20000"/>
              </a:spcBef>
              <a:buClr>
                <a:schemeClr val="accent1"/>
              </a:buClr>
              <a:buSzPct val="76000"/>
              <a:buFont typeface="Wingdings 2" pitchFamily="18" charset="2"/>
              <a:buChar char=""/>
              <a:defRPr sz="1600">
                <a:solidFill>
                  <a:schemeClr val="tx2"/>
                </a:solidFill>
                <a:latin typeface="Century Gothic" pitchFamily="34" charset="0"/>
              </a:defRPr>
            </a:lvl5pPr>
            <a:lvl6pPr marL="25146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6pPr>
            <a:lvl7pPr marL="29718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7pPr>
            <a:lvl8pPr marL="34290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8pPr>
            <a:lvl9pPr marL="38862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9pPr>
          </a:lstStyle>
          <a:p>
            <a:pPr algn="r" eaLnBrk="1" hangingPunct="1">
              <a:spcBef>
                <a:spcPct val="0"/>
              </a:spcBef>
              <a:buClrTx/>
              <a:buSzTx/>
              <a:buFontTx/>
              <a:buNone/>
            </a:pPr>
            <a:endParaRPr lang="en-US" altLang="en-US" sz="1400" dirty="0">
              <a:solidFill>
                <a:schemeClr val="tx1"/>
              </a:solidFill>
              <a:latin typeface="Arial" charset="0"/>
            </a:endParaRPr>
          </a:p>
        </p:txBody>
      </p:sp>
      <p:sp>
        <p:nvSpPr>
          <p:cNvPr id="2" name="Rectangle 1"/>
          <p:cNvSpPr/>
          <p:nvPr/>
        </p:nvSpPr>
        <p:spPr>
          <a:xfrm>
            <a:off x="927159" y="1493782"/>
            <a:ext cx="7401593" cy="2769989"/>
          </a:xfrm>
          <a:prstGeom prst="rect">
            <a:avLst/>
          </a:prstGeom>
        </p:spPr>
        <p:txBody>
          <a:bodyPr wrap="square">
            <a:spAutoFit/>
          </a:bodyPr>
          <a:lstStyle/>
          <a:p>
            <a:r>
              <a:rPr lang="en-US" altLang="en-US" sz="2000" b="1" i="1" dirty="0">
                <a:cs typeface="Arial" charset="0"/>
              </a:rPr>
              <a:t>S</a:t>
            </a:r>
            <a:r>
              <a:rPr lang="en-US" altLang="en-US" i="1" dirty="0">
                <a:cs typeface="Arial" charset="0"/>
              </a:rPr>
              <a:t>pecific</a:t>
            </a:r>
            <a:r>
              <a:rPr lang="en-US" altLang="en-US" dirty="0">
                <a:cs typeface="Arial" charset="0"/>
              </a:rPr>
              <a:t> – Pinpoint something you want to change or achieve.  </a:t>
            </a:r>
          </a:p>
          <a:p>
            <a:endParaRPr lang="en-US" altLang="en-US" b="1" dirty="0">
              <a:cs typeface="Arial" charset="0"/>
            </a:endParaRPr>
          </a:p>
          <a:p>
            <a:r>
              <a:rPr lang="en-US" altLang="en-US" sz="2000" b="1" i="1" dirty="0">
                <a:cs typeface="Arial" charset="0"/>
              </a:rPr>
              <a:t>M</a:t>
            </a:r>
            <a:r>
              <a:rPr lang="en-US" altLang="en-US" i="1" dirty="0">
                <a:cs typeface="Arial" charset="0"/>
              </a:rPr>
              <a:t>easurable</a:t>
            </a:r>
            <a:r>
              <a:rPr lang="en-US" altLang="en-US" dirty="0">
                <a:cs typeface="Arial" charset="0"/>
              </a:rPr>
              <a:t> - You can measure or count a SMART goal.  </a:t>
            </a:r>
          </a:p>
          <a:p>
            <a:endParaRPr lang="en-US" altLang="en-US" b="1" dirty="0">
              <a:cs typeface="Arial" charset="0"/>
            </a:endParaRPr>
          </a:p>
          <a:p>
            <a:r>
              <a:rPr lang="en-US" altLang="en-US" sz="2000" b="1" i="1" dirty="0">
                <a:cs typeface="Arial" charset="0"/>
              </a:rPr>
              <a:t>A</a:t>
            </a:r>
            <a:r>
              <a:rPr lang="en-US" altLang="en-US" i="1" dirty="0">
                <a:cs typeface="Arial" charset="0"/>
              </a:rPr>
              <a:t>ction-oriented</a:t>
            </a:r>
            <a:r>
              <a:rPr lang="en-US" altLang="en-US" dirty="0">
                <a:cs typeface="Arial" charset="0"/>
              </a:rPr>
              <a:t> - Develop a plan of action.  </a:t>
            </a:r>
          </a:p>
          <a:p>
            <a:endParaRPr lang="en-US" altLang="en-US" sz="2000" b="1" dirty="0">
              <a:cs typeface="Arial" charset="0"/>
            </a:endParaRPr>
          </a:p>
          <a:p>
            <a:r>
              <a:rPr lang="en-US" altLang="en-US" sz="2000" b="1" i="1" dirty="0">
                <a:cs typeface="Arial" charset="0"/>
              </a:rPr>
              <a:t>R</a:t>
            </a:r>
            <a:r>
              <a:rPr lang="en-US" altLang="en-US" i="1" dirty="0">
                <a:cs typeface="Arial" charset="0"/>
              </a:rPr>
              <a:t>ealistic</a:t>
            </a:r>
            <a:r>
              <a:rPr lang="en-US" altLang="en-US" dirty="0">
                <a:cs typeface="Arial" charset="0"/>
              </a:rPr>
              <a:t> - Must be balanced between safety and risk.   </a:t>
            </a:r>
          </a:p>
          <a:p>
            <a:endParaRPr lang="en-US" altLang="en-US" b="1" dirty="0">
              <a:cs typeface="Arial" charset="0"/>
            </a:endParaRPr>
          </a:p>
          <a:p>
            <a:r>
              <a:rPr lang="en-US" altLang="en-US" sz="2000" b="1" i="1" dirty="0">
                <a:cs typeface="Arial" charset="0"/>
              </a:rPr>
              <a:t>T</a:t>
            </a:r>
            <a:r>
              <a:rPr lang="en-US" altLang="en-US" i="1" dirty="0">
                <a:cs typeface="Arial" charset="0"/>
              </a:rPr>
              <a:t>ime-conscious</a:t>
            </a:r>
            <a:r>
              <a:rPr lang="en-US" altLang="en-US" dirty="0">
                <a:cs typeface="Arial" charset="0"/>
              </a:rPr>
              <a:t> - Set milestones and schedules for your goals.</a:t>
            </a:r>
          </a:p>
        </p:txBody>
      </p:sp>
      <p:sp>
        <p:nvSpPr>
          <p:cNvPr id="3" name="TextBox 2"/>
          <p:cNvSpPr txBox="1"/>
          <p:nvPr/>
        </p:nvSpPr>
        <p:spPr>
          <a:xfrm>
            <a:off x="880430" y="877100"/>
            <a:ext cx="3048000" cy="461665"/>
          </a:xfrm>
          <a:prstGeom prst="rect">
            <a:avLst/>
          </a:prstGeom>
          <a:noFill/>
        </p:spPr>
        <p:txBody>
          <a:bodyPr wrap="square" rtlCol="0">
            <a:spAutoFit/>
          </a:bodyPr>
          <a:lstStyle/>
          <a:p>
            <a:r>
              <a:rPr lang="en-US" altLang="en-US" sz="2400" b="1" dirty="0">
                <a:cs typeface="Arial" charset="0"/>
              </a:rPr>
              <a:t>SMART Goals</a:t>
            </a:r>
            <a:endParaRPr lang="en-US" sz="2400" dirty="0"/>
          </a:p>
        </p:txBody>
      </p:sp>
      <p:sp>
        <p:nvSpPr>
          <p:cNvPr id="9" name="TextBox 8"/>
          <p:cNvSpPr txBox="1"/>
          <p:nvPr/>
        </p:nvSpPr>
        <p:spPr>
          <a:xfrm>
            <a:off x="4953000" y="36574"/>
            <a:ext cx="3124200" cy="584775"/>
          </a:xfrm>
          <a:prstGeom prst="rect">
            <a:avLst/>
          </a:prstGeom>
          <a:noFill/>
        </p:spPr>
        <p:txBody>
          <a:bodyPr wrap="square" rtlCol="0">
            <a:spAutoFit/>
          </a:bodyPr>
          <a:lstStyle/>
          <a:p>
            <a:r>
              <a:rPr lang="en-US" altLang="en-US" sz="3200" b="1" dirty="0">
                <a:solidFill>
                  <a:schemeClr val="bg1"/>
                </a:solidFill>
                <a:cs typeface="Arial" charset="0"/>
              </a:rPr>
              <a:t>SMART Goals</a:t>
            </a:r>
          </a:p>
        </p:txBody>
      </p:sp>
      <p:sp>
        <p:nvSpPr>
          <p:cNvPr id="5" name="TextBox 4"/>
          <p:cNvSpPr txBox="1"/>
          <p:nvPr/>
        </p:nvSpPr>
        <p:spPr>
          <a:xfrm>
            <a:off x="1039018" y="4701769"/>
            <a:ext cx="7249098" cy="369332"/>
          </a:xfrm>
          <a:prstGeom prst="rect">
            <a:avLst/>
          </a:prstGeom>
          <a:noFill/>
          <a:ln>
            <a:noFill/>
          </a:ln>
        </p:spPr>
        <p:txBody>
          <a:bodyPr wrap="square" rtlCol="0">
            <a:spAutoFit/>
          </a:bodyPr>
          <a:lstStyle/>
          <a:p>
            <a:r>
              <a:rPr lang="en-US" b="1" dirty="0">
                <a:solidFill>
                  <a:srgbClr val="0000FF"/>
                </a:solidFill>
              </a:rPr>
              <a:t>Undefined Goal: </a:t>
            </a:r>
            <a:r>
              <a:rPr lang="en-US" dirty="0">
                <a:solidFill>
                  <a:srgbClr val="0000FF"/>
                </a:solidFill>
              </a:rPr>
              <a:t>My goal is to save more money.</a:t>
            </a:r>
          </a:p>
        </p:txBody>
      </p:sp>
      <p:sp>
        <p:nvSpPr>
          <p:cNvPr id="11" name="TextBox 10"/>
          <p:cNvSpPr txBox="1"/>
          <p:nvPr/>
        </p:nvSpPr>
        <p:spPr>
          <a:xfrm>
            <a:off x="1037046" y="5118348"/>
            <a:ext cx="7249098" cy="646331"/>
          </a:xfrm>
          <a:prstGeom prst="rect">
            <a:avLst/>
          </a:prstGeom>
          <a:noFill/>
          <a:ln>
            <a:noFill/>
          </a:ln>
        </p:spPr>
        <p:txBody>
          <a:bodyPr wrap="square" rtlCol="0">
            <a:spAutoFit/>
          </a:bodyPr>
          <a:lstStyle/>
          <a:p>
            <a:r>
              <a:rPr lang="en-US" b="1" dirty="0">
                <a:solidFill>
                  <a:srgbClr val="0000FF"/>
                </a:solidFill>
              </a:rPr>
              <a:t>SMART Goal:</a:t>
            </a:r>
            <a:r>
              <a:rPr lang="en-US" dirty="0">
                <a:solidFill>
                  <a:srgbClr val="0000FF"/>
                </a:solidFill>
              </a:rPr>
              <a:t> My goal is to save $100 per month for the next 2 years so I can purchase a new John Deere L118 riding lawnmower.    </a:t>
            </a:r>
          </a:p>
        </p:txBody>
      </p:sp>
      <p:grpSp>
        <p:nvGrpSpPr>
          <p:cNvPr id="10" name="Group 9"/>
          <p:cNvGrpSpPr/>
          <p:nvPr/>
        </p:nvGrpSpPr>
        <p:grpSpPr>
          <a:xfrm>
            <a:off x="6795824" y="5994112"/>
            <a:ext cx="571194" cy="673742"/>
            <a:chOff x="7728634" y="5548412"/>
            <a:chExt cx="865943" cy="852171"/>
          </a:xfrm>
        </p:grpSpPr>
        <p:pic>
          <p:nvPicPr>
            <p:cNvPr id="12" name="Object 5" descr="image005"/>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14770"/>
            <a:stretch/>
          </p:blipFill>
          <p:spPr bwMode="auto">
            <a:xfrm>
              <a:off x="7924801" y="5838314"/>
              <a:ext cx="669776" cy="562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Box 12"/>
            <p:cNvSpPr txBox="1"/>
            <p:nvPr/>
          </p:nvSpPr>
          <p:spPr>
            <a:xfrm>
              <a:off x="7728634" y="5548412"/>
              <a:ext cx="865943" cy="246221"/>
            </a:xfrm>
            <a:prstGeom prst="rect">
              <a:avLst/>
            </a:prstGeom>
            <a:noFill/>
          </p:spPr>
          <p:txBody>
            <a:bodyPr wrap="none" rtlCol="0">
              <a:spAutoFit/>
            </a:bodyPr>
            <a:lstStyle/>
            <a:p>
              <a:r>
                <a:rPr lang="en-US" sz="1000" b="1" dirty="0"/>
                <a:t>Discussion</a:t>
              </a:r>
            </a:p>
          </p:txBody>
        </p:sp>
      </p:grpSp>
      <p:pic>
        <p:nvPicPr>
          <p:cNvPr id="14"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89417" y="6303759"/>
            <a:ext cx="1149410" cy="392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30688949"/>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4" descr="http://innovation.govspace.gov.au/files/2011/06/Building-a-business-case-identifying-skills-and-resource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32309" y="1858034"/>
            <a:ext cx="3021091" cy="2152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3" name="TextBox 1"/>
          <p:cNvSpPr txBox="1">
            <a:spLocks noChangeArrowheads="1"/>
          </p:cNvSpPr>
          <p:nvPr/>
        </p:nvSpPr>
        <p:spPr bwMode="auto">
          <a:xfrm>
            <a:off x="1090824" y="903752"/>
            <a:ext cx="4319376"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chemeClr val="accent1"/>
              </a:buClr>
              <a:buSzPct val="76000"/>
              <a:buFont typeface="Wingdings 2" pitchFamily="18" charset="2"/>
              <a:buChar char=""/>
              <a:defRPr sz="2400">
                <a:solidFill>
                  <a:schemeClr val="tx2"/>
                </a:solidFill>
                <a:latin typeface="Century Gothic" pitchFamily="34" charset="0"/>
              </a:defRPr>
            </a:lvl1pPr>
            <a:lvl2pPr marL="742950" indent="-285750">
              <a:spcBef>
                <a:spcPct val="20000"/>
              </a:spcBef>
              <a:buClr>
                <a:schemeClr val="accent1"/>
              </a:buClr>
              <a:buSzPct val="76000"/>
              <a:buFont typeface="Wingdings 2" pitchFamily="18" charset="2"/>
              <a:buChar char=""/>
              <a:defRPr sz="2200">
                <a:solidFill>
                  <a:schemeClr val="tx2"/>
                </a:solidFill>
                <a:latin typeface="Century Gothic" pitchFamily="34" charset="0"/>
              </a:defRPr>
            </a:lvl2pPr>
            <a:lvl3pPr marL="1143000" indent="-228600">
              <a:spcBef>
                <a:spcPct val="20000"/>
              </a:spcBef>
              <a:buClr>
                <a:schemeClr val="accent1"/>
              </a:buClr>
              <a:buSzPct val="76000"/>
              <a:buFont typeface="Wingdings 2" pitchFamily="18" charset="2"/>
              <a:buChar char=""/>
              <a:defRPr sz="2000">
                <a:solidFill>
                  <a:schemeClr val="tx2"/>
                </a:solidFill>
                <a:latin typeface="Century Gothic" pitchFamily="34" charset="0"/>
              </a:defRPr>
            </a:lvl3pPr>
            <a:lvl4pPr marL="1600200" indent="-228600">
              <a:spcBef>
                <a:spcPct val="20000"/>
              </a:spcBef>
              <a:buClr>
                <a:schemeClr val="accent1"/>
              </a:buClr>
              <a:buSzPct val="76000"/>
              <a:buFont typeface="Wingdings 2" pitchFamily="18" charset="2"/>
              <a:buChar char=""/>
              <a:defRPr>
                <a:solidFill>
                  <a:schemeClr val="tx2"/>
                </a:solidFill>
                <a:latin typeface="Century Gothic" pitchFamily="34" charset="0"/>
              </a:defRPr>
            </a:lvl4pPr>
            <a:lvl5pPr marL="2057400" indent="-228600">
              <a:spcBef>
                <a:spcPct val="20000"/>
              </a:spcBef>
              <a:buClr>
                <a:schemeClr val="accent1"/>
              </a:buClr>
              <a:buSzPct val="76000"/>
              <a:buFont typeface="Wingdings 2" pitchFamily="18" charset="2"/>
              <a:buChar char=""/>
              <a:defRPr sz="1600">
                <a:solidFill>
                  <a:schemeClr val="tx2"/>
                </a:solidFill>
                <a:latin typeface="Century Gothic" pitchFamily="34" charset="0"/>
              </a:defRPr>
            </a:lvl5pPr>
            <a:lvl6pPr marL="25146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6pPr>
            <a:lvl7pPr marL="29718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7pPr>
            <a:lvl8pPr marL="34290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8pPr>
            <a:lvl9pPr marL="38862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9pPr>
          </a:lstStyle>
          <a:p>
            <a:pPr>
              <a:spcBef>
                <a:spcPct val="0"/>
              </a:spcBef>
              <a:buClrTx/>
              <a:buSzTx/>
              <a:buFontTx/>
              <a:buNone/>
            </a:pPr>
            <a:r>
              <a:rPr lang="en-US" altLang="en-US" sz="3200" b="1" dirty="0">
                <a:solidFill>
                  <a:schemeClr val="bg2">
                    <a:lumMod val="50000"/>
                  </a:schemeClr>
                </a:solidFill>
                <a:latin typeface="Arial" charset="0"/>
              </a:rPr>
              <a:t>Look at Your Resources </a:t>
            </a:r>
          </a:p>
        </p:txBody>
      </p:sp>
      <p:sp>
        <p:nvSpPr>
          <p:cNvPr id="10244" name="TextBox 4"/>
          <p:cNvSpPr txBox="1">
            <a:spLocks noChangeArrowheads="1"/>
          </p:cNvSpPr>
          <p:nvPr/>
        </p:nvSpPr>
        <p:spPr bwMode="auto">
          <a:xfrm>
            <a:off x="1090824" y="2353564"/>
            <a:ext cx="4903470" cy="3347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chemeClr val="accent1"/>
              </a:buClr>
              <a:buSzPct val="76000"/>
              <a:buFont typeface="Wingdings 2" pitchFamily="18" charset="2"/>
              <a:buChar char=""/>
              <a:defRPr sz="2400">
                <a:solidFill>
                  <a:schemeClr val="tx2"/>
                </a:solidFill>
                <a:latin typeface="Century Gothic" pitchFamily="34" charset="0"/>
              </a:defRPr>
            </a:lvl1pPr>
            <a:lvl2pPr marL="742950" indent="-285750">
              <a:spcBef>
                <a:spcPct val="20000"/>
              </a:spcBef>
              <a:buClr>
                <a:schemeClr val="accent1"/>
              </a:buClr>
              <a:buSzPct val="76000"/>
              <a:buFont typeface="Wingdings 2" pitchFamily="18" charset="2"/>
              <a:buChar char=""/>
              <a:defRPr sz="2200">
                <a:solidFill>
                  <a:schemeClr val="tx2"/>
                </a:solidFill>
                <a:latin typeface="Century Gothic" pitchFamily="34" charset="0"/>
              </a:defRPr>
            </a:lvl2pPr>
            <a:lvl3pPr marL="1143000" indent="-228600">
              <a:spcBef>
                <a:spcPct val="20000"/>
              </a:spcBef>
              <a:buClr>
                <a:schemeClr val="accent1"/>
              </a:buClr>
              <a:buSzPct val="76000"/>
              <a:buFont typeface="Wingdings 2" pitchFamily="18" charset="2"/>
              <a:buChar char=""/>
              <a:defRPr sz="2000">
                <a:solidFill>
                  <a:schemeClr val="tx2"/>
                </a:solidFill>
                <a:latin typeface="Century Gothic" pitchFamily="34" charset="0"/>
              </a:defRPr>
            </a:lvl3pPr>
            <a:lvl4pPr marL="1600200" indent="-228600">
              <a:spcBef>
                <a:spcPct val="20000"/>
              </a:spcBef>
              <a:buClr>
                <a:schemeClr val="accent1"/>
              </a:buClr>
              <a:buSzPct val="76000"/>
              <a:buFont typeface="Wingdings 2" pitchFamily="18" charset="2"/>
              <a:buChar char=""/>
              <a:defRPr>
                <a:solidFill>
                  <a:schemeClr val="tx2"/>
                </a:solidFill>
                <a:latin typeface="Century Gothic" pitchFamily="34" charset="0"/>
              </a:defRPr>
            </a:lvl4pPr>
            <a:lvl5pPr marL="2057400" indent="-228600">
              <a:spcBef>
                <a:spcPct val="20000"/>
              </a:spcBef>
              <a:buClr>
                <a:schemeClr val="accent1"/>
              </a:buClr>
              <a:buSzPct val="76000"/>
              <a:buFont typeface="Wingdings 2" pitchFamily="18" charset="2"/>
              <a:buChar char=""/>
              <a:defRPr sz="1600">
                <a:solidFill>
                  <a:schemeClr val="tx2"/>
                </a:solidFill>
                <a:latin typeface="Century Gothic" pitchFamily="34" charset="0"/>
              </a:defRPr>
            </a:lvl5pPr>
            <a:lvl6pPr marL="25146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6pPr>
            <a:lvl7pPr marL="29718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7pPr>
            <a:lvl8pPr marL="34290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8pPr>
            <a:lvl9pPr marL="3886200" indent="-228600" fontAlgn="base">
              <a:spcBef>
                <a:spcPct val="20000"/>
              </a:spcBef>
              <a:spcAft>
                <a:spcPct val="0"/>
              </a:spcAft>
              <a:buClr>
                <a:schemeClr val="accent1"/>
              </a:buClr>
              <a:buSzPct val="76000"/>
              <a:buFont typeface="Wingdings 2" pitchFamily="18" charset="2"/>
              <a:buChar char=""/>
              <a:defRPr sz="1600">
                <a:solidFill>
                  <a:schemeClr val="tx2"/>
                </a:solidFill>
                <a:latin typeface="Century Gothic" pitchFamily="34" charset="0"/>
              </a:defRPr>
            </a:lvl9pPr>
          </a:lstStyle>
          <a:p>
            <a:pPr marL="274320" indent="-274320">
              <a:lnSpc>
                <a:spcPct val="150000"/>
              </a:lnSpc>
              <a:spcBef>
                <a:spcPct val="0"/>
              </a:spcBef>
              <a:spcAft>
                <a:spcPts val="0"/>
              </a:spcAft>
              <a:buClrTx/>
              <a:buSzTx/>
              <a:buFont typeface="Arial" panose="020B0604020202020204" pitchFamily="34" charset="0"/>
              <a:buChar char="•"/>
            </a:pPr>
            <a:r>
              <a:rPr lang="en-US" altLang="en-US" dirty="0">
                <a:solidFill>
                  <a:schemeClr val="tx1"/>
                </a:solidFill>
                <a:latin typeface="Arial" charset="0"/>
              </a:rPr>
              <a:t>Time</a:t>
            </a:r>
          </a:p>
          <a:p>
            <a:pPr marL="274320" indent="-274320">
              <a:lnSpc>
                <a:spcPct val="150000"/>
              </a:lnSpc>
              <a:spcBef>
                <a:spcPct val="0"/>
              </a:spcBef>
              <a:spcAft>
                <a:spcPts val="0"/>
              </a:spcAft>
              <a:buClrTx/>
              <a:buSzTx/>
              <a:buFont typeface="Arial" panose="020B0604020202020204" pitchFamily="34" charset="0"/>
              <a:buChar char="•"/>
            </a:pPr>
            <a:r>
              <a:rPr lang="en-US" altLang="en-US" dirty="0">
                <a:solidFill>
                  <a:schemeClr val="tx1"/>
                </a:solidFill>
                <a:latin typeface="Arial" charset="0"/>
              </a:rPr>
              <a:t>Skills</a:t>
            </a:r>
          </a:p>
          <a:p>
            <a:pPr marL="274320" indent="-274320">
              <a:lnSpc>
                <a:spcPct val="150000"/>
              </a:lnSpc>
              <a:spcBef>
                <a:spcPct val="0"/>
              </a:spcBef>
              <a:spcAft>
                <a:spcPts val="0"/>
              </a:spcAft>
              <a:buClrTx/>
              <a:buSzTx/>
              <a:buFont typeface="Arial" panose="020B0604020202020204" pitchFamily="34" charset="0"/>
              <a:buChar char="•"/>
            </a:pPr>
            <a:r>
              <a:rPr lang="en-US" altLang="en-US" dirty="0">
                <a:solidFill>
                  <a:schemeClr val="tx1"/>
                </a:solidFill>
                <a:latin typeface="Arial" charset="0"/>
              </a:rPr>
              <a:t>Knowledge</a:t>
            </a:r>
          </a:p>
          <a:p>
            <a:pPr marL="274320" indent="-274320">
              <a:lnSpc>
                <a:spcPct val="150000"/>
              </a:lnSpc>
              <a:spcBef>
                <a:spcPct val="0"/>
              </a:spcBef>
              <a:spcAft>
                <a:spcPts val="0"/>
              </a:spcAft>
              <a:buClrTx/>
              <a:buSzTx/>
              <a:buFont typeface="Arial" panose="020B0604020202020204" pitchFamily="34" charset="0"/>
              <a:buChar char="•"/>
            </a:pPr>
            <a:r>
              <a:rPr lang="en-US" altLang="en-US" dirty="0">
                <a:solidFill>
                  <a:schemeClr val="tx1"/>
                </a:solidFill>
                <a:latin typeface="Arial" charset="0"/>
              </a:rPr>
              <a:t>Community Services</a:t>
            </a:r>
          </a:p>
          <a:p>
            <a:pPr marL="274320" indent="-274320">
              <a:lnSpc>
                <a:spcPct val="150000"/>
              </a:lnSpc>
              <a:spcBef>
                <a:spcPct val="0"/>
              </a:spcBef>
              <a:spcAft>
                <a:spcPts val="0"/>
              </a:spcAft>
              <a:buClrTx/>
              <a:buSzTx/>
              <a:buFont typeface="Arial" panose="020B0604020202020204" pitchFamily="34" charset="0"/>
              <a:buChar char="•"/>
            </a:pPr>
            <a:r>
              <a:rPr lang="en-US" altLang="en-US" dirty="0">
                <a:solidFill>
                  <a:schemeClr val="tx1"/>
                </a:solidFill>
                <a:latin typeface="Arial" charset="0"/>
              </a:rPr>
              <a:t>Family and Friends</a:t>
            </a:r>
          </a:p>
          <a:p>
            <a:pPr marL="274320" indent="-274320">
              <a:lnSpc>
                <a:spcPct val="150000"/>
              </a:lnSpc>
              <a:spcBef>
                <a:spcPct val="0"/>
              </a:spcBef>
              <a:spcAft>
                <a:spcPts val="0"/>
              </a:spcAft>
              <a:buClrTx/>
              <a:buSzTx/>
              <a:buFont typeface="Arial" panose="020B0604020202020204" pitchFamily="34" charset="0"/>
              <a:buChar char="•"/>
            </a:pPr>
            <a:r>
              <a:rPr lang="en-US" altLang="en-US" dirty="0">
                <a:solidFill>
                  <a:schemeClr val="tx1"/>
                </a:solidFill>
                <a:latin typeface="Arial" charset="0"/>
              </a:rPr>
              <a:t>Professionals or Consultants </a:t>
            </a:r>
          </a:p>
        </p:txBody>
      </p:sp>
      <p:sp>
        <p:nvSpPr>
          <p:cNvPr id="10245" name="Rectangle 1"/>
          <p:cNvSpPr>
            <a:spLocks noChangeArrowheads="1"/>
          </p:cNvSpPr>
          <p:nvPr/>
        </p:nvSpPr>
        <p:spPr bwMode="auto">
          <a:xfrm>
            <a:off x="4724400" y="7938"/>
            <a:ext cx="34290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sz="2800" b="1" dirty="0">
                <a:solidFill>
                  <a:schemeClr val="bg1"/>
                </a:solidFill>
              </a:rPr>
              <a:t>Identify Resources</a:t>
            </a:r>
          </a:p>
        </p:txBody>
      </p:sp>
      <p:pic>
        <p:nvPicPr>
          <p:cNvPr id="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89417" y="6303759"/>
            <a:ext cx="1149410" cy="392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Object 1" descr="image00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50043" y="5702725"/>
            <a:ext cx="1065262" cy="475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7" name="TextBox 1"/>
          <p:cNvSpPr txBox="1">
            <a:spLocks noChangeArrowheads="1"/>
          </p:cNvSpPr>
          <p:nvPr/>
        </p:nvSpPr>
        <p:spPr bwMode="auto">
          <a:xfrm>
            <a:off x="5257800" y="0"/>
            <a:ext cx="26670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sz="3000" b="1" dirty="0">
                <a:solidFill>
                  <a:schemeClr val="bg1"/>
                </a:solidFill>
              </a:rPr>
              <a:t>Net Worth </a:t>
            </a:r>
          </a:p>
        </p:txBody>
      </p:sp>
      <p:sp>
        <p:nvSpPr>
          <p:cNvPr id="2" name="Rectangle 1"/>
          <p:cNvSpPr/>
          <p:nvPr/>
        </p:nvSpPr>
        <p:spPr>
          <a:xfrm>
            <a:off x="1406467" y="1722526"/>
            <a:ext cx="6417141" cy="2185214"/>
          </a:xfrm>
          <a:prstGeom prst="rect">
            <a:avLst/>
          </a:prstGeom>
          <a:noFill/>
          <a:ln w="38100">
            <a:solidFill>
              <a:srgbClr val="002060"/>
            </a:solidFill>
          </a:ln>
        </p:spPr>
        <p:txBody>
          <a:bodyPr wrap="none" lIns="91440" tIns="45720" rIns="91440" bIns="45720">
            <a:spAutoFit/>
          </a:bodyPr>
          <a:lstStyle/>
          <a:p>
            <a:pPr algn="ctr"/>
            <a:r>
              <a:rPr lang="en-US" sz="5400" b="1" cap="none" spc="0" dirty="0">
                <a:ln w="9525">
                  <a:solidFill>
                    <a:schemeClr val="bg1"/>
                  </a:solidFill>
                  <a:prstDash val="solid"/>
                </a:ln>
                <a:solidFill>
                  <a:schemeClr val="bg2">
                    <a:lumMod val="50000"/>
                  </a:schemeClr>
                </a:solidFill>
                <a:effectLst>
                  <a:outerShdw blurRad="12700" dist="38100" dir="2700000" algn="tl" rotWithShape="0">
                    <a:schemeClr val="accent5">
                      <a:lumMod val="60000"/>
                      <a:lumOff val="40000"/>
                    </a:schemeClr>
                  </a:outerShdw>
                </a:effectLst>
              </a:rPr>
              <a:t>Assets – Liabilities</a:t>
            </a:r>
          </a:p>
          <a:p>
            <a:pPr algn="ctr"/>
            <a:endParaRPr lang="en-US" sz="2800" b="1" dirty="0">
              <a:ln w="9525">
                <a:solidFill>
                  <a:schemeClr val="bg1"/>
                </a:solidFill>
                <a:prstDash val="solid"/>
              </a:ln>
              <a:solidFill>
                <a:schemeClr val="bg2">
                  <a:lumMod val="50000"/>
                </a:schemeClr>
              </a:solidFill>
              <a:effectLst>
                <a:outerShdw blurRad="12700" dist="38100" dir="2700000" algn="tl" rotWithShape="0">
                  <a:schemeClr val="accent5">
                    <a:lumMod val="60000"/>
                    <a:lumOff val="40000"/>
                  </a:schemeClr>
                </a:outerShdw>
              </a:effectLst>
            </a:endParaRPr>
          </a:p>
          <a:p>
            <a:pPr algn="ctr"/>
            <a:r>
              <a:rPr lang="en-US" sz="5400" b="1" cap="none" spc="0" dirty="0">
                <a:ln w="9525">
                  <a:solidFill>
                    <a:schemeClr val="bg1"/>
                  </a:solidFill>
                  <a:prstDash val="solid"/>
                </a:ln>
                <a:solidFill>
                  <a:schemeClr val="bg2">
                    <a:lumMod val="50000"/>
                  </a:schemeClr>
                </a:solidFill>
                <a:effectLst>
                  <a:outerShdw blurRad="12700" dist="38100" dir="2700000" algn="tl" rotWithShape="0">
                    <a:schemeClr val="accent5">
                      <a:lumMod val="60000"/>
                      <a:lumOff val="40000"/>
                    </a:schemeClr>
                  </a:outerShdw>
                </a:effectLst>
              </a:rPr>
              <a:t>= Net Worth </a:t>
            </a:r>
          </a:p>
        </p:txBody>
      </p:sp>
      <p:sp>
        <p:nvSpPr>
          <p:cNvPr id="5" name="TextBox 4"/>
          <p:cNvSpPr txBox="1"/>
          <p:nvPr/>
        </p:nvSpPr>
        <p:spPr>
          <a:xfrm>
            <a:off x="1925618" y="4512576"/>
            <a:ext cx="5056094" cy="1477328"/>
          </a:xfrm>
          <a:prstGeom prst="rect">
            <a:avLst/>
          </a:prstGeom>
          <a:noFill/>
        </p:spPr>
        <p:txBody>
          <a:bodyPr wrap="square" rtlCol="0">
            <a:spAutoFit/>
          </a:bodyPr>
          <a:lstStyle/>
          <a:p>
            <a:r>
              <a:rPr lang="en-US" sz="2400" dirty="0"/>
              <a:t>Net Worth is a snapshot at a point in time giving you a picture of where you are now with your finances. </a:t>
            </a:r>
          </a:p>
          <a:p>
            <a:endParaRPr lang="en-US" dirty="0"/>
          </a:p>
        </p:txBody>
      </p:sp>
      <p:pic>
        <p:nvPicPr>
          <p:cNvPr id="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89417" y="6303759"/>
            <a:ext cx="1149410" cy="392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p:cNvSpPr txBox="1"/>
          <p:nvPr/>
        </p:nvSpPr>
        <p:spPr>
          <a:xfrm flipH="1">
            <a:off x="8137003" y="5702725"/>
            <a:ext cx="320428" cy="338554"/>
          </a:xfrm>
          <a:prstGeom prst="rect">
            <a:avLst/>
          </a:prstGeom>
          <a:noFill/>
        </p:spPr>
        <p:txBody>
          <a:bodyPr wrap="square" rtlCol="0">
            <a:spAutoFit/>
          </a:bodyPr>
          <a:lstStyle/>
          <a:p>
            <a:r>
              <a:rPr lang="en-US" sz="1600" b="1" dirty="0" smtClean="0"/>
              <a:t>2</a:t>
            </a:r>
            <a:endParaRPr lang="en-US" sz="1600" b="1" dirty="0"/>
          </a:p>
        </p:txBody>
      </p:sp>
      <p:sp>
        <p:nvSpPr>
          <p:cNvPr id="3" name="Rectangle 2"/>
          <p:cNvSpPr/>
          <p:nvPr/>
        </p:nvSpPr>
        <p:spPr>
          <a:xfrm>
            <a:off x="4415547" y="3244334"/>
            <a:ext cx="184731" cy="369332"/>
          </a:xfrm>
          <a:prstGeom prst="rect">
            <a:avLst/>
          </a:prstGeom>
        </p:spPr>
        <p:txBody>
          <a:bodyPr wrap="none">
            <a:spAutoFit/>
          </a:bodyPr>
          <a:lstStyle/>
          <a:p>
            <a:endParaRPr lang="en-US" b="1"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Object 1" descr="image00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59532" y="5828353"/>
            <a:ext cx="1065262" cy="475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4636296" y="-2628"/>
            <a:ext cx="3517104" cy="553998"/>
          </a:xfrm>
          <a:prstGeom prst="rect">
            <a:avLst/>
          </a:prstGeom>
          <a:noFill/>
        </p:spPr>
        <p:txBody>
          <a:bodyPr wrap="square" rtlCol="0">
            <a:spAutoFit/>
          </a:bodyPr>
          <a:lstStyle/>
          <a:p>
            <a:r>
              <a:rPr lang="en-US" sz="3000" b="1" dirty="0">
                <a:solidFill>
                  <a:schemeClr val="bg1"/>
                </a:solidFill>
              </a:rPr>
              <a:t>Determine Income</a:t>
            </a:r>
          </a:p>
        </p:txBody>
      </p:sp>
      <p:pic>
        <p:nvPicPr>
          <p:cNvPr id="2050"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64332" t="29486" r="6250" b="18937"/>
          <a:stretch/>
        </p:blipFill>
        <p:spPr bwMode="auto">
          <a:xfrm>
            <a:off x="1160002" y="1053422"/>
            <a:ext cx="6833119" cy="47919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9" name="Slide Number Placeholder 3"/>
          <p:cNvSpPr txBox="1">
            <a:spLocks/>
          </p:cNvSpPr>
          <p:nvPr/>
        </p:nvSpPr>
        <p:spPr>
          <a:xfrm>
            <a:off x="8311888" y="6466473"/>
            <a:ext cx="435346" cy="365125"/>
          </a:xfrm>
          <a:prstGeom prst="rect">
            <a:avLst/>
          </a:prstGeom>
        </p:spPr>
        <p:txBody>
          <a:bodyPr vert="horz" lIns="91440" tIns="45720" rIns="91440" bIns="45720" rtlCol="0" anchor="ctr"/>
          <a:lstStyle>
            <a:defPPr>
              <a:defRPr lang="en-US"/>
            </a:defPPr>
            <a:lvl1pPr algn="l" rtl="0" eaLnBrk="0" fontAlgn="base" hangingPunct="0">
              <a:spcBef>
                <a:spcPct val="0"/>
              </a:spcBef>
              <a:spcAft>
                <a:spcPct val="0"/>
              </a:spcAft>
              <a:defRPr sz="1200" kern="1200">
                <a:solidFill>
                  <a:srgbClr val="FEFEFE"/>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8D54C548-99C3-4D14-AD01-22B4E8A64B46}" type="slidenum">
              <a:rPr lang="en-US" altLang="en-US" smtClean="0"/>
              <a:pPr>
                <a:defRPr/>
              </a:pPr>
              <a:t>9</a:t>
            </a:fld>
            <a:endParaRPr lang="en-US" altLang="en-US" dirty="0"/>
          </a:p>
        </p:txBody>
      </p:sp>
      <p:pic>
        <p:nvPicPr>
          <p:cNvPr id="5"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689417" y="6303759"/>
            <a:ext cx="1149410" cy="392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p:cNvSpPr/>
          <p:nvPr/>
        </p:nvSpPr>
        <p:spPr>
          <a:xfrm>
            <a:off x="8311888" y="5831118"/>
            <a:ext cx="312906" cy="369332"/>
          </a:xfrm>
          <a:prstGeom prst="rect">
            <a:avLst/>
          </a:prstGeom>
        </p:spPr>
        <p:txBody>
          <a:bodyPr wrap="none">
            <a:spAutoFit/>
          </a:bodyPr>
          <a:lstStyle/>
          <a:p>
            <a:r>
              <a:rPr lang="en-US" b="1" dirty="0" smtClean="0"/>
              <a:t>3</a:t>
            </a:r>
            <a:endParaRPr lang="en-US" b="1"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Retrospect</Template>
  <TotalTime>11336</TotalTime>
  <Words>4623</Words>
  <Application>Microsoft Office PowerPoint</Application>
  <PresentationFormat>On-screen Show (4:3)</PresentationFormat>
  <Paragraphs>694</Paragraphs>
  <Slides>35</Slides>
  <Notes>35</Notes>
  <HiddenSlides>2</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35</vt:i4>
      </vt:variant>
    </vt:vector>
  </HeadingPairs>
  <TitlesOfParts>
    <vt:vector size="44" baseType="lpstr">
      <vt:lpstr>Arial</vt:lpstr>
      <vt:lpstr>Calibri</vt:lpstr>
      <vt:lpstr>Century Gothic</vt:lpstr>
      <vt:lpstr>Courier New</vt:lpstr>
      <vt:lpstr>Monotype Sorts</vt:lpstr>
      <vt:lpstr>Times New Roman</vt:lpstr>
      <vt:lpstr>Wingdings</vt:lpstr>
      <vt:lpstr>Wingdings 2</vt:lpstr>
      <vt:lpstr>Austin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Spending Plan Process</vt:lpstr>
      <vt:lpstr>Set a Spending Plan</vt:lpstr>
      <vt:lpstr>Track What You Spend</vt:lpstr>
      <vt:lpstr>PowerPoint Presentation</vt:lpstr>
      <vt:lpstr>PowerPoint Presentation</vt:lpstr>
      <vt:lpstr>The Choices you make today impact your  future financial health. </vt:lpstr>
      <vt:lpstr>PowerPoint Presentation</vt:lpstr>
      <vt:lpstr>PowerPoint Presentation</vt:lpstr>
      <vt:lpstr>PowerPoint Presentation</vt:lpstr>
      <vt:lpstr>Why Saving Early matters:</vt:lpstr>
      <vt:lpstr>PowerPoint Presentation</vt:lpstr>
      <vt:lpstr>Smart Debt Management</vt:lpstr>
      <vt:lpstr>Smart Debt Management – What affects your credit score</vt:lpstr>
      <vt:lpstr>Smart Debt Management</vt:lpstr>
      <vt:lpstr>Smart Debt Management</vt:lpstr>
      <vt:lpstr>Smart Debt Management</vt:lpstr>
      <vt:lpstr>Credit Cards Helpful? or   Dangerous?</vt:lpstr>
      <vt:lpstr>PowerPoint Presentation</vt:lpstr>
      <vt:lpstr>PowerPoint Presentation</vt:lpstr>
      <vt:lpstr>Pay off $6375 @ 18% interest and $100/month</vt:lpstr>
      <vt:lpstr>PowerPoint Presentation</vt:lpstr>
      <vt:lpstr>Preparation against Risk </vt:lpstr>
      <vt:lpstr> Plan your Financial Success</vt:lpstr>
      <vt:lpstr>PowerPoint Presentation</vt:lpstr>
      <vt:lpstr>PowerPoint Presentation</vt:lpstr>
    </vt:vector>
  </TitlesOfParts>
  <Company>GSA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KenSavage</dc:creator>
  <cp:lastModifiedBy>Bilotta, Joanne L.</cp:lastModifiedBy>
  <cp:revision>698</cp:revision>
  <cp:lastPrinted>2018-07-23T14:35:50Z</cp:lastPrinted>
  <dcterms:created xsi:type="dcterms:W3CDTF">2009-10-06T12:52:13Z</dcterms:created>
  <dcterms:modified xsi:type="dcterms:W3CDTF">2018-09-10T16:44:02Z</dcterms:modified>
</cp:coreProperties>
</file>