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Average"/>
      <p:regular r:id="rId21"/>
    </p:embeddedFon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Oswald-regular.fntdata"/><Relationship Id="rId10" Type="http://schemas.openxmlformats.org/officeDocument/2006/relationships/slide" Target="slides/slide4.xml"/><Relationship Id="rId21" Type="http://schemas.openxmlformats.org/officeDocument/2006/relationships/font" Target="fonts/Average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Oswald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8b70e05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8b70e05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8f0f51329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58f0f5132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6eea728d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6eea728d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8ef22637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8ef22637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6eea728d4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6eea728d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8ef226378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58ef226378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8b70e053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8b70e053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8b70e053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8b70e053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8ef226378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8ef22637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8ef22637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58ef22637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6eea728d4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6eea728d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8f0f513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58f0f513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6eea728d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6eea728d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6eea728d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6eea728d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4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56" name="Google Shape;56;p14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4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4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9" name="Google Shape;79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6" name="Google Shape;86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7" name="Google Shape;87;p21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8" name="Google Shape;88;p2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dmaczka@vt.edu" TargetMode="External"/><Relationship Id="rId4" Type="http://schemas.openxmlformats.org/officeDocument/2006/relationships/hyperlink" Target="mailto:fox@vt.edu" TargetMode="External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sitepoint.com/getting-started-react-jsx/" TargetMode="External"/><Relationship Id="rId4" Type="http://schemas.openxmlformats.org/officeDocument/2006/relationships/hyperlink" Target="https://reactjs.org/docs/add-react-to-a-website.html" TargetMode="External"/><Relationship Id="rId5" Type="http://schemas.openxmlformats.org/officeDocument/2006/relationships/hyperlink" Target="https://tylermcginnis.com/react-router-url-parameters/" TargetMode="External"/><Relationship Id="rId6" Type="http://schemas.openxmlformats.org/officeDocument/2006/relationships/hyperlink" Target="https://philipwalton.github.io/solved-by-flexbox/demos/sticky-footer/" TargetMode="External"/><Relationship Id="rId7" Type="http://schemas.openxmlformats.org/officeDocument/2006/relationships/hyperlink" Target="https://nsdl.oercommons.org" TargetMode="External"/><Relationship Id="rId8" Type="http://schemas.openxmlformats.org/officeDocument/2006/relationships/hyperlink" Target="https://blogs.lt.vt.edu/preplab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6" Type="http://schemas.openxmlformats.org/officeDocument/2006/relationships/image" Target="../media/image16.png"/><Relationship Id="rId7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3.18.234.84:3000/hom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rive.google.com/file/d/1j0jHcwThS6x0WdZ_vwOhsoi6MV1sYiDU/view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://img.chartio.com/f1219dd4f269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/>
          <p:nvPr/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Prep Lab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Steven McKim, Drew Bond, Nathan Kendrick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Multimedia/Hypertext - CS_4624 - Fox</a:t>
            </a:r>
            <a:endParaRPr sz="21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Virginia Tech, Blacksburg, VA 24061</a:t>
            </a:r>
            <a:endParaRPr sz="21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4/11/2019</a:t>
            </a:r>
            <a:endParaRPr sz="21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177" name="Google Shape;17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PrepLab 2 is complete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Nothing left for our team to work on in code base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Setup Database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NoSQL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Fully functional API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Support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Login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Advanced Search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Expansion and Adoption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Looking for GTAs to join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7550" y="1988950"/>
            <a:ext cx="5583949" cy="2532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84" name="Google Shape;184;p35"/>
          <p:cNvSpPr txBox="1"/>
          <p:nvPr>
            <p:ph idx="1" type="body"/>
          </p:nvPr>
        </p:nvSpPr>
        <p:spPr>
          <a:xfrm>
            <a:off x="311700" y="1152475"/>
            <a:ext cx="4670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a fully-formed idea of app with all functionality from the beginning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More thoughtful design during early iterations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Break down into more reusable components sooner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Have more solid deadlines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Would have allowed more iterations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test more frequently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Catch bugs, design flaws, and not UX friendly designs sooner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8200" y="1237525"/>
            <a:ext cx="2919330" cy="266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36"/>
          <p:cNvSpPr txBox="1"/>
          <p:nvPr>
            <p:ph idx="1" type="body"/>
          </p:nvPr>
        </p:nvSpPr>
        <p:spPr>
          <a:xfrm>
            <a:off x="311700" y="1152475"/>
            <a:ext cx="8520600" cy="37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Darren Maczka: Client - </a:t>
            </a:r>
            <a:r>
              <a:rPr lang="en" u="sng">
                <a:solidFill>
                  <a:schemeClr val="hlink"/>
                </a:solidFill>
                <a:hlinkClick r:id="rId3"/>
              </a:rPr>
              <a:t>dmaczka@vt.edu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Rest of PrepLab Team: Leanna Ireland, Britton Hipple, Sara Donnelly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Dr. Fox: Professor of Computer Science - </a:t>
            </a:r>
            <a:r>
              <a:rPr lang="en" u="sng">
                <a:solidFill>
                  <a:schemeClr val="hlink"/>
                </a:solidFill>
                <a:hlinkClick r:id="rId4"/>
              </a:rPr>
              <a:t>fox@vt.edu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93900" y="2431075"/>
            <a:ext cx="24384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98" name="Google Shape;198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How to host: </a:t>
            </a:r>
            <a:r>
              <a:rPr lang="en" sz="1400" u="sng">
                <a:solidFill>
                  <a:schemeClr val="accent5"/>
                </a:solidFill>
                <a:hlinkClick r:id="rId3"/>
              </a:rPr>
              <a:t>https://www.sitepoint.com/getting-started-react-jsx/</a:t>
            </a:r>
            <a:r>
              <a:rPr lang="en" sz="1400"/>
              <a:t> 2016 - Shandeep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PandaReact: </a:t>
            </a:r>
            <a:r>
              <a:rPr lang="en" sz="1400" u="sng">
                <a:solidFill>
                  <a:schemeClr val="accent5"/>
                </a:solidFill>
                <a:hlinkClick r:id="rId4"/>
              </a:rPr>
              <a:t>https://reactjs.org/docs/add-react-to-a-website.html</a:t>
            </a:r>
            <a:r>
              <a:rPr lang="en" sz="1400"/>
              <a:t> 2019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ReactRouting: </a:t>
            </a:r>
            <a:r>
              <a:rPr lang="en" sz="1400" u="sng">
                <a:solidFill>
                  <a:schemeClr val="accent5"/>
                </a:solidFill>
                <a:hlinkClick r:id="rId5"/>
              </a:rPr>
              <a:t>https://tylermcginnis.com/react-router-url-parameters/</a:t>
            </a:r>
            <a:r>
              <a:rPr lang="en" sz="1400"/>
              <a:t> 2018 - Tyler McGinnis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Sticky Footer: </a:t>
            </a:r>
            <a:r>
              <a:rPr lang="en" sz="1400" u="sng">
                <a:solidFill>
                  <a:schemeClr val="accent5"/>
                </a:solidFill>
                <a:hlinkClick r:id="rId6"/>
              </a:rPr>
              <a:t>https://philipwalton.github.io/solved-by-flexbox/demos/sticky-footer/</a:t>
            </a:r>
            <a:r>
              <a:rPr lang="en" sz="1400"/>
              <a:t> 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Website Used for UI Reference: National Science Digital Library -</a:t>
            </a:r>
            <a:r>
              <a:rPr lang="en" sz="1400" u="sng">
                <a:solidFill>
                  <a:schemeClr val="accent5"/>
                </a:solidFill>
              </a:rPr>
              <a:t> </a:t>
            </a:r>
            <a:r>
              <a:rPr lang="en" sz="1400" u="sng">
                <a:solidFill>
                  <a:schemeClr val="accent5"/>
                </a:solidFill>
                <a:hlinkClick r:id="rId7"/>
              </a:rPr>
              <a:t>https://nsdl.oercommons.org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Current PrepLab Blog -</a:t>
            </a:r>
            <a:r>
              <a:rPr lang="en"/>
              <a:t> </a:t>
            </a:r>
            <a:r>
              <a:rPr lang="en" sz="1400" u="sng">
                <a:solidFill>
                  <a:schemeClr val="accent5"/>
                </a:solidFill>
                <a:hlinkClick r:id="rId8"/>
              </a:rPr>
              <a:t>https://blogs.lt.vt.edu/preplab/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or Comments?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11" name="Google Shape;111;p26"/>
          <p:cNvSpPr txBox="1"/>
          <p:nvPr/>
        </p:nvSpPr>
        <p:spPr>
          <a:xfrm>
            <a:off x="311700" y="1017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Project Design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Current Progress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User Testing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Demo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Problems &amp; Issues</a:t>
            </a:r>
            <a:endParaRPr sz="18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Future Work</a:t>
            </a:r>
            <a:endParaRPr sz="18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Lessons Learned</a:t>
            </a:r>
            <a:endParaRPr sz="18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Acknowledgements</a:t>
            </a:r>
            <a:endParaRPr sz="18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References</a:t>
            </a:r>
            <a:endParaRPr sz="1800">
              <a:solidFill>
                <a:srgbClr val="CACACA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12" name="Google Shape;11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5325" y="1972075"/>
            <a:ext cx="5706978" cy="119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PrepLab</a:t>
            </a:r>
            <a:endParaRPr/>
          </a:p>
        </p:txBody>
      </p:sp>
      <p:pic>
        <p:nvPicPr>
          <p:cNvPr id="118" name="Google Shape;11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4" y="1017725"/>
            <a:ext cx="2351027" cy="164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139" y="3221578"/>
            <a:ext cx="1378089" cy="144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55619" y="1303398"/>
            <a:ext cx="1818493" cy="126835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7"/>
          <p:cNvSpPr/>
          <p:nvPr/>
        </p:nvSpPr>
        <p:spPr>
          <a:xfrm rot="-7941023">
            <a:off x="3264706" y="2767543"/>
            <a:ext cx="422170" cy="56681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7"/>
          <p:cNvSpPr/>
          <p:nvPr/>
        </p:nvSpPr>
        <p:spPr>
          <a:xfrm rot="-2963395">
            <a:off x="1275199" y="2812132"/>
            <a:ext cx="424023" cy="56407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66627" y="3530167"/>
            <a:ext cx="2351025" cy="827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33075" y="664067"/>
            <a:ext cx="2925428" cy="254700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7"/>
          <p:cNvSpPr/>
          <p:nvPr/>
        </p:nvSpPr>
        <p:spPr>
          <a:xfrm rot="-2963395">
            <a:off x="4851686" y="2788557"/>
            <a:ext cx="424023" cy="56407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7"/>
          <p:cNvSpPr/>
          <p:nvPr/>
        </p:nvSpPr>
        <p:spPr>
          <a:xfrm rot="-7941023">
            <a:off x="6892144" y="2787181"/>
            <a:ext cx="422170" cy="56681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7"/>
          <p:cNvSpPr/>
          <p:nvPr/>
        </p:nvSpPr>
        <p:spPr>
          <a:xfrm>
            <a:off x="889750" y="3324575"/>
            <a:ext cx="2994000" cy="1239000"/>
          </a:xfrm>
          <a:prstGeom prst="ellipse">
            <a:avLst/>
          </a:prstGeom>
          <a:noFill/>
          <a:ln cap="flat" cmpd="sng" w="7620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sp>
        <p:nvSpPr>
          <p:cNvPr id="133" name="Google Shape;13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Online repository to help instructors reuse and remix course material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Majority of use cases will be graduate students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Using React, CSS, and JSON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SzPts val="1800"/>
              <a:buChar char="●"/>
            </a:pPr>
            <a:r>
              <a:rPr lang="en"/>
              <a:t>Development was done using GitHub repository, Atom IDE, and NodeJS</a:t>
            </a:r>
            <a:endParaRPr/>
          </a:p>
        </p:txBody>
      </p:sp>
      <p:pic>
        <p:nvPicPr>
          <p:cNvPr id="134" name="Google Shape;13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2925" y="3175888"/>
            <a:ext cx="1549075" cy="154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1200" y="3331288"/>
            <a:ext cx="2476500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17700" y="3261823"/>
            <a:ext cx="1377175" cy="13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5447" y="3261825"/>
            <a:ext cx="2248151" cy="137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</a:t>
            </a:r>
            <a:endParaRPr/>
          </a:p>
        </p:txBody>
      </p:sp>
      <p:sp>
        <p:nvSpPr>
          <p:cNvPr id="143" name="Google Shape;143;p29"/>
          <p:cNvSpPr txBox="1"/>
          <p:nvPr>
            <p:ph idx="1" type="body"/>
          </p:nvPr>
        </p:nvSpPr>
        <p:spPr>
          <a:xfrm>
            <a:off x="311700" y="1106075"/>
            <a:ext cx="582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</a:t>
            </a:r>
            <a:r>
              <a:rPr lang="en"/>
              <a:t>seudo Login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User persist just for session (no back-end) for testing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Hide Profile page, People page, as well as Upload Resource form behind login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Mobile friendly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Basic search functionality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Is only be connected to our sample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more fields to resources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Class, class size, number of downloads, comments, tags,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Additional UI Improvements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Documented code for future PrepLab teams</a:t>
            </a:r>
            <a:endParaRPr/>
          </a:p>
        </p:txBody>
      </p:sp>
      <p:pic>
        <p:nvPicPr>
          <p:cNvPr id="144" name="Google Shape;144;p29"/>
          <p:cNvPicPr preferRelativeResize="0"/>
          <p:nvPr/>
        </p:nvPicPr>
        <p:blipFill rotWithShape="1">
          <a:blip r:embed="rId3">
            <a:alphaModFix/>
          </a:blip>
          <a:srcRect b="10327" l="0" r="0" t="10168"/>
          <a:stretch/>
        </p:blipFill>
        <p:spPr>
          <a:xfrm>
            <a:off x="6616000" y="0"/>
            <a:ext cx="15467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Testing</a:t>
            </a:r>
            <a:endParaRPr/>
          </a:p>
        </p:txBody>
      </p:sp>
      <p:sp>
        <p:nvSpPr>
          <p:cNvPr id="150" name="Google Shape;150;p30"/>
          <p:cNvSpPr txBox="1"/>
          <p:nvPr>
            <p:ph idx="1" type="body"/>
          </p:nvPr>
        </p:nvSpPr>
        <p:spPr>
          <a:xfrm>
            <a:off x="311700" y="1152475"/>
            <a:ext cx="4614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1:	Finding “CHEP Presentation” file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2:	Logging in using a given login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3:	Viewing Own Profile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4:	Viewing a specific user’s profile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5:	Submitting a file with specific options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6:	Comment on “CHEP Presentation” file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7:	Delete “How PNG Compression Works” 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8: 	Edit “Example PNG File” file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9: 	Logout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Task 10:	Register an account to PrepLab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Overall, all tests passed our usability goals</a:t>
            </a:r>
            <a:endParaRPr sz="1400"/>
          </a:p>
        </p:txBody>
      </p:sp>
      <p:pic>
        <p:nvPicPr>
          <p:cNvPr id="151" name="Google Shape;15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096749"/>
            <a:ext cx="4260301" cy="2499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1"/>
          <p:cNvSpPr txBox="1"/>
          <p:nvPr>
            <p:ph type="title"/>
          </p:nvPr>
        </p:nvSpPr>
        <p:spPr>
          <a:xfrm>
            <a:off x="194250" y="364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</a:t>
            </a:r>
            <a:r>
              <a:rPr lang="en"/>
              <a:t>Demo</a:t>
            </a:r>
            <a:endParaRPr/>
          </a:p>
        </p:txBody>
      </p:sp>
      <p:sp>
        <p:nvSpPr>
          <p:cNvPr id="157" name="Google Shape;157;p31"/>
          <p:cNvSpPr txBox="1"/>
          <p:nvPr/>
        </p:nvSpPr>
        <p:spPr>
          <a:xfrm>
            <a:off x="2585850" y="1777350"/>
            <a:ext cx="39723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Link: </a:t>
            </a:r>
            <a:r>
              <a:rPr lang="en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3"/>
              </a:rPr>
              <a:t>http://3.18.234.84:3000/home</a:t>
            </a:r>
            <a:endParaRPr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2"/>
          <p:cNvSpPr txBox="1"/>
          <p:nvPr>
            <p:ph type="title"/>
          </p:nvPr>
        </p:nvSpPr>
        <p:spPr>
          <a:xfrm>
            <a:off x="311700" y="341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Demo</a:t>
            </a:r>
            <a:endParaRPr/>
          </a:p>
        </p:txBody>
      </p:sp>
      <p:pic>
        <p:nvPicPr>
          <p:cNvPr id="163" name="Google Shape;163;p32" title="mobile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03507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2"/>
          <p:cNvSpPr txBox="1"/>
          <p:nvPr/>
        </p:nvSpPr>
        <p:spPr>
          <a:xfrm>
            <a:off x="2657400" y="4584700"/>
            <a:ext cx="3829200" cy="2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Average"/>
                <a:ea typeface="Average"/>
                <a:cs typeface="Average"/>
                <a:sym typeface="Average"/>
              </a:rPr>
              <a:t>Link: </a:t>
            </a:r>
            <a:r>
              <a:rPr lang="en" sz="8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5"/>
              </a:rPr>
              <a:t>http://img.chartio.com/f1219dd4f269</a:t>
            </a:r>
            <a:r>
              <a:rPr lang="en" sz="800">
                <a:latin typeface="Average"/>
                <a:ea typeface="Average"/>
                <a:cs typeface="Average"/>
                <a:sym typeface="Average"/>
              </a:rPr>
              <a:t> </a:t>
            </a:r>
            <a:endParaRPr sz="8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&amp; Issues</a:t>
            </a:r>
            <a:endParaRPr/>
          </a:p>
        </p:txBody>
      </p:sp>
      <p:sp>
        <p:nvSpPr>
          <p:cNvPr id="170" name="Google Shape;17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Testing site without full functionality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Being able to test hooks properly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CSS can be fickle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5925" y="2098025"/>
            <a:ext cx="4706376" cy="247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