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5" r:id="rId6"/>
    <p:sldId id="266" r:id="rId7"/>
    <p:sldId id="267" r:id="rId8"/>
    <p:sldId id="277" r:id="rId9"/>
    <p:sldId id="276" r:id="rId10"/>
    <p:sldId id="273" r:id="rId11"/>
    <p:sldId id="274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14DE9C-E580-401D-A219-A15DF1DA6A71}">
          <p14:sldIdLst>
            <p14:sldId id="256"/>
            <p14:sldId id="265"/>
            <p14:sldId id="266"/>
            <p14:sldId id="267"/>
            <p14:sldId id="277"/>
            <p14:sldId id="276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>
      <p:cViewPr varScale="1">
        <p:scale>
          <a:sx n="136" d="100"/>
          <a:sy n="136" d="100"/>
        </p:scale>
        <p:origin x="261" y="8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oper, Matthew" userId="fd039403-80a6-4b2c-9c41-0ab6702640e9" providerId="ADAL" clId="{C2B5B4E2-D85F-4948-8BF5-EA9011CAF43C}"/>
    <pc:docChg chg="custSel addSld delSld modSld delSection modSection">
      <pc:chgData name="Cooper, Matthew" userId="fd039403-80a6-4b2c-9c41-0ab6702640e9" providerId="ADAL" clId="{C2B5B4E2-D85F-4948-8BF5-EA9011CAF43C}" dt="2021-04-20T21:42:43.519" v="461" actId="14100"/>
      <pc:docMkLst>
        <pc:docMk/>
      </pc:docMkLst>
      <pc:sldChg chg="modSp add mod">
        <pc:chgData name="Cooper, Matthew" userId="fd039403-80a6-4b2c-9c41-0ab6702640e9" providerId="ADAL" clId="{C2B5B4E2-D85F-4948-8BF5-EA9011CAF43C}" dt="2021-04-20T21:42:43.519" v="461" actId="14100"/>
        <pc:sldMkLst>
          <pc:docMk/>
          <pc:sldMk cId="2065491695" sldId="261"/>
        </pc:sldMkLst>
        <pc:spChg chg="mod">
          <ac:chgData name="Cooper, Matthew" userId="fd039403-80a6-4b2c-9c41-0ab6702640e9" providerId="ADAL" clId="{C2B5B4E2-D85F-4948-8BF5-EA9011CAF43C}" dt="2021-04-20T16:11:14.089" v="26" actId="20577"/>
          <ac:spMkLst>
            <pc:docMk/>
            <pc:sldMk cId="2065491695" sldId="261"/>
            <ac:spMk id="2" creationId="{991FADD9-F383-4FAC-AE8A-CF4914133AF7}"/>
          </ac:spMkLst>
        </pc:spChg>
        <pc:spChg chg="mod">
          <ac:chgData name="Cooper, Matthew" userId="fd039403-80a6-4b2c-9c41-0ab6702640e9" providerId="ADAL" clId="{C2B5B4E2-D85F-4948-8BF5-EA9011CAF43C}" dt="2021-04-20T16:12:42.515" v="107" actId="20577"/>
          <ac:spMkLst>
            <pc:docMk/>
            <pc:sldMk cId="2065491695" sldId="261"/>
            <ac:spMk id="161" creationId="{A1492C2D-CD2F-4AB4-9AF9-BBD2393C2700}"/>
          </ac:spMkLst>
        </pc:spChg>
        <pc:spChg chg="mod">
          <ac:chgData name="Cooper, Matthew" userId="fd039403-80a6-4b2c-9c41-0ab6702640e9" providerId="ADAL" clId="{C2B5B4E2-D85F-4948-8BF5-EA9011CAF43C}" dt="2021-04-20T16:13:09.481" v="123" actId="20577"/>
          <ac:spMkLst>
            <pc:docMk/>
            <pc:sldMk cId="2065491695" sldId="261"/>
            <ac:spMk id="162" creationId="{082263C1-A302-4F33-AE81-A0E71137B024}"/>
          </ac:spMkLst>
        </pc:spChg>
        <pc:spChg chg="mod">
          <ac:chgData name="Cooper, Matthew" userId="fd039403-80a6-4b2c-9c41-0ab6702640e9" providerId="ADAL" clId="{C2B5B4E2-D85F-4948-8BF5-EA9011CAF43C}" dt="2021-04-20T16:14:00.737" v="142" actId="20577"/>
          <ac:spMkLst>
            <pc:docMk/>
            <pc:sldMk cId="2065491695" sldId="261"/>
            <ac:spMk id="167" creationId="{454053BB-72DF-4556-924A-33D554AB6323}"/>
          </ac:spMkLst>
        </pc:spChg>
        <pc:spChg chg="mod">
          <ac:chgData name="Cooper, Matthew" userId="fd039403-80a6-4b2c-9c41-0ab6702640e9" providerId="ADAL" clId="{C2B5B4E2-D85F-4948-8BF5-EA9011CAF43C}" dt="2021-04-20T16:14:23.034" v="194" actId="20577"/>
          <ac:spMkLst>
            <pc:docMk/>
            <pc:sldMk cId="2065491695" sldId="261"/>
            <ac:spMk id="168" creationId="{FEF6672A-72F9-4017-A4B3-7430CF2B9C11}"/>
          </ac:spMkLst>
        </pc:spChg>
        <pc:spChg chg="mod">
          <ac:chgData name="Cooper, Matthew" userId="fd039403-80a6-4b2c-9c41-0ab6702640e9" providerId="ADAL" clId="{C2B5B4E2-D85F-4948-8BF5-EA9011CAF43C}" dt="2021-04-20T16:15:45.411" v="237" actId="20577"/>
          <ac:spMkLst>
            <pc:docMk/>
            <pc:sldMk cId="2065491695" sldId="261"/>
            <ac:spMk id="169" creationId="{DC57FBAF-C911-488C-AF3F-F22DF3E34B28}"/>
          </ac:spMkLst>
        </pc:spChg>
        <pc:spChg chg="mod">
          <ac:chgData name="Cooper, Matthew" userId="fd039403-80a6-4b2c-9c41-0ab6702640e9" providerId="ADAL" clId="{C2B5B4E2-D85F-4948-8BF5-EA9011CAF43C}" dt="2021-04-20T16:15:11.670" v="219" actId="404"/>
          <ac:spMkLst>
            <pc:docMk/>
            <pc:sldMk cId="2065491695" sldId="261"/>
            <ac:spMk id="177" creationId="{DD26E387-07C7-479B-BDF4-966A30F48F0A}"/>
          </ac:spMkLst>
        </pc:spChg>
        <pc:spChg chg="mod">
          <ac:chgData name="Cooper, Matthew" userId="fd039403-80a6-4b2c-9c41-0ab6702640e9" providerId="ADAL" clId="{C2B5B4E2-D85F-4948-8BF5-EA9011CAF43C}" dt="2021-04-20T16:15:23.882" v="222" actId="14100"/>
          <ac:spMkLst>
            <pc:docMk/>
            <pc:sldMk cId="2065491695" sldId="261"/>
            <ac:spMk id="178" creationId="{D9DF526C-6EF5-4EB4-84CF-38D84FEBC427}"/>
          </ac:spMkLst>
        </pc:spChg>
        <pc:spChg chg="mod">
          <ac:chgData name="Cooper, Matthew" userId="fd039403-80a6-4b2c-9c41-0ab6702640e9" providerId="ADAL" clId="{C2B5B4E2-D85F-4948-8BF5-EA9011CAF43C}" dt="2021-04-20T16:15:37.065" v="233" actId="20577"/>
          <ac:spMkLst>
            <pc:docMk/>
            <pc:sldMk cId="2065491695" sldId="261"/>
            <ac:spMk id="179" creationId="{82BA1B78-3421-439E-96E2-9EDD3088663C}"/>
          </ac:spMkLst>
        </pc:spChg>
        <pc:spChg chg="mod">
          <ac:chgData name="Cooper, Matthew" userId="fd039403-80a6-4b2c-9c41-0ab6702640e9" providerId="ADAL" clId="{C2B5B4E2-D85F-4948-8BF5-EA9011CAF43C}" dt="2021-04-20T21:36:31.434" v="304" actId="20577"/>
          <ac:spMkLst>
            <pc:docMk/>
            <pc:sldMk cId="2065491695" sldId="261"/>
            <ac:spMk id="181" creationId="{B2CD854D-1AA7-4ED0-8E0F-D9647CBACD4C}"/>
          </ac:spMkLst>
        </pc:spChg>
        <pc:spChg chg="mod">
          <ac:chgData name="Cooper, Matthew" userId="fd039403-80a6-4b2c-9c41-0ab6702640e9" providerId="ADAL" clId="{C2B5B4E2-D85F-4948-8BF5-EA9011CAF43C}" dt="2021-04-20T21:36:54.810" v="358" actId="20577"/>
          <ac:spMkLst>
            <pc:docMk/>
            <pc:sldMk cId="2065491695" sldId="261"/>
            <ac:spMk id="182" creationId="{C1A03145-8667-4377-A6E6-084B7C44A791}"/>
          </ac:spMkLst>
        </pc:spChg>
        <pc:spChg chg="mod">
          <ac:chgData name="Cooper, Matthew" userId="fd039403-80a6-4b2c-9c41-0ab6702640e9" providerId="ADAL" clId="{C2B5B4E2-D85F-4948-8BF5-EA9011CAF43C}" dt="2021-04-20T21:37:12.093" v="371" actId="20577"/>
          <ac:spMkLst>
            <pc:docMk/>
            <pc:sldMk cId="2065491695" sldId="261"/>
            <ac:spMk id="183" creationId="{075896E4-961D-453B-899A-722A3C9512BE}"/>
          </ac:spMkLst>
        </pc:spChg>
        <pc:spChg chg="mod">
          <ac:chgData name="Cooper, Matthew" userId="fd039403-80a6-4b2c-9c41-0ab6702640e9" providerId="ADAL" clId="{C2B5B4E2-D85F-4948-8BF5-EA9011CAF43C}" dt="2021-04-20T21:41:24.260" v="403" actId="20577"/>
          <ac:spMkLst>
            <pc:docMk/>
            <pc:sldMk cId="2065491695" sldId="261"/>
            <ac:spMk id="234" creationId="{1598CB1D-2397-473E-8DBC-91A89AEB09A8}"/>
          </ac:spMkLst>
        </pc:spChg>
        <pc:spChg chg="mod">
          <ac:chgData name="Cooper, Matthew" userId="fd039403-80a6-4b2c-9c41-0ab6702640e9" providerId="ADAL" clId="{C2B5B4E2-D85F-4948-8BF5-EA9011CAF43C}" dt="2021-04-20T21:41:47.594" v="448" actId="20577"/>
          <ac:spMkLst>
            <pc:docMk/>
            <pc:sldMk cId="2065491695" sldId="261"/>
            <ac:spMk id="235" creationId="{FA60735F-3D57-4910-8D52-064CF7A2F4D1}"/>
          </ac:spMkLst>
        </pc:spChg>
        <pc:spChg chg="mod">
          <ac:chgData name="Cooper, Matthew" userId="fd039403-80a6-4b2c-9c41-0ab6702640e9" providerId="ADAL" clId="{C2B5B4E2-D85F-4948-8BF5-EA9011CAF43C}" dt="2021-04-20T21:41:57.241" v="458" actId="20577"/>
          <ac:spMkLst>
            <pc:docMk/>
            <pc:sldMk cId="2065491695" sldId="261"/>
            <ac:spMk id="236" creationId="{83DD1EFD-B8F0-45A8-BC59-0B4480F66EAA}"/>
          </ac:spMkLst>
        </pc:spChg>
        <pc:spChg chg="mod">
          <ac:chgData name="Cooper, Matthew" userId="fd039403-80a6-4b2c-9c41-0ab6702640e9" providerId="ADAL" clId="{C2B5B4E2-D85F-4948-8BF5-EA9011CAF43C}" dt="2021-04-20T16:16:26.848" v="252" actId="20577"/>
          <ac:spMkLst>
            <pc:docMk/>
            <pc:sldMk cId="2065491695" sldId="261"/>
            <ac:spMk id="241" creationId="{06D86056-42FE-495C-9F70-8B8A053C13BF}"/>
          </ac:spMkLst>
        </pc:spChg>
        <pc:spChg chg="mod">
          <ac:chgData name="Cooper, Matthew" userId="fd039403-80a6-4b2c-9c41-0ab6702640e9" providerId="ADAL" clId="{C2B5B4E2-D85F-4948-8BF5-EA9011CAF43C}" dt="2021-04-20T16:16:41.572" v="279" actId="14100"/>
          <ac:spMkLst>
            <pc:docMk/>
            <pc:sldMk cId="2065491695" sldId="261"/>
            <ac:spMk id="242" creationId="{BB74263A-F2FA-4075-9AB0-423134E7F40A}"/>
          </ac:spMkLst>
        </pc:spChg>
        <pc:spChg chg="mod">
          <ac:chgData name="Cooper, Matthew" userId="fd039403-80a6-4b2c-9c41-0ab6702640e9" providerId="ADAL" clId="{C2B5B4E2-D85F-4948-8BF5-EA9011CAF43C}" dt="2021-04-20T16:16:57.578" v="291" actId="20577"/>
          <ac:spMkLst>
            <pc:docMk/>
            <pc:sldMk cId="2065491695" sldId="261"/>
            <ac:spMk id="243" creationId="{B1D42743-CDF7-4FB5-98FA-A75300DC141C}"/>
          </ac:spMkLst>
        </pc:spChg>
        <pc:cxnChg chg="mod">
          <ac:chgData name="Cooper, Matthew" userId="fd039403-80a6-4b2c-9c41-0ab6702640e9" providerId="ADAL" clId="{C2B5B4E2-D85F-4948-8BF5-EA9011CAF43C}" dt="2021-04-20T21:42:08.434" v="459" actId="14100"/>
          <ac:cxnSpMkLst>
            <pc:docMk/>
            <pc:sldMk cId="2065491695" sldId="261"/>
            <ac:cxnSpMk id="233" creationId="{F115BA9A-53DE-44E9-96DD-58A9A0E52C98}"/>
          </ac:cxnSpMkLst>
        </pc:cxnChg>
        <pc:cxnChg chg="mod">
          <ac:chgData name="Cooper, Matthew" userId="fd039403-80a6-4b2c-9c41-0ab6702640e9" providerId="ADAL" clId="{C2B5B4E2-D85F-4948-8BF5-EA9011CAF43C}" dt="2021-04-20T16:16:47.876" v="281" actId="14100"/>
          <ac:cxnSpMkLst>
            <pc:docMk/>
            <pc:sldMk cId="2065491695" sldId="261"/>
            <ac:cxnSpMk id="244" creationId="{0254201B-1BB2-48B1-B4D8-60DD65B1BD9F}"/>
          </ac:cxnSpMkLst>
        </pc:cxnChg>
        <pc:cxnChg chg="mod">
          <ac:chgData name="Cooper, Matthew" userId="fd039403-80a6-4b2c-9c41-0ab6702640e9" providerId="ADAL" clId="{C2B5B4E2-D85F-4948-8BF5-EA9011CAF43C}" dt="2021-04-20T21:42:43.519" v="461" actId="14100"/>
          <ac:cxnSpMkLst>
            <pc:docMk/>
            <pc:sldMk cId="2065491695" sldId="261"/>
            <ac:cxnSpMk id="248" creationId="{D4A908F2-B74E-47BF-A6FB-39941F24DB78}"/>
          </ac:cxnSpMkLst>
        </pc:cxnChg>
      </pc:sldChg>
      <pc:sldChg chg="delSp mod">
        <pc:chgData name="Cooper, Matthew" userId="fd039403-80a6-4b2c-9c41-0ab6702640e9" providerId="ADAL" clId="{C2B5B4E2-D85F-4948-8BF5-EA9011CAF43C}" dt="2021-04-20T16:07:20.200" v="3" actId="478"/>
        <pc:sldMkLst>
          <pc:docMk/>
          <pc:sldMk cId="1475842300" sldId="271"/>
        </pc:sldMkLst>
        <pc:spChg chg="del">
          <ac:chgData name="Cooper, Matthew" userId="fd039403-80a6-4b2c-9c41-0ab6702640e9" providerId="ADAL" clId="{C2B5B4E2-D85F-4948-8BF5-EA9011CAF43C}" dt="2021-04-20T16:07:12.827" v="0" actId="478"/>
          <ac:spMkLst>
            <pc:docMk/>
            <pc:sldMk cId="1475842300" sldId="271"/>
            <ac:spMk id="3" creationId="{00000000-0000-0000-0000-000000000000}"/>
          </ac:spMkLst>
        </pc:spChg>
        <pc:spChg chg="del">
          <ac:chgData name="Cooper, Matthew" userId="fd039403-80a6-4b2c-9c41-0ab6702640e9" providerId="ADAL" clId="{C2B5B4E2-D85F-4948-8BF5-EA9011CAF43C}" dt="2021-04-20T16:07:14.610" v="1" actId="478"/>
          <ac:spMkLst>
            <pc:docMk/>
            <pc:sldMk cId="1475842300" sldId="271"/>
            <ac:spMk id="4" creationId="{00000000-0000-0000-0000-000000000000}"/>
          </ac:spMkLst>
        </pc:spChg>
        <pc:spChg chg="del">
          <ac:chgData name="Cooper, Matthew" userId="fd039403-80a6-4b2c-9c41-0ab6702640e9" providerId="ADAL" clId="{C2B5B4E2-D85F-4948-8BF5-EA9011CAF43C}" dt="2021-04-20T16:07:17.448" v="2" actId="478"/>
          <ac:spMkLst>
            <pc:docMk/>
            <pc:sldMk cId="1475842300" sldId="271"/>
            <ac:spMk id="5" creationId="{00000000-0000-0000-0000-000000000000}"/>
          </ac:spMkLst>
        </pc:spChg>
        <pc:spChg chg="del">
          <ac:chgData name="Cooper, Matthew" userId="fd039403-80a6-4b2c-9c41-0ab6702640e9" providerId="ADAL" clId="{C2B5B4E2-D85F-4948-8BF5-EA9011CAF43C}" dt="2021-04-20T16:07:20.200" v="3" actId="478"/>
          <ac:spMkLst>
            <pc:docMk/>
            <pc:sldMk cId="1475842300" sldId="271"/>
            <ac:spMk id="6" creationId="{00000000-0000-0000-0000-000000000000}"/>
          </ac:spMkLst>
        </pc:spChg>
      </pc:sldChg>
      <pc:sldChg chg="addSp delSp modSp del mod">
        <pc:chgData name="Cooper, Matthew" userId="fd039403-80a6-4b2c-9c41-0ab6702640e9" providerId="ADAL" clId="{C2B5B4E2-D85F-4948-8BF5-EA9011CAF43C}" dt="2021-04-20T16:11:07.182" v="8" actId="47"/>
        <pc:sldMkLst>
          <pc:docMk/>
          <pc:sldMk cId="215988672" sldId="272"/>
        </pc:sldMkLst>
        <pc:spChg chg="add del">
          <ac:chgData name="Cooper, Matthew" userId="fd039403-80a6-4b2c-9c41-0ab6702640e9" providerId="ADAL" clId="{C2B5B4E2-D85F-4948-8BF5-EA9011CAF43C}" dt="2021-04-20T16:10:53.768" v="6" actId="478"/>
          <ac:spMkLst>
            <pc:docMk/>
            <pc:sldMk cId="215988672" sldId="272"/>
            <ac:spMk id="3" creationId="{34B51ED1-6292-4B8B-BB65-14F9F453614D}"/>
          </ac:spMkLst>
        </pc:spChg>
        <pc:picChg chg="add del mod">
          <ac:chgData name="Cooper, Matthew" userId="fd039403-80a6-4b2c-9c41-0ab6702640e9" providerId="ADAL" clId="{C2B5B4E2-D85F-4948-8BF5-EA9011CAF43C}" dt="2021-04-20T16:10:49.401" v="5"/>
          <ac:picMkLst>
            <pc:docMk/>
            <pc:sldMk cId="215988672" sldId="272"/>
            <ac:picMk id="4" creationId="{A1E1072C-44EF-4FD5-821F-7FD2A25F73C7}"/>
          </ac:picMkLst>
        </pc:picChg>
      </pc:sldChg>
    </pc:docChg>
  </pc:docChgLst>
  <pc:docChgLst>
    <pc:chgData name="Cooper, Matthew" userId="fd039403-80a6-4b2c-9c41-0ab6702640e9" providerId="ADAL" clId="{B8DDA2F7-CC08-4438-A668-F35A2A8322C5}"/>
    <pc:docChg chg="custSel addSld delSld modSld sldOrd modSection">
      <pc:chgData name="Cooper, Matthew" userId="fd039403-80a6-4b2c-9c41-0ab6702640e9" providerId="ADAL" clId="{B8DDA2F7-CC08-4438-A668-F35A2A8322C5}" dt="2021-05-14T03:35:52.982" v="306" actId="2711"/>
      <pc:docMkLst>
        <pc:docMk/>
      </pc:docMkLst>
      <pc:sldChg chg="modSp mod">
        <pc:chgData name="Cooper, Matthew" userId="fd039403-80a6-4b2c-9c41-0ab6702640e9" providerId="ADAL" clId="{B8DDA2F7-CC08-4438-A668-F35A2A8322C5}" dt="2021-05-14T03:24:25.675" v="3" actId="27636"/>
        <pc:sldMkLst>
          <pc:docMk/>
          <pc:sldMk cId="242453831" sldId="256"/>
        </pc:sldMkLst>
        <pc:spChg chg="mod">
          <ac:chgData name="Cooper, Matthew" userId="fd039403-80a6-4b2c-9c41-0ab6702640e9" providerId="ADAL" clId="{B8DDA2F7-CC08-4438-A668-F35A2A8322C5}" dt="2021-05-14T03:24:25.675" v="3" actId="27636"/>
          <ac:spMkLst>
            <pc:docMk/>
            <pc:sldMk cId="242453831" sldId="256"/>
            <ac:spMk id="3" creationId="{00000000-0000-0000-0000-000000000000}"/>
          </ac:spMkLst>
        </pc:spChg>
      </pc:sldChg>
      <pc:sldChg chg="del">
        <pc:chgData name="Cooper, Matthew" userId="fd039403-80a6-4b2c-9c41-0ab6702640e9" providerId="ADAL" clId="{B8DDA2F7-CC08-4438-A668-F35A2A8322C5}" dt="2021-05-14T03:26:05.381" v="12" actId="2696"/>
        <pc:sldMkLst>
          <pc:docMk/>
          <pc:sldMk cId="2065491695" sldId="261"/>
        </pc:sldMkLst>
      </pc:sldChg>
      <pc:sldChg chg="modSp mod">
        <pc:chgData name="Cooper, Matthew" userId="fd039403-80a6-4b2c-9c41-0ab6702640e9" providerId="ADAL" clId="{B8DDA2F7-CC08-4438-A668-F35A2A8322C5}" dt="2021-05-14T03:33:57.961" v="214" actId="2711"/>
        <pc:sldMkLst>
          <pc:docMk/>
          <pc:sldMk cId="3042826300" sldId="265"/>
        </pc:sldMkLst>
        <pc:spChg chg="mod">
          <ac:chgData name="Cooper, Matthew" userId="fd039403-80a6-4b2c-9c41-0ab6702640e9" providerId="ADAL" clId="{B8DDA2F7-CC08-4438-A668-F35A2A8322C5}" dt="2021-05-14T03:33:57.961" v="214" actId="2711"/>
          <ac:spMkLst>
            <pc:docMk/>
            <pc:sldMk cId="3042826300" sldId="265"/>
            <ac:spMk id="14" creationId="{00000000-0000-0000-0000-000000000000}"/>
          </ac:spMkLst>
        </pc:spChg>
      </pc:sldChg>
      <pc:sldChg chg="modSp mod">
        <pc:chgData name="Cooper, Matthew" userId="fd039403-80a6-4b2c-9c41-0ab6702640e9" providerId="ADAL" clId="{B8DDA2F7-CC08-4438-A668-F35A2A8322C5}" dt="2021-05-14T03:26:48.751" v="16" actId="5793"/>
        <pc:sldMkLst>
          <pc:docMk/>
          <pc:sldMk cId="2116190161" sldId="266"/>
        </pc:sldMkLst>
        <pc:spChg chg="mod">
          <ac:chgData name="Cooper, Matthew" userId="fd039403-80a6-4b2c-9c41-0ab6702640e9" providerId="ADAL" clId="{B8DDA2F7-CC08-4438-A668-F35A2A8322C5}" dt="2021-05-14T03:26:38.739" v="14" actId="27636"/>
          <ac:spMkLst>
            <pc:docMk/>
            <pc:sldMk cId="2116190161" sldId="266"/>
            <ac:spMk id="8" creationId="{8C44D4E0-EE2C-4A95-B86F-F514AB58BF83}"/>
          </ac:spMkLst>
        </pc:spChg>
        <pc:spChg chg="mod">
          <ac:chgData name="Cooper, Matthew" userId="fd039403-80a6-4b2c-9c41-0ab6702640e9" providerId="ADAL" clId="{B8DDA2F7-CC08-4438-A668-F35A2A8322C5}" dt="2021-05-14T03:26:48.751" v="16" actId="5793"/>
          <ac:spMkLst>
            <pc:docMk/>
            <pc:sldMk cId="2116190161" sldId="266"/>
            <ac:spMk id="10" creationId="{1EC3D4C2-5570-406B-9A4A-06530EA29E3B}"/>
          </ac:spMkLst>
        </pc:spChg>
      </pc:sldChg>
      <pc:sldChg chg="del">
        <pc:chgData name="Cooper, Matthew" userId="fd039403-80a6-4b2c-9c41-0ab6702640e9" providerId="ADAL" clId="{B8DDA2F7-CC08-4438-A668-F35A2A8322C5}" dt="2021-05-14T03:25:51.388" v="11" actId="47"/>
        <pc:sldMkLst>
          <pc:docMk/>
          <pc:sldMk cId="3444435236" sldId="270"/>
        </pc:sldMkLst>
      </pc:sldChg>
      <pc:sldChg chg="modSp del mod">
        <pc:chgData name="Cooper, Matthew" userId="fd039403-80a6-4b2c-9c41-0ab6702640e9" providerId="ADAL" clId="{B8DDA2F7-CC08-4438-A668-F35A2A8322C5}" dt="2021-05-14T03:32:31.757" v="81" actId="47"/>
        <pc:sldMkLst>
          <pc:docMk/>
          <pc:sldMk cId="1475842300" sldId="271"/>
        </pc:sldMkLst>
        <pc:spChg chg="mod">
          <ac:chgData name="Cooper, Matthew" userId="fd039403-80a6-4b2c-9c41-0ab6702640e9" providerId="ADAL" clId="{B8DDA2F7-CC08-4438-A668-F35A2A8322C5}" dt="2021-05-14T03:32:16.050" v="79" actId="20577"/>
          <ac:spMkLst>
            <pc:docMk/>
            <pc:sldMk cId="1475842300" sldId="271"/>
            <ac:spMk id="2" creationId="{00000000-0000-0000-0000-000000000000}"/>
          </ac:spMkLst>
        </pc:spChg>
      </pc:sldChg>
      <pc:sldChg chg="modSp mod">
        <pc:chgData name="Cooper, Matthew" userId="fd039403-80a6-4b2c-9c41-0ab6702640e9" providerId="ADAL" clId="{B8DDA2F7-CC08-4438-A668-F35A2A8322C5}" dt="2021-05-14T03:31:11.351" v="67" actId="15"/>
        <pc:sldMkLst>
          <pc:docMk/>
          <pc:sldMk cId="4154769153" sldId="273"/>
        </pc:sldMkLst>
        <pc:spChg chg="mod">
          <ac:chgData name="Cooper, Matthew" userId="fd039403-80a6-4b2c-9c41-0ab6702640e9" providerId="ADAL" clId="{B8DDA2F7-CC08-4438-A668-F35A2A8322C5}" dt="2021-05-14T03:31:11.351" v="67" actId="15"/>
          <ac:spMkLst>
            <pc:docMk/>
            <pc:sldMk cId="4154769153" sldId="273"/>
            <ac:spMk id="3" creationId="{6E4BDC7F-C098-49DA-9BA8-D23A3A0AC84F}"/>
          </ac:spMkLst>
        </pc:spChg>
      </pc:sldChg>
      <pc:sldChg chg="addSp delSp modSp add mod ord">
        <pc:chgData name="Cooper, Matthew" userId="fd039403-80a6-4b2c-9c41-0ab6702640e9" providerId="ADAL" clId="{B8DDA2F7-CC08-4438-A668-F35A2A8322C5}" dt="2021-05-14T03:29:58.691" v="40" actId="22"/>
        <pc:sldMkLst>
          <pc:docMk/>
          <pc:sldMk cId="2051561089" sldId="276"/>
        </pc:sldMkLst>
        <pc:spChg chg="del mod">
          <ac:chgData name="Cooper, Matthew" userId="fd039403-80a6-4b2c-9c41-0ab6702640e9" providerId="ADAL" clId="{B8DDA2F7-CC08-4438-A668-F35A2A8322C5}" dt="2021-05-14T03:29:51.244" v="37" actId="478"/>
          <ac:spMkLst>
            <pc:docMk/>
            <pc:sldMk cId="2051561089" sldId="276"/>
            <ac:spMk id="2" creationId="{8A49546B-5A5E-4979-928C-7C0A15A2D86A}"/>
          </ac:spMkLst>
        </pc:spChg>
        <pc:spChg chg="del">
          <ac:chgData name="Cooper, Matthew" userId="fd039403-80a6-4b2c-9c41-0ab6702640e9" providerId="ADAL" clId="{B8DDA2F7-CC08-4438-A668-F35A2A8322C5}" dt="2021-05-14T03:29:57.420" v="39" actId="478"/>
          <ac:spMkLst>
            <pc:docMk/>
            <pc:sldMk cId="2051561089" sldId="276"/>
            <ac:spMk id="3" creationId="{6E4BDC7F-C098-49DA-9BA8-D23A3A0AC84F}"/>
          </ac:spMkLst>
        </pc:spChg>
        <pc:spChg chg="add del mod">
          <ac:chgData name="Cooper, Matthew" userId="fd039403-80a6-4b2c-9c41-0ab6702640e9" providerId="ADAL" clId="{B8DDA2F7-CC08-4438-A668-F35A2A8322C5}" dt="2021-05-14T03:29:55.058" v="38" actId="478"/>
          <ac:spMkLst>
            <pc:docMk/>
            <pc:sldMk cId="2051561089" sldId="276"/>
            <ac:spMk id="5" creationId="{E9534D6F-F8E2-4D6B-8D14-BB2D4167B6E9}"/>
          </ac:spMkLst>
        </pc:spChg>
        <pc:picChg chg="add">
          <ac:chgData name="Cooper, Matthew" userId="fd039403-80a6-4b2c-9c41-0ab6702640e9" providerId="ADAL" clId="{B8DDA2F7-CC08-4438-A668-F35A2A8322C5}" dt="2021-05-14T03:29:58.691" v="40" actId="22"/>
          <ac:picMkLst>
            <pc:docMk/>
            <pc:sldMk cId="2051561089" sldId="276"/>
            <ac:picMk id="7" creationId="{48873C7D-6A55-4E26-9E9A-A35BCE568586}"/>
          </ac:picMkLst>
        </pc:picChg>
      </pc:sldChg>
      <pc:sldChg chg="addSp modSp new mod modClrScheme chgLayout">
        <pc:chgData name="Cooper, Matthew" userId="fd039403-80a6-4b2c-9c41-0ab6702640e9" providerId="ADAL" clId="{B8DDA2F7-CC08-4438-A668-F35A2A8322C5}" dt="2021-05-14T03:35:52.982" v="306" actId="2711"/>
        <pc:sldMkLst>
          <pc:docMk/>
          <pc:sldMk cId="1026990766" sldId="277"/>
        </pc:sldMkLst>
        <pc:spChg chg="mod">
          <ac:chgData name="Cooper, Matthew" userId="fd039403-80a6-4b2c-9c41-0ab6702640e9" providerId="ADAL" clId="{B8DDA2F7-CC08-4438-A668-F35A2A8322C5}" dt="2021-05-14T03:35:41.162" v="305" actId="26606"/>
          <ac:spMkLst>
            <pc:docMk/>
            <pc:sldMk cId="1026990766" sldId="277"/>
            <ac:spMk id="2" creationId="{D60C9A45-1388-452E-9027-F8BCFA873692}"/>
          </ac:spMkLst>
        </pc:spChg>
        <pc:spChg chg="mod">
          <ac:chgData name="Cooper, Matthew" userId="fd039403-80a6-4b2c-9c41-0ab6702640e9" providerId="ADAL" clId="{B8DDA2F7-CC08-4438-A668-F35A2A8322C5}" dt="2021-05-14T03:35:52.982" v="306" actId="2711"/>
          <ac:spMkLst>
            <pc:docMk/>
            <pc:sldMk cId="1026990766" sldId="277"/>
            <ac:spMk id="3" creationId="{38F5D08F-0B05-47E4-8CAA-40437DA5A490}"/>
          </ac:spMkLst>
        </pc:spChg>
        <pc:picChg chg="add mod">
          <ac:chgData name="Cooper, Matthew" userId="fd039403-80a6-4b2c-9c41-0ab6702640e9" providerId="ADAL" clId="{B8DDA2F7-CC08-4438-A668-F35A2A8322C5}" dt="2021-05-14T03:35:41.162" v="305" actId="26606"/>
          <ac:picMkLst>
            <pc:docMk/>
            <pc:sldMk cId="1026990766" sldId="277"/>
            <ac:picMk id="5" creationId="{27F650BA-7C3D-465B-BE1F-EA7102538FFF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99791-E9F3-4092-8C85-F8F12849A43D}" type="doc">
      <dgm:prSet loTypeId="urn:microsoft.com/office/officeart/2005/8/layout/cycle2" loCatId="cycle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45C0E6-F75F-4D96-90A6-143AA7DEEF8A}">
      <dgm:prSet phldrT="[Text]"/>
      <dgm:spPr/>
      <dgm:t>
        <a:bodyPr/>
        <a:lstStyle/>
        <a:p>
          <a:r>
            <a:rPr lang="en-US" dirty="0"/>
            <a:t>Question</a:t>
          </a:r>
        </a:p>
      </dgm:t>
    </dgm:pt>
    <dgm:pt modelId="{68293E47-C083-4EB5-AE55-10E87DC1D11B}" type="parTrans" cxnId="{B9498E1B-958A-4582-9F60-092985781E9A}">
      <dgm:prSet/>
      <dgm:spPr/>
      <dgm:t>
        <a:bodyPr/>
        <a:lstStyle/>
        <a:p>
          <a:endParaRPr lang="en-US"/>
        </a:p>
      </dgm:t>
    </dgm:pt>
    <dgm:pt modelId="{BDDC1968-6FD2-44CF-9EE4-F198BCEDC752}" type="sibTrans" cxnId="{B9498E1B-958A-4582-9F60-092985781E9A}">
      <dgm:prSet/>
      <dgm:spPr/>
      <dgm:t>
        <a:bodyPr/>
        <a:lstStyle/>
        <a:p>
          <a:endParaRPr lang="en-US"/>
        </a:p>
      </dgm:t>
    </dgm:pt>
    <dgm:pt modelId="{B6C782A0-4220-46C1-89B6-2E777A7C4E6E}">
      <dgm:prSet phldrT="[Text]"/>
      <dgm:spPr/>
      <dgm:t>
        <a:bodyPr/>
        <a:lstStyle/>
        <a:p>
          <a:r>
            <a:rPr lang="en-US" dirty="0"/>
            <a:t>Collect Data</a:t>
          </a:r>
        </a:p>
      </dgm:t>
    </dgm:pt>
    <dgm:pt modelId="{4FC1C5F2-DD2F-4B32-B8E5-8960A522231A}" type="parTrans" cxnId="{8F915173-52D3-458A-924E-D9A4A6CFBA0D}">
      <dgm:prSet/>
      <dgm:spPr/>
      <dgm:t>
        <a:bodyPr/>
        <a:lstStyle/>
        <a:p>
          <a:endParaRPr lang="en-US"/>
        </a:p>
      </dgm:t>
    </dgm:pt>
    <dgm:pt modelId="{89E81C89-487C-4A29-9BA9-C6F724B23AA7}" type="sibTrans" cxnId="{8F915173-52D3-458A-924E-D9A4A6CFBA0D}">
      <dgm:prSet/>
      <dgm:spPr/>
      <dgm:t>
        <a:bodyPr/>
        <a:lstStyle/>
        <a:p>
          <a:endParaRPr lang="en-US"/>
        </a:p>
      </dgm:t>
    </dgm:pt>
    <dgm:pt modelId="{F92C88E3-C270-4505-A7AE-351B40BF29CC}">
      <dgm:prSet phldrT="[Text]"/>
      <dgm:spPr/>
      <dgm:t>
        <a:bodyPr/>
        <a:lstStyle/>
        <a:p>
          <a:r>
            <a:rPr lang="en-US" dirty="0"/>
            <a:t>Analyze</a:t>
          </a:r>
        </a:p>
      </dgm:t>
    </dgm:pt>
    <dgm:pt modelId="{F91AA4FB-984E-4475-A96A-C24133B14CA5}" type="parTrans" cxnId="{FEB82DD8-BD94-45CE-AE6A-2F6B1DFEED4D}">
      <dgm:prSet/>
      <dgm:spPr/>
      <dgm:t>
        <a:bodyPr/>
        <a:lstStyle/>
        <a:p>
          <a:endParaRPr lang="en-US"/>
        </a:p>
      </dgm:t>
    </dgm:pt>
    <dgm:pt modelId="{B29C59A0-E29E-4AD0-8D8F-10104AC2E2E1}" type="sibTrans" cxnId="{FEB82DD8-BD94-45CE-AE6A-2F6B1DFEED4D}">
      <dgm:prSet/>
      <dgm:spPr/>
      <dgm:t>
        <a:bodyPr/>
        <a:lstStyle/>
        <a:p>
          <a:endParaRPr lang="en-US"/>
        </a:p>
      </dgm:t>
    </dgm:pt>
    <dgm:pt modelId="{73801CB1-2040-4BDE-94F6-23A1CCD7A12F}" type="pres">
      <dgm:prSet presAssocID="{6F899791-E9F3-4092-8C85-F8F12849A43D}" presName="cycle" presStyleCnt="0">
        <dgm:presLayoutVars>
          <dgm:dir val="rev"/>
          <dgm:resizeHandles val="exact"/>
        </dgm:presLayoutVars>
      </dgm:prSet>
      <dgm:spPr/>
    </dgm:pt>
    <dgm:pt modelId="{034E925C-6B7A-47D5-92AE-A0F21A23A7B6}" type="pres">
      <dgm:prSet presAssocID="{BF45C0E6-F75F-4D96-90A6-143AA7DEEF8A}" presName="node" presStyleLbl="node1" presStyleIdx="0" presStyleCnt="3">
        <dgm:presLayoutVars>
          <dgm:bulletEnabled val="1"/>
        </dgm:presLayoutVars>
      </dgm:prSet>
      <dgm:spPr/>
    </dgm:pt>
    <dgm:pt modelId="{C3EB2250-2B2D-4F19-B26F-81D464B2DC79}" type="pres">
      <dgm:prSet presAssocID="{BDDC1968-6FD2-44CF-9EE4-F198BCEDC752}" presName="sibTrans" presStyleLbl="sibTrans2D1" presStyleIdx="0" presStyleCnt="3"/>
      <dgm:spPr/>
    </dgm:pt>
    <dgm:pt modelId="{9281AEFF-FE3E-4BA6-8C4A-C4740BB3CB7B}" type="pres">
      <dgm:prSet presAssocID="{BDDC1968-6FD2-44CF-9EE4-F198BCEDC752}" presName="connectorText" presStyleLbl="sibTrans2D1" presStyleIdx="0" presStyleCnt="3"/>
      <dgm:spPr/>
    </dgm:pt>
    <dgm:pt modelId="{E0742094-898D-43B8-B29F-AB3F3D9D4DBF}" type="pres">
      <dgm:prSet presAssocID="{B6C782A0-4220-46C1-89B6-2E777A7C4E6E}" presName="node" presStyleLbl="node1" presStyleIdx="1" presStyleCnt="3">
        <dgm:presLayoutVars>
          <dgm:bulletEnabled val="1"/>
        </dgm:presLayoutVars>
      </dgm:prSet>
      <dgm:spPr/>
    </dgm:pt>
    <dgm:pt modelId="{BE06A6BA-662D-4308-B0C4-13AD7077E947}" type="pres">
      <dgm:prSet presAssocID="{89E81C89-487C-4A29-9BA9-C6F724B23AA7}" presName="sibTrans" presStyleLbl="sibTrans2D1" presStyleIdx="1" presStyleCnt="3"/>
      <dgm:spPr/>
    </dgm:pt>
    <dgm:pt modelId="{341CCDD8-0F03-4136-8E9D-7A580A5F0303}" type="pres">
      <dgm:prSet presAssocID="{89E81C89-487C-4A29-9BA9-C6F724B23AA7}" presName="connectorText" presStyleLbl="sibTrans2D1" presStyleIdx="1" presStyleCnt="3"/>
      <dgm:spPr/>
    </dgm:pt>
    <dgm:pt modelId="{915E9338-6DD6-4EAE-A563-90D2347786AB}" type="pres">
      <dgm:prSet presAssocID="{F92C88E3-C270-4505-A7AE-351B40BF29CC}" presName="node" presStyleLbl="node1" presStyleIdx="2" presStyleCnt="3">
        <dgm:presLayoutVars>
          <dgm:bulletEnabled val="1"/>
        </dgm:presLayoutVars>
      </dgm:prSet>
      <dgm:spPr/>
    </dgm:pt>
    <dgm:pt modelId="{7BF00A04-F27F-4A54-9A12-A64F7E92BC00}" type="pres">
      <dgm:prSet presAssocID="{B29C59A0-E29E-4AD0-8D8F-10104AC2E2E1}" presName="sibTrans" presStyleLbl="sibTrans2D1" presStyleIdx="2" presStyleCnt="3"/>
      <dgm:spPr/>
    </dgm:pt>
    <dgm:pt modelId="{6A569F16-5537-4C31-B9DB-443C54FE0D61}" type="pres">
      <dgm:prSet presAssocID="{B29C59A0-E29E-4AD0-8D8F-10104AC2E2E1}" presName="connectorText" presStyleLbl="sibTrans2D1" presStyleIdx="2" presStyleCnt="3"/>
      <dgm:spPr/>
    </dgm:pt>
  </dgm:ptLst>
  <dgm:cxnLst>
    <dgm:cxn modelId="{55DB5A06-DD56-4217-819E-355C1193D95A}" type="presOf" srcId="{6F899791-E9F3-4092-8C85-F8F12849A43D}" destId="{73801CB1-2040-4BDE-94F6-23A1CCD7A12F}" srcOrd="0" destOrd="0" presId="urn:microsoft.com/office/officeart/2005/8/layout/cycle2"/>
    <dgm:cxn modelId="{99396217-412B-4A84-AAED-A398AF04F952}" type="presOf" srcId="{B29C59A0-E29E-4AD0-8D8F-10104AC2E2E1}" destId="{6A569F16-5537-4C31-B9DB-443C54FE0D61}" srcOrd="1" destOrd="0" presId="urn:microsoft.com/office/officeart/2005/8/layout/cycle2"/>
    <dgm:cxn modelId="{B9498E1B-958A-4582-9F60-092985781E9A}" srcId="{6F899791-E9F3-4092-8C85-F8F12849A43D}" destId="{BF45C0E6-F75F-4D96-90A6-143AA7DEEF8A}" srcOrd="0" destOrd="0" parTransId="{68293E47-C083-4EB5-AE55-10E87DC1D11B}" sibTransId="{BDDC1968-6FD2-44CF-9EE4-F198BCEDC752}"/>
    <dgm:cxn modelId="{1113BE3D-912D-4B6B-8520-0FC41D15B6BE}" type="presOf" srcId="{89E81C89-487C-4A29-9BA9-C6F724B23AA7}" destId="{341CCDD8-0F03-4136-8E9D-7A580A5F0303}" srcOrd="1" destOrd="0" presId="urn:microsoft.com/office/officeart/2005/8/layout/cycle2"/>
    <dgm:cxn modelId="{242D2761-E37C-4F67-B61B-1622DF24A882}" type="presOf" srcId="{89E81C89-487C-4A29-9BA9-C6F724B23AA7}" destId="{BE06A6BA-662D-4308-B0C4-13AD7077E947}" srcOrd="0" destOrd="0" presId="urn:microsoft.com/office/officeart/2005/8/layout/cycle2"/>
    <dgm:cxn modelId="{04645F69-E2EB-4DF8-B109-CB1BEE872E02}" type="presOf" srcId="{BDDC1968-6FD2-44CF-9EE4-F198BCEDC752}" destId="{9281AEFF-FE3E-4BA6-8C4A-C4740BB3CB7B}" srcOrd="1" destOrd="0" presId="urn:microsoft.com/office/officeart/2005/8/layout/cycle2"/>
    <dgm:cxn modelId="{8F915173-52D3-458A-924E-D9A4A6CFBA0D}" srcId="{6F899791-E9F3-4092-8C85-F8F12849A43D}" destId="{B6C782A0-4220-46C1-89B6-2E777A7C4E6E}" srcOrd="1" destOrd="0" parTransId="{4FC1C5F2-DD2F-4B32-B8E5-8960A522231A}" sibTransId="{89E81C89-487C-4A29-9BA9-C6F724B23AA7}"/>
    <dgm:cxn modelId="{8CB46D57-3531-4A7A-A97D-E9EC2FA8CAB3}" type="presOf" srcId="{BF45C0E6-F75F-4D96-90A6-143AA7DEEF8A}" destId="{034E925C-6B7A-47D5-92AE-A0F21A23A7B6}" srcOrd="0" destOrd="0" presId="urn:microsoft.com/office/officeart/2005/8/layout/cycle2"/>
    <dgm:cxn modelId="{AB6BD6A4-DA0A-46C6-A70C-1A0304AFFFE7}" type="presOf" srcId="{B6C782A0-4220-46C1-89B6-2E777A7C4E6E}" destId="{E0742094-898D-43B8-B29F-AB3F3D9D4DBF}" srcOrd="0" destOrd="0" presId="urn:microsoft.com/office/officeart/2005/8/layout/cycle2"/>
    <dgm:cxn modelId="{562025AA-C4C4-4827-B8AA-16C7CE55739F}" type="presOf" srcId="{BDDC1968-6FD2-44CF-9EE4-F198BCEDC752}" destId="{C3EB2250-2B2D-4F19-B26F-81D464B2DC79}" srcOrd="0" destOrd="0" presId="urn:microsoft.com/office/officeart/2005/8/layout/cycle2"/>
    <dgm:cxn modelId="{B36B3FD3-A89B-427D-A318-F0D8CE1E1580}" type="presOf" srcId="{F92C88E3-C270-4505-A7AE-351B40BF29CC}" destId="{915E9338-6DD6-4EAE-A563-90D2347786AB}" srcOrd="0" destOrd="0" presId="urn:microsoft.com/office/officeart/2005/8/layout/cycle2"/>
    <dgm:cxn modelId="{FEB82DD8-BD94-45CE-AE6A-2F6B1DFEED4D}" srcId="{6F899791-E9F3-4092-8C85-F8F12849A43D}" destId="{F92C88E3-C270-4505-A7AE-351B40BF29CC}" srcOrd="2" destOrd="0" parTransId="{F91AA4FB-984E-4475-A96A-C24133B14CA5}" sibTransId="{B29C59A0-E29E-4AD0-8D8F-10104AC2E2E1}"/>
    <dgm:cxn modelId="{6DBC57DA-8F7C-4995-AF64-B1425F41CE16}" type="presOf" srcId="{B29C59A0-E29E-4AD0-8D8F-10104AC2E2E1}" destId="{7BF00A04-F27F-4A54-9A12-A64F7E92BC00}" srcOrd="0" destOrd="0" presId="urn:microsoft.com/office/officeart/2005/8/layout/cycle2"/>
    <dgm:cxn modelId="{5CB167A4-8275-48A9-8CAC-255AE05ABA69}" type="presParOf" srcId="{73801CB1-2040-4BDE-94F6-23A1CCD7A12F}" destId="{034E925C-6B7A-47D5-92AE-A0F21A23A7B6}" srcOrd="0" destOrd="0" presId="urn:microsoft.com/office/officeart/2005/8/layout/cycle2"/>
    <dgm:cxn modelId="{59B89195-88F4-4AC3-9D05-4E9CA437FA74}" type="presParOf" srcId="{73801CB1-2040-4BDE-94F6-23A1CCD7A12F}" destId="{C3EB2250-2B2D-4F19-B26F-81D464B2DC79}" srcOrd="1" destOrd="0" presId="urn:microsoft.com/office/officeart/2005/8/layout/cycle2"/>
    <dgm:cxn modelId="{493DB451-5976-45BA-BB60-CD5BFF0202D2}" type="presParOf" srcId="{C3EB2250-2B2D-4F19-B26F-81D464B2DC79}" destId="{9281AEFF-FE3E-4BA6-8C4A-C4740BB3CB7B}" srcOrd="0" destOrd="0" presId="urn:microsoft.com/office/officeart/2005/8/layout/cycle2"/>
    <dgm:cxn modelId="{2C054416-F2CA-4F3C-AFF3-C7312E6D67C5}" type="presParOf" srcId="{73801CB1-2040-4BDE-94F6-23A1CCD7A12F}" destId="{E0742094-898D-43B8-B29F-AB3F3D9D4DBF}" srcOrd="2" destOrd="0" presId="urn:microsoft.com/office/officeart/2005/8/layout/cycle2"/>
    <dgm:cxn modelId="{AFECB5F8-6EDB-4F14-9162-65843DB9AA61}" type="presParOf" srcId="{73801CB1-2040-4BDE-94F6-23A1CCD7A12F}" destId="{BE06A6BA-662D-4308-B0C4-13AD7077E947}" srcOrd="3" destOrd="0" presId="urn:microsoft.com/office/officeart/2005/8/layout/cycle2"/>
    <dgm:cxn modelId="{67ACE0B6-7F3E-49C2-8FAC-C5D8AFE24759}" type="presParOf" srcId="{BE06A6BA-662D-4308-B0C4-13AD7077E947}" destId="{341CCDD8-0F03-4136-8E9D-7A580A5F0303}" srcOrd="0" destOrd="0" presId="urn:microsoft.com/office/officeart/2005/8/layout/cycle2"/>
    <dgm:cxn modelId="{82021A7E-B221-48BF-BB64-21A21D4D33F2}" type="presParOf" srcId="{73801CB1-2040-4BDE-94F6-23A1CCD7A12F}" destId="{915E9338-6DD6-4EAE-A563-90D2347786AB}" srcOrd="4" destOrd="0" presId="urn:microsoft.com/office/officeart/2005/8/layout/cycle2"/>
    <dgm:cxn modelId="{2C0242A4-D385-463E-A18E-4E40B3E714BF}" type="presParOf" srcId="{73801CB1-2040-4BDE-94F6-23A1CCD7A12F}" destId="{7BF00A04-F27F-4A54-9A12-A64F7E92BC00}" srcOrd="5" destOrd="0" presId="urn:microsoft.com/office/officeart/2005/8/layout/cycle2"/>
    <dgm:cxn modelId="{DA280467-AF57-44B1-8A32-5F782EA1DDBF}" type="presParOf" srcId="{7BF00A04-F27F-4A54-9A12-A64F7E92BC00}" destId="{6A569F16-5537-4C31-B9DB-443C54FE0D6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E925C-6B7A-47D5-92AE-A0F21A23A7B6}">
      <dsp:nvSpPr>
        <dsp:cNvPr id="0" name=""/>
        <dsp:cNvSpPr/>
      </dsp:nvSpPr>
      <dsp:spPr>
        <a:xfrm>
          <a:off x="2887265" y="808"/>
          <a:ext cx="2353468" cy="235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Question</a:t>
          </a:r>
        </a:p>
      </dsp:txBody>
      <dsp:txXfrm>
        <a:off x="3231922" y="345465"/>
        <a:ext cx="1664154" cy="1664154"/>
      </dsp:txXfrm>
    </dsp:sp>
    <dsp:sp modelId="{C3EB2250-2B2D-4F19-B26F-81D464B2DC79}">
      <dsp:nvSpPr>
        <dsp:cNvPr id="0" name=""/>
        <dsp:cNvSpPr/>
      </dsp:nvSpPr>
      <dsp:spPr>
        <a:xfrm rot="7200000">
          <a:off x="2874727" y="2296804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3015925" y="2374142"/>
        <a:ext cx="439282" cy="476577"/>
      </dsp:txXfrm>
    </dsp:sp>
    <dsp:sp modelId="{E0742094-898D-43B8-B29F-AB3F3D9D4DBF}">
      <dsp:nvSpPr>
        <dsp:cNvPr id="0" name=""/>
        <dsp:cNvSpPr/>
      </dsp:nvSpPr>
      <dsp:spPr>
        <a:xfrm>
          <a:off x="1118505" y="3064390"/>
          <a:ext cx="2353468" cy="235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Collect Data</a:t>
          </a:r>
        </a:p>
      </dsp:txBody>
      <dsp:txXfrm>
        <a:off x="1463162" y="3409047"/>
        <a:ext cx="1664154" cy="1664154"/>
      </dsp:txXfrm>
    </dsp:sp>
    <dsp:sp modelId="{BE06A6BA-662D-4308-B0C4-13AD7077E947}">
      <dsp:nvSpPr>
        <dsp:cNvPr id="0" name=""/>
        <dsp:cNvSpPr/>
      </dsp:nvSpPr>
      <dsp:spPr>
        <a:xfrm>
          <a:off x="3732465" y="3843976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3732465" y="4002835"/>
        <a:ext cx="439282" cy="476577"/>
      </dsp:txXfrm>
    </dsp:sp>
    <dsp:sp modelId="{915E9338-6DD6-4EAE-A563-90D2347786AB}">
      <dsp:nvSpPr>
        <dsp:cNvPr id="0" name=""/>
        <dsp:cNvSpPr/>
      </dsp:nvSpPr>
      <dsp:spPr>
        <a:xfrm>
          <a:off x="4656025" y="3064390"/>
          <a:ext cx="2353468" cy="2353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Analyze</a:t>
          </a:r>
        </a:p>
      </dsp:txBody>
      <dsp:txXfrm>
        <a:off x="5000682" y="3409047"/>
        <a:ext cx="1664154" cy="1664154"/>
      </dsp:txXfrm>
    </dsp:sp>
    <dsp:sp modelId="{7BF00A04-F27F-4A54-9A12-A64F7E92BC00}">
      <dsp:nvSpPr>
        <dsp:cNvPr id="0" name=""/>
        <dsp:cNvSpPr/>
      </dsp:nvSpPr>
      <dsp:spPr>
        <a:xfrm rot="14400000">
          <a:off x="4643486" y="2327566"/>
          <a:ext cx="627546" cy="79429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4784684" y="2567946"/>
        <a:ext cx="439282" cy="476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en-US"/>
              <a:t>5/13/2021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en-US"/>
              <a:t>5/13/2021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 descr="An empty placeholder to add an image. Click on the placeholder and select the image that you wish to add.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5/13/2021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Patent Data Analysis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800600"/>
            <a:ext cx="10058400" cy="914400"/>
          </a:xfrm>
        </p:spPr>
        <p:txBody>
          <a:bodyPr>
            <a:normAutofit fontScale="92500"/>
          </a:bodyPr>
          <a:lstStyle/>
          <a:p>
            <a:r>
              <a:rPr lang="en-US" dirty="0"/>
              <a:t>Abhishek Jha, </a:t>
            </a:r>
            <a:r>
              <a:rPr lang="en-US" dirty="0" err="1"/>
              <a:t>Boyan</a:t>
            </a:r>
            <a:r>
              <a:rPr lang="en-US" dirty="0"/>
              <a:t> Tian, Matthew Cooper, </a:t>
            </a:r>
            <a:r>
              <a:rPr lang="en-US" dirty="0" err="1"/>
              <a:t>Zifan</a:t>
            </a:r>
            <a:r>
              <a:rPr lang="en-US" dirty="0"/>
              <a:t> Wang</a:t>
            </a:r>
          </a:p>
          <a:p>
            <a:r>
              <a:rPr lang="en-US" dirty="0"/>
              <a:t>CS 4624 Multimedia, Hypertext and Information Access, Dr. Edward A. Fox</a:t>
            </a:r>
          </a:p>
          <a:p>
            <a:r>
              <a:rPr lang="en-US" dirty="0"/>
              <a:t>Virginia Tech, Blacksburg VA 24061, 27 April 2021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Overview</a:t>
            </a:r>
            <a:endParaRPr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Project Recap</a:t>
            </a:r>
          </a:p>
          <a:p>
            <a:r>
              <a:rPr lang="en-US" dirty="0">
                <a:latin typeface="+mj-lt"/>
              </a:rPr>
              <a:t>Final Design</a:t>
            </a:r>
          </a:p>
          <a:p>
            <a:r>
              <a:rPr lang="en-US" dirty="0">
                <a:latin typeface="+mj-lt"/>
              </a:rPr>
              <a:t>Term Frequency-Inverse Document Frequency</a:t>
            </a:r>
          </a:p>
          <a:p>
            <a:r>
              <a:rPr lang="en-US" dirty="0">
                <a:latin typeface="+mj-lt"/>
              </a:rPr>
              <a:t>The Road Ahead</a:t>
            </a:r>
          </a:p>
          <a:p>
            <a:r>
              <a:rPr lang="en-US" dirty="0">
                <a:latin typeface="+mj-lt"/>
              </a:rPr>
              <a:t>Lessons Learned</a:t>
            </a:r>
          </a:p>
          <a:p>
            <a:r>
              <a:rPr lang="en-US" dirty="0">
                <a:latin typeface="+mj-lt"/>
              </a:rPr>
              <a:t>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Recap</a:t>
            </a:r>
            <a:endParaRPr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A402508-BF29-4334-A34C-703950E4EA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2698"/>
              </p:ext>
            </p:extLst>
          </p:nvPr>
        </p:nvGraphicFramePr>
        <p:xfrm>
          <a:off x="4191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C44D4E0-EE2C-4A95-B86F-F514AB58B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765175"/>
          </a:xfrm>
        </p:spPr>
        <p:txBody>
          <a:bodyPr>
            <a:normAutofit fontScale="92500"/>
          </a:bodyPr>
          <a:lstStyle/>
          <a:p>
            <a:r>
              <a:rPr lang="en-US" dirty="0">
                <a:latin typeface="+mj-lt"/>
              </a:rPr>
              <a:t>Three parts of data analytics</a:t>
            </a:r>
          </a:p>
          <a:p>
            <a:pPr lvl="1"/>
            <a:r>
              <a:rPr lang="en-US" dirty="0">
                <a:latin typeface="+mj-lt"/>
              </a:rPr>
              <a:t>Where do we fit in?</a:t>
            </a:r>
            <a:endParaRPr dirty="0">
              <a:latin typeface="+mj-lt"/>
            </a:endParaRP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AE3EFA22-3581-4F69-AE13-6E5137BDC885}"/>
              </a:ext>
            </a:extLst>
          </p:cNvPr>
          <p:cNvSpPr/>
          <p:nvPr/>
        </p:nvSpPr>
        <p:spPr>
          <a:xfrm rot="10800000">
            <a:off x="4724400" y="4191000"/>
            <a:ext cx="8382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EC3D4C2-5570-406B-9A4A-06530EA29E3B}"/>
              </a:ext>
            </a:extLst>
          </p:cNvPr>
          <p:cNvSpPr txBox="1">
            <a:spLocks/>
          </p:cNvSpPr>
          <p:nvPr/>
        </p:nvSpPr>
        <p:spPr>
          <a:xfrm>
            <a:off x="713064" y="4191000"/>
            <a:ext cx="4343400" cy="765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17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60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latin typeface="+mj-lt"/>
              </a:rPr>
              <a:t>Deliver a </a:t>
            </a:r>
            <a:r>
              <a:rPr lang="en-US" dirty="0" err="1">
                <a:latin typeface="+mj-lt"/>
              </a:rPr>
              <a:t>Jupyter</a:t>
            </a:r>
            <a:r>
              <a:rPr lang="en-US" dirty="0">
                <a:latin typeface="+mj-lt"/>
              </a:rPr>
              <a:t> Notebook that scrapes Google Patents.</a:t>
            </a:r>
          </a:p>
        </p:txBody>
      </p:sp>
    </p:spTree>
    <p:extLst>
      <p:ext uri="{BB962C8B-B14F-4D97-AF65-F5344CB8AC3E}">
        <p14:creationId xmlns:p14="http://schemas.microsoft.com/office/powerpoint/2010/main" val="2116190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693" y="228600"/>
            <a:ext cx="3122613" cy="762000"/>
          </a:xfrm>
        </p:spPr>
        <p:txBody>
          <a:bodyPr anchor="b">
            <a:normAutofit/>
          </a:bodyPr>
          <a:lstStyle/>
          <a:p>
            <a:r>
              <a:rPr lang="en-US" dirty="0"/>
              <a:t>Final Design</a:t>
            </a:r>
            <a:endParaRPr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EE2502-A868-4A6D-A29D-D1D5245BC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552" y="1219200"/>
            <a:ext cx="3920649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3B7BEC9B-1D22-4403-A9CB-E338E9AD782F}"/>
              </a:ext>
            </a:extLst>
          </p:cNvPr>
          <p:cNvSpPr txBox="1">
            <a:spLocks/>
          </p:cNvSpPr>
          <p:nvPr/>
        </p:nvSpPr>
        <p:spPr>
          <a:xfrm>
            <a:off x="727552" y="607242"/>
            <a:ext cx="3122613" cy="6119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Methodology 1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D73C7F6-F56F-4F91-965F-FE442A43738F}"/>
              </a:ext>
            </a:extLst>
          </p:cNvPr>
          <p:cNvSpPr txBox="1">
            <a:spLocks/>
          </p:cNvSpPr>
          <p:nvPr/>
        </p:nvSpPr>
        <p:spPr>
          <a:xfrm>
            <a:off x="9531433" y="607243"/>
            <a:ext cx="3122613" cy="6119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Methodology 2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6BC2E43-3D27-4452-B694-E3C7E30EEF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19200"/>
            <a:ext cx="3975266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261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C9A45-1388-452E-9027-F8BCFA873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anchor="b">
            <a:normAutofit/>
          </a:bodyPr>
          <a:lstStyle/>
          <a:p>
            <a:r>
              <a:rPr lang="en-US" dirty="0"/>
              <a:t>Term Frequency-Inverse Document Frequency (TF-IDF)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5D08F-0B05-47E4-8CAA-40437DA5A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What is TF?</a:t>
            </a:r>
          </a:p>
          <a:p>
            <a:r>
              <a:rPr lang="en-US" dirty="0">
                <a:latin typeface="+mj-lt"/>
              </a:rPr>
              <a:t>What is IDF?</a:t>
            </a:r>
          </a:p>
          <a:p>
            <a:r>
              <a:rPr lang="en-US" dirty="0">
                <a:latin typeface="+mj-lt"/>
              </a:rPr>
              <a:t>Why use them?</a:t>
            </a:r>
          </a:p>
          <a:p>
            <a:r>
              <a:rPr lang="en-US" dirty="0">
                <a:latin typeface="+mj-lt"/>
              </a:rPr>
              <a:t>Allows classification based on the terms used in the patent itself.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650BA-7C3D-465B-BE1F-EA7102538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500344"/>
            <a:ext cx="4343400" cy="29209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699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873C7D-6A55-4E26-9E9A-A35BCE568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" y="5353"/>
            <a:ext cx="12181433" cy="684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561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9546B-5A5E-4979-928C-7C0A15A2D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BDC7F-C098-49DA-9BA8-D23A3A0AC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Constant communication is essential</a:t>
            </a:r>
          </a:p>
          <a:p>
            <a:r>
              <a:rPr lang="en-US" dirty="0">
                <a:latin typeface="+mj-lt"/>
              </a:rPr>
              <a:t>Starting Early</a:t>
            </a:r>
          </a:p>
          <a:p>
            <a:pPr lvl="1"/>
            <a:r>
              <a:rPr lang="en-US" dirty="0">
                <a:latin typeface="+mj-lt"/>
              </a:rPr>
              <a:t>Baby step execution</a:t>
            </a:r>
          </a:p>
          <a:p>
            <a:pPr lvl="1"/>
            <a:r>
              <a:rPr lang="en-US" dirty="0">
                <a:latin typeface="+mj-lt"/>
              </a:rPr>
              <a:t>Keeping track of deadlines</a:t>
            </a:r>
          </a:p>
          <a:p>
            <a:r>
              <a:rPr lang="en-US" dirty="0">
                <a:latin typeface="+mj-lt"/>
              </a:rPr>
              <a:t>We should buy an Agile Development handbook</a:t>
            </a:r>
          </a:p>
        </p:txBody>
      </p:sp>
    </p:spTree>
    <p:extLst>
      <p:ext uri="{BB962C8B-B14F-4D97-AF65-F5344CB8AC3E}">
        <p14:creationId xmlns:p14="http://schemas.microsoft.com/office/powerpoint/2010/main" val="4154769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2D3C9-1633-48DB-BADA-AE2613634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600" kern="1200"/>
              <a:t>Acknowledgments</a:t>
            </a:r>
          </a:p>
        </p:txBody>
      </p:sp>
      <p:pic>
        <p:nvPicPr>
          <p:cNvPr id="2053" name="Picture 5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7A511080-3D3F-4D72-98D3-368AFB65EF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7" b="36346"/>
          <a:stretch/>
        </p:blipFill>
        <p:spPr bwMode="auto">
          <a:xfrm>
            <a:off x="781251" y="777240"/>
            <a:ext cx="6400800" cy="5303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" name="Text Placeholder 3">
            <a:extLst>
              <a:ext uri="{FF2B5EF4-FFF2-40B4-BE49-F238E27FC236}">
                <a16:creationId xmlns:a16="http://schemas.microsoft.com/office/drawing/2014/main" id="{A7FBC99F-257E-4714-A26D-E84D3BAB3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295400"/>
          </a:xfrm>
        </p:spPr>
        <p:txBody>
          <a:bodyPr>
            <a:normAutofit/>
          </a:bodyPr>
          <a:lstStyle/>
          <a:p>
            <a:r>
              <a:rPr lang="en-US" dirty="0"/>
              <a:t>Dr. Florian Zach</a:t>
            </a:r>
          </a:p>
          <a:p>
            <a:r>
              <a:rPr lang="en-US" dirty="0"/>
              <a:t>Howard </a:t>
            </a:r>
            <a:r>
              <a:rPr lang="en-US" dirty="0" err="1"/>
              <a:t>Feiertag</a:t>
            </a:r>
            <a:r>
              <a:rPr lang="en-US" dirty="0"/>
              <a:t> Department of Hospitality and Tourism Management</a:t>
            </a:r>
          </a:p>
          <a:p>
            <a:r>
              <a:rPr lang="en-US" dirty="0"/>
              <a:t>florian@vt.edu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2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16D8B-DC28-477D-9B6E-13B59DDF1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Questions…</a:t>
            </a:r>
          </a:p>
        </p:txBody>
      </p:sp>
    </p:spTree>
    <p:extLst>
      <p:ext uri="{BB962C8B-B14F-4D97-AF65-F5344CB8AC3E}">
        <p14:creationId xmlns:p14="http://schemas.microsoft.com/office/powerpoint/2010/main" val="2789082054"/>
      </p:ext>
    </p:extLst>
  </p:cSld>
  <p:clrMapOvr>
    <a:masterClrMapping/>
  </p:clrMapOvr>
</p:sld>
</file>

<file path=ppt/theme/theme1.xml><?xml version="1.0" encoding="utf-8"?>
<a:theme xmlns:a="http://schemas.openxmlformats.org/drawingml/2006/main" name="Tech Computer 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901026.potx" id="{FD85E87A-7813-4F67-9E59-69B5487A1910}" vid="{BDF94C36-3ACF-4CF1-939F-F4211E6D666F}"/>
    </a:ext>
  </a:extLst>
</a:theme>
</file>

<file path=ppt/theme/theme2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C83A904558A249807814536EBFB104" ma:contentTypeVersion="9" ma:contentTypeDescription="Create a new document." ma:contentTypeScope="" ma:versionID="d61923be9c3bd203dedc07723f876fdc">
  <xsd:schema xmlns:xsd="http://www.w3.org/2001/XMLSchema" xmlns:xs="http://www.w3.org/2001/XMLSchema" xmlns:p="http://schemas.microsoft.com/office/2006/metadata/properties" xmlns:ns3="22225dcf-7010-467e-8ff8-bb8a7c313026" targetNamespace="http://schemas.microsoft.com/office/2006/metadata/properties" ma:root="true" ma:fieldsID="cfc4ff6269a001fd9526d2cf43c365eb" ns3:_="">
    <xsd:import namespace="22225dcf-7010-467e-8ff8-bb8a7c3130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225dcf-7010-467e-8ff8-bb8a7c3130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4009425-0706-4CF5-BD7A-8023E8A8C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225dcf-7010-467e-8ff8-bb8a7c3130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AD1B82-B4FF-4FCA-86DD-6D19FD831E5C}">
  <ds:schemaRefs>
    <ds:schemaRef ds:uri="http://purl.org/dc/elements/1.1/"/>
    <ds:schemaRef ds:uri="http://schemas.microsoft.com/office/2006/metadata/properties"/>
    <ds:schemaRef ds:uri="22225dcf-7010-467e-8ff8-bb8a7c313026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6FFB460-3BCC-4B6A-8EC7-BAA2AB2751E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technology circuit board design presentation (widescreen)</Template>
  <TotalTime>386</TotalTime>
  <Words>160</Words>
  <Application>Microsoft Office PowerPoint</Application>
  <PresentationFormat>Widescreen</PresentationFormat>
  <Paragraphs>37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Candara</vt:lpstr>
      <vt:lpstr>Consolas</vt:lpstr>
      <vt:lpstr>Tech Computer 16x9</vt:lpstr>
      <vt:lpstr>Patent Data Analysis</vt:lpstr>
      <vt:lpstr>Presentation Overview</vt:lpstr>
      <vt:lpstr>Project Recap</vt:lpstr>
      <vt:lpstr>Final Design</vt:lpstr>
      <vt:lpstr>Term Frequency-Inverse Document Frequency (TF-IDF)</vt:lpstr>
      <vt:lpstr>PowerPoint Presentation</vt:lpstr>
      <vt:lpstr>Lessons Learned</vt:lpstr>
      <vt:lpstr>Acknowledgments</vt:lpstr>
      <vt:lpstr>Questions…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Patent Data Analysis</dc:title>
  <dc:creator>Cooper, Matthew</dc:creator>
  <cp:lastModifiedBy>Cooper, Matthew</cp:lastModifiedBy>
  <cp:revision>5</cp:revision>
  <dcterms:created xsi:type="dcterms:W3CDTF">2021-04-20T15:27:18Z</dcterms:created>
  <dcterms:modified xsi:type="dcterms:W3CDTF">2021-05-14T03:36:04Z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0x0101008EC83A904558A249807814536EBFB104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