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38725a8a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438725a8a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38725a8ac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438725a8ac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438725a8a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438725a8a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38725a8ac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438725a8ac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f828d971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f828d97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438725a8a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438725a8a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f828d971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f828d971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f828d971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f828d971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307a3fae4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4307a3fae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f828d9712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f828d9712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4307a3fae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4307a3fae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4307a3fae4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4307a3fae4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creativecommons.org/licenses/by-sa/4.0/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creativecommons.org/" TargetMode="External"/><Relationship Id="rId4" Type="http://schemas.openxmlformats.org/officeDocument/2006/relationships/hyperlink" Target="https://creativecommons.org/" TargetMode="External"/><Relationship Id="rId5" Type="http://schemas.openxmlformats.org/officeDocument/2006/relationships/hyperlink" Target="https://kdp.amazon.com/en_US/" TargetMode="External"/><Relationship Id="rId6" Type="http://schemas.openxmlformats.org/officeDocument/2006/relationships/hyperlink" Target="https://www.ingramspark.com/" TargetMode="External"/><Relationship Id="rId7" Type="http://schemas.openxmlformats.org/officeDocument/2006/relationships/hyperlink" Target="https://www.bookmobile.com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Pressbooks Introduction Workshop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Welcome : 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By Robert Browder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Version 1.0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This work is licensed under the Creative Commons Attribution-ShareAlike 4.0 International (CC BY-SA 4.0).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Read all about it here: </a:t>
            </a:r>
            <a:r>
              <a:rPr lang="en" sz="1100" u="sng">
                <a:solidFill>
                  <a:srgbClr val="1155CC"/>
                </a:solidFill>
                <a:hlinkClick r:id="rId3"/>
              </a:rPr>
              <a:t>https://creativecommons.org/licenses/by-sa/4.0/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3400" y="3779125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Admin Role continued</a:t>
            </a:r>
            <a:endParaRPr/>
          </a:p>
        </p:txBody>
      </p:sp>
      <p:sp>
        <p:nvSpPr>
          <p:cNvPr id="110" name="Google Shape;110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Do</a:t>
            </a:r>
            <a:endParaRPr/>
          </a:p>
          <a:p>
            <a:pPr indent="-317500" lvl="1" marL="914400" rtl="0" algn="l">
              <a:spcBef>
                <a:spcPts val="160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Explore upgrade process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Explore book information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Explore themes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Explore user management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Explore settings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 Your Own Project</a:t>
            </a:r>
            <a:endParaRPr/>
          </a:p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Create new book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 Robert as a user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Where to Find Help</a:t>
            </a:r>
            <a:endParaRPr/>
          </a:p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https://guide.pressbooks.com/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Possible Side Topics</a:t>
            </a:r>
            <a:endParaRPr/>
          </a:p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Creative Commons Licensing: </a:t>
            </a:r>
            <a:r>
              <a:rPr lang="en" u="sng">
                <a:solidFill>
                  <a:schemeClr val="hlink"/>
                </a:solidFill>
                <a:hlinkClick r:id="rId3"/>
              </a:rPr>
              <a:t>h</a:t>
            </a:r>
            <a:r>
              <a:rPr lang="en" u="sng">
                <a:solidFill>
                  <a:schemeClr val="hlink"/>
                </a:solidFill>
                <a:hlinkClick r:id="rId4"/>
              </a:rPr>
              <a:t>ttps://creativecommons.org/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ISBN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Digital Object Identifier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Print on Demand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Amazon KPD: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https://kdp.amazon.com/en_US/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Ingram Spark: </a:t>
            </a:r>
            <a:r>
              <a:rPr lang="en" u="sng">
                <a:solidFill>
                  <a:schemeClr val="hlink"/>
                </a:solidFill>
                <a:hlinkClick r:id="rId6"/>
              </a:rPr>
              <a:t>https://www.ingramspark.com/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BookMobile: </a:t>
            </a:r>
            <a:r>
              <a:rPr lang="en" u="sng">
                <a:solidFill>
                  <a:schemeClr val="hlink"/>
                </a:solidFill>
                <a:hlinkClick r:id="rId7"/>
              </a:rPr>
              <a:t>https://www.bookmobile.com/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Pressbooks Provide?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Collaborative authoring &amp; editing environment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Can be used for adapting openly licensed textbooks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Version control for items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Layout via built in templating system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Provides some flexibility, but not total control of the layout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Production ready output for print, digital PDF, EPUB, and web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Role based system provides access control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Contributor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Author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Editor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Administrator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Different roles can do different things within the system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Pressbooks?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Made for authors and editors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Assists authors in production work associated with publishing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Open source software branched from Wordpress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you’re comfortable with Wordpress you’ll be comfortable with Pressbooks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Offers similar user experience to WP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Potential Turn Offs</a:t>
            </a:r>
            <a:endParaRPr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It costs $99 to get output for print, PDF, EPUB, and web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Only $19.99 for EPUB and web output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you are working on a book project with the library we can cover this cost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Not suitable for books that </a:t>
            </a:r>
            <a:r>
              <a:rPr lang="en"/>
              <a:t>need detailed customizable layouts.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Login!</a:t>
            </a:r>
            <a:endParaRPr/>
          </a:p>
        </p:txBody>
      </p:sp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www.pressbooks.com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Navigating the Contributor Role</a:t>
            </a:r>
            <a:endParaRPr/>
          </a:p>
        </p:txBody>
      </p:sp>
      <p:sp>
        <p:nvSpPr>
          <p:cNvPr id="86" name="Google Shape;8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Create and update their own content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Not able to update content created by authors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Export content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Import content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Navigating the Author Role</a:t>
            </a:r>
            <a:endParaRPr/>
          </a:p>
        </p:txBody>
      </p:sp>
      <p:sp>
        <p:nvSpPr>
          <p:cNvPr id="92" name="Google Shape;92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Everything the contributor role can do PLUS…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Update content created by contributors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Add media (images, audio, etc.)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 do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Explore Organization functionality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Explore authoring interface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Explore content item level controls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Explore export functionality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Explore media library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Explore import functionality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Explore profile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Navigating the Editor Role</a:t>
            </a:r>
            <a:endParaRPr/>
          </a:p>
        </p:txBody>
      </p:sp>
      <p:sp>
        <p:nvSpPr>
          <p:cNvPr id="98" name="Google Shape;98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Has everything the author role has, PLUS…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Reorganize content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Adjust theme options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Add custom styles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 do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Revisit content organization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Explore theme options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Explore custom styles</a:t>
            </a:r>
            <a:endParaRPr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Navigating the Administrator Role</a:t>
            </a:r>
            <a:endParaRPr/>
          </a:p>
        </p:txBody>
      </p:sp>
      <p:sp>
        <p:nvSpPr>
          <p:cNvPr id="104" name="Google Shape;104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Everything the Editor role has PLUS…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Ability to upgrade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Manage Book information (copyright, ISBN, etc.)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Ability to choose theme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Manage users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Manage settings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