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Default Extension="bin" ContentType="application/vnd.openxmlformats-officedocument.presentationml.printerSettings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20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esProps" Target="presProps.xml"/><Relationship Id="rId31" Type="http://schemas.openxmlformats.org/officeDocument/2006/relationships/slide" Target="slides/slide30.xml"/><Relationship Id="rId34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3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tableStyles" Target="tableStyle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3048-AEC4-F343-952B-3900BB7AD956}" type="datetimeFigureOut">
              <a:rPr lang="en-US" smtClean="0"/>
              <a:t>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A9-FB01-1744-B95E-5199EF7EA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718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3048-AEC4-F343-952B-3900BB7AD956}" type="datetimeFigureOut">
              <a:rPr lang="en-US" smtClean="0"/>
              <a:t>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A9-FB01-1744-B95E-5199EF7EA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94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3048-AEC4-F343-952B-3900BB7AD956}" type="datetimeFigureOut">
              <a:rPr lang="en-US" smtClean="0"/>
              <a:t>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A9-FB01-1744-B95E-5199EF7EA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63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3048-AEC4-F343-952B-3900BB7AD956}" type="datetimeFigureOut">
              <a:rPr lang="en-US" smtClean="0"/>
              <a:t>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A9-FB01-1744-B95E-5199EF7EA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162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3048-AEC4-F343-952B-3900BB7AD956}" type="datetimeFigureOut">
              <a:rPr lang="en-US" smtClean="0"/>
              <a:t>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A9-FB01-1744-B95E-5199EF7EA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014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3048-AEC4-F343-952B-3900BB7AD956}" type="datetimeFigureOut">
              <a:rPr lang="en-US" smtClean="0"/>
              <a:t>2/21/13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A9-FB01-1744-B95E-5199EF7EA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60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3048-AEC4-F343-952B-3900BB7AD956}" type="datetimeFigureOut">
              <a:rPr lang="en-US" smtClean="0"/>
              <a:t>2/21/13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A9-FB01-1744-B95E-5199EF7EA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643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3048-AEC4-F343-952B-3900BB7AD956}" type="datetimeFigureOut">
              <a:rPr lang="en-US" smtClean="0"/>
              <a:t>2/21/13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A9-FB01-1744-B95E-5199EF7EA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71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3048-AEC4-F343-952B-3900BB7AD956}" type="datetimeFigureOut">
              <a:rPr lang="en-US" smtClean="0"/>
              <a:t>2/21/13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A9-FB01-1744-B95E-5199EF7EA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00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3048-AEC4-F343-952B-3900BB7AD956}" type="datetimeFigureOut">
              <a:rPr lang="en-US" smtClean="0"/>
              <a:t>2/21/13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A9-FB01-1744-B95E-5199EF7EA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813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23048-AEC4-F343-952B-3900BB7AD956}" type="datetimeFigureOut">
              <a:rPr lang="en-US" smtClean="0"/>
              <a:t>2/21/13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2A9-FB01-1744-B95E-5199EF7EA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203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23048-AEC4-F343-952B-3900BB7AD956}" type="datetimeFigureOut">
              <a:rPr lang="en-US" smtClean="0"/>
              <a:t>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2A9-FB01-1744-B95E-5199EF7EA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39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OTOTYPE 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2" t="9353" r="19758" b="7599"/>
          <a:stretch/>
        </p:blipFill>
        <p:spPr>
          <a:xfrm>
            <a:off x="2758274" y="-15766"/>
            <a:ext cx="3630659" cy="685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77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xmlns:p14="http://schemas.microsoft.com/office/powerpoint/2010/main" spd="slow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350" y="0"/>
            <a:ext cx="3608948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5168900" y="4400550"/>
            <a:ext cx="793750" cy="1905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Picture 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913" y="5069435"/>
            <a:ext cx="685673" cy="10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579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984" y="0"/>
            <a:ext cx="3613677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4800600" y="4210050"/>
            <a:ext cx="381000" cy="1460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Picture 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845" y="5069435"/>
            <a:ext cx="685673" cy="10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508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002" y="0"/>
            <a:ext cx="3616582" cy="6858000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2914650" y="4730750"/>
            <a:ext cx="742950" cy="4889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Picture 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855" y="5069435"/>
            <a:ext cx="685673" cy="10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1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695" y="0"/>
            <a:ext cx="36011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66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xmlns:p14="http://schemas.microsoft.com/office/powerpoint/2010/main" spd="slow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886" y="0"/>
            <a:ext cx="36165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09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xmlns:p14="http://schemas.microsoft.com/office/powerpoint/2010/main" spd="slow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89" y="0"/>
            <a:ext cx="3631589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3403600" y="3663950"/>
            <a:ext cx="1123950" cy="3619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90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466" y="0"/>
            <a:ext cx="3598950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3302000" y="2774950"/>
            <a:ext cx="2559050" cy="5397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775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321" y="0"/>
            <a:ext cx="3584181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5810250" y="3841750"/>
            <a:ext cx="222250" cy="1460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56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246" y="0"/>
            <a:ext cx="3608686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4159250" y="4064000"/>
            <a:ext cx="381000" cy="1460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61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424" y="0"/>
            <a:ext cx="3624799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5181600" y="3530600"/>
            <a:ext cx="381000" cy="4635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65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OTOTYPE 2ND 5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023" y="0"/>
            <a:ext cx="3610269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5778500" y="2414336"/>
            <a:ext cx="496792" cy="20941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304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246" y="0"/>
            <a:ext cx="3608686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4159250" y="4064000"/>
            <a:ext cx="381000" cy="1460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3822700" y="3832225"/>
            <a:ext cx="273050" cy="2825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309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498" y="0"/>
            <a:ext cx="3593712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4343400" y="4343400"/>
            <a:ext cx="800100" cy="279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07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493" y="0"/>
            <a:ext cx="3594193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3835400" y="4724400"/>
            <a:ext cx="819150" cy="4635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800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029" y="0"/>
            <a:ext cx="36315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8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xmlns:p14="http://schemas.microsoft.com/office/powerpoint/2010/main" spd="slow" advClick="0" advTm="2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612" y="119530"/>
            <a:ext cx="35941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69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xmlns:p14="http://schemas.microsoft.com/office/powerpoint/2010/main" spd="slow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526" y="0"/>
            <a:ext cx="3608948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3441700" y="4051300"/>
            <a:ext cx="381000" cy="4635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170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068" y="0"/>
            <a:ext cx="3614216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4451350" y="3448050"/>
            <a:ext cx="520700" cy="9080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75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526" y="0"/>
            <a:ext cx="3608948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3441700" y="4051300"/>
            <a:ext cx="381000" cy="4635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3384550" y="2946400"/>
            <a:ext cx="577850" cy="1587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415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643" y="0"/>
            <a:ext cx="3598950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5308600" y="3346450"/>
            <a:ext cx="520700" cy="203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21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889" y="0"/>
            <a:ext cx="3614758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5156200" y="4489450"/>
            <a:ext cx="520700" cy="2159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63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OTOTYPE 2ND 6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9" b="7408"/>
          <a:stretch/>
        </p:blipFill>
        <p:spPr>
          <a:xfrm>
            <a:off x="1118585" y="1"/>
            <a:ext cx="6399815" cy="6871086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5778500" y="3454400"/>
            <a:ext cx="496792" cy="10540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068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079" y="0"/>
            <a:ext cx="3608686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4616450" y="4692650"/>
            <a:ext cx="838200" cy="5715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178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60" y="0"/>
            <a:ext cx="3623659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3467100" y="2184400"/>
            <a:ext cx="2070100" cy="2476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79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28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6" b="7189"/>
          <a:stretch/>
        </p:blipFill>
        <p:spPr>
          <a:xfrm>
            <a:off x="1339613" y="-67033"/>
            <a:ext cx="6429800" cy="692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756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306" y="14941"/>
            <a:ext cx="3579395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5969000" y="1879600"/>
            <a:ext cx="228600" cy="2235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42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OTOTYPE 2ND 5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723" y="0"/>
            <a:ext cx="3610269" cy="6858000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3009900" y="3441700"/>
            <a:ext cx="2882900" cy="2413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38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719" y="0"/>
            <a:ext cx="3619500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3149600" y="3048000"/>
            <a:ext cx="2578100" cy="4318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Picture 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292" y="5069435"/>
            <a:ext cx="685673" cy="10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776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OTOTYPE 2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323" y="0"/>
            <a:ext cx="3593712" cy="6858000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3740150" y="3943350"/>
            <a:ext cx="292100" cy="254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Picture 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719" y="5048270"/>
            <a:ext cx="685673" cy="10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845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OTOTYPE 3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498" y="0"/>
            <a:ext cx="3604204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3263900" y="4400550"/>
            <a:ext cx="793750" cy="1905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Picture 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340" y="5069435"/>
            <a:ext cx="685673" cy="10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531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OTYPE 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412" y="0"/>
            <a:ext cx="3609474" cy="6858000"/>
          </a:xfrm>
          <a:prstGeom prst="rect">
            <a:avLst/>
          </a:prstGeom>
        </p:spPr>
      </p:pic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4298950" y="4400550"/>
            <a:ext cx="793750" cy="1905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Picture 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670" y="5077901"/>
            <a:ext cx="685673" cy="10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746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yushi yang</dc:creator>
  <cp:lastModifiedBy>yushi yang</cp:lastModifiedBy>
  <cp:revision>1</cp:revision>
  <dcterms:created xsi:type="dcterms:W3CDTF">2013-02-22T03:05:54Z</dcterms:created>
  <dcterms:modified xsi:type="dcterms:W3CDTF">2013-02-22T03:06:20Z</dcterms:modified>
</cp:coreProperties>
</file>