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0" r:id="rId3"/>
    <p:sldMasterId id="214748371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Chakra Petch Medium"/>
      <p:regular r:id="rId25"/>
      <p:bold r:id="rId26"/>
      <p:italic r:id="rId27"/>
      <p:boldItalic r:id="rId28"/>
    </p:embeddedFont>
    <p:embeddedFont>
      <p:font typeface="Bebas Neue"/>
      <p:regular r:id="rId29"/>
    </p:embeddedFont>
    <p:embeddedFont>
      <p:font typeface="Fira Code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ChakraPetchMedium-bold.fntdata"/><Relationship Id="rId25" Type="http://schemas.openxmlformats.org/officeDocument/2006/relationships/font" Target="fonts/ChakraPetchMedium-regular.fntdata"/><Relationship Id="rId28" Type="http://schemas.openxmlformats.org/officeDocument/2006/relationships/font" Target="fonts/ChakraPetchMedium-boldItalic.fntdata"/><Relationship Id="rId27" Type="http://schemas.openxmlformats.org/officeDocument/2006/relationships/font" Target="fonts/ChakraPetch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ebas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FiraCode-bold.fntdata"/><Relationship Id="rId30" Type="http://schemas.openxmlformats.org/officeDocument/2006/relationships/font" Target="fonts/FiraCod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5" name="Shape 1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" name="Google Shape;130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7" name="Google Shape;130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Andrew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g1a951fee6cf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4" name="Google Shape;1524;g1a951fee6cf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Andrew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5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g177aaa1b057_0_27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7" name="Google Shape;1537;g177aaa1b057_0_27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Andrew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g177b0999d6d_3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7" name="Google Shape;1547;g177b0999d6d_3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4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g155086670f2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6" name="Google Shape;1556;g155086670f2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g177b0999d6d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3" name="Google Shape;1563;g177b0999d6d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9" name="Shape 1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0" name="Google Shape;1570;g1a951fee6cf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1" name="Google Shape;1571;g1a951fee6cf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6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Google Shape;1577;g1a951fee6cf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8" name="Google Shape;1578;g1a951fee6cf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Andrew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7" name="Shape 1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Google Shape;1588;g1a951fee6c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9" name="Google Shape;1589;g1a951fee6c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Andrew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5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g1161526d799_0_1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7" name="Google Shape;1597;g1161526d799_0_1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ANNIE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g117030f7ab2_0_238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0" name="Google Shape;1650;g117030f7ab2_0_238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ANNIE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4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g1161526d799_0_1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6" name="Google Shape;1316;g1161526d799_0_1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6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gfec5715e3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8" name="Google Shape;1358;gfec5715e3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3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g117030f7ab2_0_22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5" name="Google Shape;1365;g117030f7ab2_0_22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6" name="Shape 1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Google Shape;1407;gfec5715e3a_1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8" name="Google Shape;1408;gfec5715e3a_1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3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g177aaa1b057_0_27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5" name="Google Shape;1415;g177aaa1b057_0_27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Brian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1a950fee9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1a950fee9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Brian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g177aaa1b057_0_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4" name="Google Shape;1464;g177aaa1b057_0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Kevin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g1a951fee6cf_2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4" name="Google Shape;1504;g1a951fee6cf_2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?utm_source=Slidesgo_template&amp;utm_medium=referral-link&amp;utm_campaign=SG_Credits&amp;utm_term=Freepik" TargetMode="External"/><Relationship Id="rId3" Type="http://schemas.openxmlformats.org/officeDocument/2006/relationships/hyperlink" Target="https://www.flaticon.com/?utm_source=slidesgo_template&amp;utm_medium=referral-link&amp;utm_campaign=sg_credits&amp;utm_content=flaticon" TargetMode="External"/><Relationship Id="rId4" Type="http://schemas.openxmlformats.org/officeDocument/2006/relationships/hyperlink" Target="https://www.freepik.com/home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slidesgo.com/?utm_source=Slidesgo_template&amp;utm_medium=referral-link&amp;utm_campaign=SG_Credits&amp;utm_term=Freepik" TargetMode="External"/><Relationship Id="rId3" Type="http://schemas.openxmlformats.org/officeDocument/2006/relationships/hyperlink" Target="https://www.flaticon.com/?utm_source=slidesgo_template&amp;utm_medium=referral-link&amp;utm_campaign=sg_credits&amp;utm_content=flaticon" TargetMode="External"/><Relationship Id="rId4" Type="http://schemas.openxmlformats.org/officeDocument/2006/relationships/hyperlink" Target="https://www.freepik.com/home" TargetMode="Externa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5" name="Google Shape;15;p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7" name="Google Shape;17;p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9" name="Google Shape;19;p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" name="Google Shape;20;p2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21" name="Google Shape;21;p2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" name="Google Shape;22;p2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23" name="Google Shape;23;p2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" name="Google Shape;25;p2"/>
          <p:cNvSpPr txBox="1"/>
          <p:nvPr>
            <p:ph type="ctrTitle"/>
          </p:nvPr>
        </p:nvSpPr>
        <p:spPr>
          <a:xfrm>
            <a:off x="715150" y="941500"/>
            <a:ext cx="7713600" cy="303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8500">
                <a:solidFill>
                  <a:srgbClr val="191919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26" name="Google Shape;26;p2"/>
          <p:cNvSpPr txBox="1"/>
          <p:nvPr>
            <p:ph idx="1" type="subTitle"/>
          </p:nvPr>
        </p:nvSpPr>
        <p:spPr>
          <a:xfrm>
            <a:off x="715250" y="3952400"/>
            <a:ext cx="77136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7" name="Google Shape;27;p2"/>
          <p:cNvSpPr/>
          <p:nvPr/>
        </p:nvSpPr>
        <p:spPr>
          <a:xfrm>
            <a:off x="0" y="-11775"/>
            <a:ext cx="0" cy="1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oogle Shape;182;p1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83" name="Google Shape;183;p1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4" name="Google Shape;184;p1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5" name="Google Shape;185;p1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6" name="Google Shape;186;p1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7" name="Google Shape;187;p1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8" name="Google Shape;188;p1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9" name="Google Shape;189;p1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90" name="Google Shape;190;p1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1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92" name="Google Shape;192;p1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93" name="Google Shape;193;p11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94" name="Google Shape;194;p11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95" name="Google Shape;195;p11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96" name="Google Shape;196;p11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98" name="Google Shape;198;p11"/>
          <p:cNvSpPr txBox="1"/>
          <p:nvPr>
            <p:ph hasCustomPrompt="1" type="title"/>
          </p:nvPr>
        </p:nvSpPr>
        <p:spPr>
          <a:xfrm>
            <a:off x="1284000" y="1459475"/>
            <a:ext cx="6576000" cy="151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99" name="Google Shape;199;p11"/>
          <p:cNvSpPr txBox="1"/>
          <p:nvPr>
            <p:ph idx="1" type="subTitle"/>
          </p:nvPr>
        </p:nvSpPr>
        <p:spPr>
          <a:xfrm>
            <a:off x="1284000" y="2970625"/>
            <a:ext cx="65760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oogle Shape;202;p1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203" name="Google Shape;203;p1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4" name="Google Shape;204;p1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5" name="Google Shape;205;p1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6" name="Google Shape;206;p1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" name="Google Shape;207;p1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08" name="Google Shape;208;p1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9" name="Google Shape;209;p1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210" name="Google Shape;210;p1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3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12" name="Google Shape;212;p1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13" name="Google Shape;213;p13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214" name="Google Shape;214;p13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15" name="Google Shape;215;p13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216" name="Google Shape;216;p13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3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18" name="Google Shape;218;p13"/>
          <p:cNvSpPr txBox="1"/>
          <p:nvPr>
            <p:ph type="title"/>
          </p:nvPr>
        </p:nvSpPr>
        <p:spPr>
          <a:xfrm>
            <a:off x="1407500" y="6371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19" name="Google Shape;219;p13"/>
          <p:cNvSpPr txBox="1"/>
          <p:nvPr>
            <p:ph hasCustomPrompt="1" idx="2" type="title"/>
          </p:nvPr>
        </p:nvSpPr>
        <p:spPr>
          <a:xfrm>
            <a:off x="715100" y="6371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0" name="Google Shape;220;p13"/>
          <p:cNvSpPr txBox="1"/>
          <p:nvPr>
            <p:ph idx="1" type="subTitle"/>
          </p:nvPr>
        </p:nvSpPr>
        <p:spPr>
          <a:xfrm>
            <a:off x="722600" y="10194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13"/>
          <p:cNvSpPr txBox="1"/>
          <p:nvPr>
            <p:ph idx="3" type="title"/>
          </p:nvPr>
        </p:nvSpPr>
        <p:spPr>
          <a:xfrm>
            <a:off x="1407500" y="145930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22" name="Google Shape;222;p13"/>
          <p:cNvSpPr txBox="1"/>
          <p:nvPr>
            <p:ph hasCustomPrompt="1" idx="4" type="title"/>
          </p:nvPr>
        </p:nvSpPr>
        <p:spPr>
          <a:xfrm>
            <a:off x="718850" y="145930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3" name="Google Shape;223;p13"/>
          <p:cNvSpPr txBox="1"/>
          <p:nvPr>
            <p:ph idx="5" type="subTitle"/>
          </p:nvPr>
        </p:nvSpPr>
        <p:spPr>
          <a:xfrm>
            <a:off x="725560" y="184160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13"/>
          <p:cNvSpPr txBox="1"/>
          <p:nvPr>
            <p:ph idx="6" type="title"/>
          </p:nvPr>
        </p:nvSpPr>
        <p:spPr>
          <a:xfrm>
            <a:off x="1407500" y="22814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25" name="Google Shape;225;p13"/>
          <p:cNvSpPr txBox="1"/>
          <p:nvPr>
            <p:ph hasCustomPrompt="1" idx="7" type="title"/>
          </p:nvPr>
        </p:nvSpPr>
        <p:spPr>
          <a:xfrm>
            <a:off x="718850" y="22814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6" name="Google Shape;226;p13"/>
          <p:cNvSpPr txBox="1"/>
          <p:nvPr>
            <p:ph idx="8" type="subTitle"/>
          </p:nvPr>
        </p:nvSpPr>
        <p:spPr>
          <a:xfrm>
            <a:off x="725560" y="26637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13"/>
          <p:cNvSpPr txBox="1"/>
          <p:nvPr>
            <p:ph idx="9" type="title"/>
          </p:nvPr>
        </p:nvSpPr>
        <p:spPr>
          <a:xfrm>
            <a:off x="1407500" y="317980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28" name="Google Shape;228;p13"/>
          <p:cNvSpPr txBox="1"/>
          <p:nvPr>
            <p:ph hasCustomPrompt="1" idx="13" type="title"/>
          </p:nvPr>
        </p:nvSpPr>
        <p:spPr>
          <a:xfrm>
            <a:off x="718850" y="317980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9" name="Google Shape;229;p13"/>
          <p:cNvSpPr txBox="1"/>
          <p:nvPr>
            <p:ph idx="14" type="subTitle"/>
          </p:nvPr>
        </p:nvSpPr>
        <p:spPr>
          <a:xfrm>
            <a:off x="725560" y="356210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13"/>
          <p:cNvSpPr txBox="1"/>
          <p:nvPr>
            <p:ph idx="15" type="title"/>
          </p:nvPr>
        </p:nvSpPr>
        <p:spPr>
          <a:xfrm>
            <a:off x="1407500" y="40019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31" name="Google Shape;231;p13"/>
          <p:cNvSpPr txBox="1"/>
          <p:nvPr>
            <p:ph hasCustomPrompt="1" idx="16" type="title"/>
          </p:nvPr>
        </p:nvSpPr>
        <p:spPr>
          <a:xfrm>
            <a:off x="718850" y="40019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2" name="Google Shape;232;p13"/>
          <p:cNvSpPr txBox="1"/>
          <p:nvPr>
            <p:ph idx="17" type="subTitle"/>
          </p:nvPr>
        </p:nvSpPr>
        <p:spPr>
          <a:xfrm>
            <a:off x="725560" y="43842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1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235" name="Google Shape;235;p1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6" name="Google Shape;236;p1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7" name="Google Shape;237;p1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8" name="Google Shape;238;p1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9" name="Google Shape;239;p1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40" name="Google Shape;240;p1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1" name="Google Shape;241;p1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242" name="Google Shape;242;p1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4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44" name="Google Shape;244;p1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45" name="Google Shape;245;p14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246" name="Google Shape;246;p14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7" name="Google Shape;247;p14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248" name="Google Shape;248;p14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14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0" name="Google Shape;250;p14"/>
          <p:cNvSpPr txBox="1"/>
          <p:nvPr>
            <p:ph type="title"/>
          </p:nvPr>
        </p:nvSpPr>
        <p:spPr>
          <a:xfrm>
            <a:off x="2290050" y="3277575"/>
            <a:ext cx="456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51" name="Google Shape;251;p14"/>
          <p:cNvSpPr txBox="1"/>
          <p:nvPr>
            <p:ph idx="1" type="subTitle"/>
          </p:nvPr>
        </p:nvSpPr>
        <p:spPr>
          <a:xfrm>
            <a:off x="715050" y="1334025"/>
            <a:ext cx="7713900" cy="17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oogle Shape;253;p1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254" name="Google Shape;254;p1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5" name="Google Shape;255;p1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6" name="Google Shape;256;p1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7" name="Google Shape;257;p1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8" name="Google Shape;258;p1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59" name="Google Shape;259;p1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0" name="Google Shape;260;p1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261" name="Google Shape;261;p1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63" name="Google Shape;263;p1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64" name="Google Shape;264;p1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265" name="Google Shape;265;p1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66" name="Google Shape;266;p1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267" name="Google Shape;267;p1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1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9" name="Google Shape;269;p15"/>
          <p:cNvSpPr txBox="1"/>
          <p:nvPr>
            <p:ph idx="1" type="subTitle"/>
          </p:nvPr>
        </p:nvSpPr>
        <p:spPr>
          <a:xfrm>
            <a:off x="1844400" y="2739675"/>
            <a:ext cx="5455200" cy="69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15"/>
          <p:cNvSpPr txBox="1"/>
          <p:nvPr>
            <p:ph type="title"/>
          </p:nvPr>
        </p:nvSpPr>
        <p:spPr>
          <a:xfrm>
            <a:off x="1844413" y="1467150"/>
            <a:ext cx="5455200" cy="102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11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273" name="Google Shape;273;p1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4" name="Google Shape;274;p1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5" name="Google Shape;275;p1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6" name="Google Shape;276;p1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7" name="Google Shape;277;p1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78" name="Google Shape;278;p1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9" name="Google Shape;279;p1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280" name="Google Shape;280;p1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82" name="Google Shape;282;p1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83" name="Google Shape;283;p1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284" name="Google Shape;284;p1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5" name="Google Shape;285;p1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286" name="Google Shape;286;p1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1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88" name="Google Shape;288;p16"/>
          <p:cNvSpPr txBox="1"/>
          <p:nvPr>
            <p:ph type="title"/>
          </p:nvPr>
        </p:nvSpPr>
        <p:spPr>
          <a:xfrm>
            <a:off x="7200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89" name="Google Shape;289;p16"/>
          <p:cNvSpPr txBox="1"/>
          <p:nvPr>
            <p:ph idx="1" type="subTitle"/>
          </p:nvPr>
        </p:nvSpPr>
        <p:spPr>
          <a:xfrm>
            <a:off x="7200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16"/>
          <p:cNvSpPr txBox="1"/>
          <p:nvPr>
            <p:ph idx="2" type="title"/>
          </p:nvPr>
        </p:nvSpPr>
        <p:spPr>
          <a:xfrm>
            <a:off x="34038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91" name="Google Shape;291;p16"/>
          <p:cNvSpPr txBox="1"/>
          <p:nvPr>
            <p:ph idx="3" type="subTitle"/>
          </p:nvPr>
        </p:nvSpPr>
        <p:spPr>
          <a:xfrm>
            <a:off x="34038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16"/>
          <p:cNvSpPr txBox="1"/>
          <p:nvPr>
            <p:ph idx="4" type="title"/>
          </p:nvPr>
        </p:nvSpPr>
        <p:spPr>
          <a:xfrm>
            <a:off x="60876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93" name="Google Shape;293;p16"/>
          <p:cNvSpPr txBox="1"/>
          <p:nvPr>
            <p:ph idx="5" type="subTitle"/>
          </p:nvPr>
        </p:nvSpPr>
        <p:spPr>
          <a:xfrm>
            <a:off x="60876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16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1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297" name="Google Shape;297;p1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8" name="Google Shape;298;p1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9" name="Google Shape;299;p1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0" name="Google Shape;300;p1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1" name="Google Shape;301;p1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02" name="Google Shape;302;p1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3" name="Google Shape;303;p1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304" name="Google Shape;304;p1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06" name="Google Shape;306;p1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07" name="Google Shape;307;p1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308" name="Google Shape;308;p1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9" name="Google Shape;309;p1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310" name="Google Shape;310;p1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1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12" name="Google Shape;312;p17"/>
          <p:cNvSpPr txBox="1"/>
          <p:nvPr>
            <p:ph type="title"/>
          </p:nvPr>
        </p:nvSpPr>
        <p:spPr>
          <a:xfrm>
            <a:off x="72000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13" name="Google Shape;313;p17"/>
          <p:cNvSpPr txBox="1"/>
          <p:nvPr>
            <p:ph idx="1" type="subTitle"/>
          </p:nvPr>
        </p:nvSpPr>
        <p:spPr>
          <a:xfrm>
            <a:off x="72000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17"/>
          <p:cNvSpPr txBox="1"/>
          <p:nvPr>
            <p:ph idx="2" type="title"/>
          </p:nvPr>
        </p:nvSpPr>
        <p:spPr>
          <a:xfrm>
            <a:off x="331485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15" name="Google Shape;315;p17"/>
          <p:cNvSpPr txBox="1"/>
          <p:nvPr>
            <p:ph idx="3" type="subTitle"/>
          </p:nvPr>
        </p:nvSpPr>
        <p:spPr>
          <a:xfrm>
            <a:off x="331485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17"/>
          <p:cNvSpPr txBox="1"/>
          <p:nvPr>
            <p:ph idx="4" type="title"/>
          </p:nvPr>
        </p:nvSpPr>
        <p:spPr>
          <a:xfrm>
            <a:off x="590970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17" name="Google Shape;317;p17"/>
          <p:cNvSpPr txBox="1"/>
          <p:nvPr>
            <p:ph idx="5" type="subTitle"/>
          </p:nvPr>
        </p:nvSpPr>
        <p:spPr>
          <a:xfrm>
            <a:off x="590970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8" name="Google Shape;318;p17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oogle Shape;320;p1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321" name="Google Shape;321;p1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2" name="Google Shape;322;p1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3" name="Google Shape;323;p1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4" name="Google Shape;324;p1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5" name="Google Shape;325;p1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26" name="Google Shape;326;p1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7" name="Google Shape;327;p1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328" name="Google Shape;328;p1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30" name="Google Shape;330;p1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31" name="Google Shape;331;p1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332" name="Google Shape;332;p1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33" name="Google Shape;333;p1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334" name="Google Shape;334;p1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5" name="Google Shape;335;p1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36" name="Google Shape;336;p18"/>
          <p:cNvSpPr txBox="1"/>
          <p:nvPr>
            <p:ph type="title"/>
          </p:nvPr>
        </p:nvSpPr>
        <p:spPr>
          <a:xfrm>
            <a:off x="720000" y="1913963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37" name="Google Shape;337;p18"/>
          <p:cNvSpPr txBox="1"/>
          <p:nvPr>
            <p:ph idx="1" type="subTitle"/>
          </p:nvPr>
        </p:nvSpPr>
        <p:spPr>
          <a:xfrm>
            <a:off x="720000" y="2424288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18"/>
          <p:cNvSpPr txBox="1"/>
          <p:nvPr>
            <p:ph idx="2" type="title"/>
          </p:nvPr>
        </p:nvSpPr>
        <p:spPr>
          <a:xfrm>
            <a:off x="4821900" y="1913963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39" name="Google Shape;339;p18"/>
          <p:cNvSpPr txBox="1"/>
          <p:nvPr>
            <p:ph idx="3" type="subTitle"/>
          </p:nvPr>
        </p:nvSpPr>
        <p:spPr>
          <a:xfrm>
            <a:off x="4821900" y="2424288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18"/>
          <p:cNvSpPr txBox="1"/>
          <p:nvPr>
            <p:ph idx="4" type="title"/>
          </p:nvPr>
        </p:nvSpPr>
        <p:spPr>
          <a:xfrm>
            <a:off x="720000" y="3613375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41" name="Google Shape;341;p18"/>
          <p:cNvSpPr txBox="1"/>
          <p:nvPr>
            <p:ph idx="5" type="subTitle"/>
          </p:nvPr>
        </p:nvSpPr>
        <p:spPr>
          <a:xfrm>
            <a:off x="720000" y="4123700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18"/>
          <p:cNvSpPr txBox="1"/>
          <p:nvPr>
            <p:ph idx="6" type="title"/>
          </p:nvPr>
        </p:nvSpPr>
        <p:spPr>
          <a:xfrm>
            <a:off x="4821900" y="3613375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43" name="Google Shape;343;p18"/>
          <p:cNvSpPr txBox="1"/>
          <p:nvPr>
            <p:ph idx="7" type="subTitle"/>
          </p:nvPr>
        </p:nvSpPr>
        <p:spPr>
          <a:xfrm>
            <a:off x="4821900" y="4123700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18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oogle Shape;346;p1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347" name="Google Shape;347;p1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8" name="Google Shape;348;p1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9" name="Google Shape;349;p1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0" name="Google Shape;350;p1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1" name="Google Shape;351;p1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52" name="Google Shape;352;p1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3" name="Google Shape;353;p1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354" name="Google Shape;354;p1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56" name="Google Shape;356;p1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57" name="Google Shape;357;p1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358" name="Google Shape;358;p1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9" name="Google Shape;359;p1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360" name="Google Shape;360;p1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1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62" name="Google Shape;362;p19"/>
          <p:cNvSpPr txBox="1"/>
          <p:nvPr>
            <p:ph type="title"/>
          </p:nvPr>
        </p:nvSpPr>
        <p:spPr>
          <a:xfrm>
            <a:off x="720000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63" name="Google Shape;363;p19"/>
          <p:cNvSpPr txBox="1"/>
          <p:nvPr>
            <p:ph idx="1" type="subTitle"/>
          </p:nvPr>
        </p:nvSpPr>
        <p:spPr>
          <a:xfrm>
            <a:off x="720000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19"/>
          <p:cNvSpPr txBox="1"/>
          <p:nvPr>
            <p:ph idx="2" type="title"/>
          </p:nvPr>
        </p:nvSpPr>
        <p:spPr>
          <a:xfrm>
            <a:off x="3419271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65" name="Google Shape;365;p19"/>
          <p:cNvSpPr txBox="1"/>
          <p:nvPr>
            <p:ph idx="3" type="subTitle"/>
          </p:nvPr>
        </p:nvSpPr>
        <p:spPr>
          <a:xfrm>
            <a:off x="3419269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19"/>
          <p:cNvSpPr txBox="1"/>
          <p:nvPr>
            <p:ph idx="4" type="title"/>
          </p:nvPr>
        </p:nvSpPr>
        <p:spPr>
          <a:xfrm>
            <a:off x="720000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67" name="Google Shape;367;p19"/>
          <p:cNvSpPr txBox="1"/>
          <p:nvPr>
            <p:ph idx="5" type="subTitle"/>
          </p:nvPr>
        </p:nvSpPr>
        <p:spPr>
          <a:xfrm>
            <a:off x="720000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19"/>
          <p:cNvSpPr txBox="1"/>
          <p:nvPr>
            <p:ph idx="6" type="title"/>
          </p:nvPr>
        </p:nvSpPr>
        <p:spPr>
          <a:xfrm>
            <a:off x="3419271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69" name="Google Shape;369;p19"/>
          <p:cNvSpPr txBox="1"/>
          <p:nvPr>
            <p:ph idx="7" type="subTitle"/>
          </p:nvPr>
        </p:nvSpPr>
        <p:spPr>
          <a:xfrm>
            <a:off x="3419269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19"/>
          <p:cNvSpPr txBox="1"/>
          <p:nvPr>
            <p:ph idx="8" type="title"/>
          </p:nvPr>
        </p:nvSpPr>
        <p:spPr>
          <a:xfrm>
            <a:off x="6118549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71" name="Google Shape;371;p19"/>
          <p:cNvSpPr txBox="1"/>
          <p:nvPr>
            <p:ph idx="9" type="subTitle"/>
          </p:nvPr>
        </p:nvSpPr>
        <p:spPr>
          <a:xfrm>
            <a:off x="6118545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19"/>
          <p:cNvSpPr txBox="1"/>
          <p:nvPr>
            <p:ph idx="13" type="title"/>
          </p:nvPr>
        </p:nvSpPr>
        <p:spPr>
          <a:xfrm>
            <a:off x="6118549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73" name="Google Shape;373;p19"/>
          <p:cNvSpPr txBox="1"/>
          <p:nvPr>
            <p:ph idx="14" type="subTitle"/>
          </p:nvPr>
        </p:nvSpPr>
        <p:spPr>
          <a:xfrm>
            <a:off x="6118545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19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2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377" name="Google Shape;377;p2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8" name="Google Shape;378;p2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9" name="Google Shape;379;p2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0" name="Google Shape;380;p2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1" name="Google Shape;381;p2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82" name="Google Shape;382;p2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3" name="Google Shape;383;p2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384" name="Google Shape;384;p2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86" name="Google Shape;386;p2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87" name="Google Shape;387;p2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388" name="Google Shape;388;p2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9" name="Google Shape;389;p2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390" name="Google Shape;390;p2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1" name="Google Shape;391;p2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92" name="Google Shape;392;p20"/>
          <p:cNvSpPr txBox="1"/>
          <p:nvPr>
            <p:ph hasCustomPrompt="1" type="title"/>
          </p:nvPr>
        </p:nvSpPr>
        <p:spPr>
          <a:xfrm>
            <a:off x="1284000" y="540000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93" name="Google Shape;393;p20"/>
          <p:cNvSpPr txBox="1"/>
          <p:nvPr>
            <p:ph idx="1" type="subTitle"/>
          </p:nvPr>
        </p:nvSpPr>
        <p:spPr>
          <a:xfrm>
            <a:off x="1284000" y="1305425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4" name="Google Shape;394;p20"/>
          <p:cNvSpPr txBox="1"/>
          <p:nvPr>
            <p:ph hasCustomPrompt="1" idx="2" type="title"/>
          </p:nvPr>
        </p:nvSpPr>
        <p:spPr>
          <a:xfrm>
            <a:off x="1284000" y="1996149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95" name="Google Shape;395;p20"/>
          <p:cNvSpPr txBox="1"/>
          <p:nvPr>
            <p:ph idx="3" type="subTitle"/>
          </p:nvPr>
        </p:nvSpPr>
        <p:spPr>
          <a:xfrm>
            <a:off x="1284000" y="2761573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6" name="Google Shape;396;p20"/>
          <p:cNvSpPr txBox="1"/>
          <p:nvPr>
            <p:ph hasCustomPrompt="1" idx="4" type="title"/>
          </p:nvPr>
        </p:nvSpPr>
        <p:spPr>
          <a:xfrm>
            <a:off x="1284000" y="3452300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97" name="Google Shape;397;p20"/>
          <p:cNvSpPr txBox="1"/>
          <p:nvPr>
            <p:ph idx="5" type="subTitle"/>
          </p:nvPr>
        </p:nvSpPr>
        <p:spPr>
          <a:xfrm>
            <a:off x="1284000" y="4217598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30" name="Google Shape;30;p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5" name="Google Shape;35;p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37" name="Google Shape;37;p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9" name="Google Shape;39;p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0" name="Google Shape;40;p3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41" name="Google Shape;41;p3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" name="Google Shape;42;p3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43" name="Google Shape;43;p3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5" name="Google Shape;45;p3"/>
          <p:cNvSpPr txBox="1"/>
          <p:nvPr>
            <p:ph type="title"/>
          </p:nvPr>
        </p:nvSpPr>
        <p:spPr>
          <a:xfrm>
            <a:off x="1908675" y="2364788"/>
            <a:ext cx="5326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6" name="Google Shape;46;p3"/>
          <p:cNvSpPr txBox="1"/>
          <p:nvPr>
            <p:ph hasCustomPrompt="1" idx="2" type="title"/>
          </p:nvPr>
        </p:nvSpPr>
        <p:spPr>
          <a:xfrm>
            <a:off x="2996625" y="1522988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7" name="Google Shape;47;p3"/>
          <p:cNvSpPr txBox="1"/>
          <p:nvPr>
            <p:ph idx="1" type="subTitle"/>
          </p:nvPr>
        </p:nvSpPr>
        <p:spPr>
          <a:xfrm>
            <a:off x="1908825" y="3310913"/>
            <a:ext cx="53265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oogle Shape;399;p2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400" name="Google Shape;400;p2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1" name="Google Shape;401;p2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2" name="Google Shape;402;p2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3" name="Google Shape;403;p2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4" name="Google Shape;404;p2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05" name="Google Shape;405;p2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6" name="Google Shape;406;p2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407" name="Google Shape;407;p2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1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09" name="Google Shape;409;p2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10" name="Google Shape;410;p21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411" name="Google Shape;411;p21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12" name="Google Shape;412;p21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413" name="Google Shape;413;p21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21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15" name="Google Shape;415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6" name="Google Shape;416;p21"/>
          <p:cNvSpPr txBox="1"/>
          <p:nvPr>
            <p:ph idx="1" type="subTitle"/>
          </p:nvPr>
        </p:nvSpPr>
        <p:spPr>
          <a:xfrm>
            <a:off x="3452813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417" name="Google Shape;417;p21"/>
          <p:cNvSpPr txBox="1"/>
          <p:nvPr>
            <p:ph idx="2" type="subTitle"/>
          </p:nvPr>
        </p:nvSpPr>
        <p:spPr>
          <a:xfrm>
            <a:off x="3452713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418" name="Google Shape;418;p21"/>
          <p:cNvSpPr txBox="1"/>
          <p:nvPr>
            <p:ph idx="3" type="subTitle"/>
          </p:nvPr>
        </p:nvSpPr>
        <p:spPr>
          <a:xfrm>
            <a:off x="1034163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419" name="Google Shape;419;p21"/>
          <p:cNvSpPr txBox="1"/>
          <p:nvPr>
            <p:ph idx="4" type="subTitle"/>
          </p:nvPr>
        </p:nvSpPr>
        <p:spPr>
          <a:xfrm>
            <a:off x="1034063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420" name="Google Shape;420;p21"/>
          <p:cNvSpPr txBox="1"/>
          <p:nvPr>
            <p:ph idx="5" type="subTitle"/>
          </p:nvPr>
        </p:nvSpPr>
        <p:spPr>
          <a:xfrm>
            <a:off x="5871538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421" name="Google Shape;421;p21"/>
          <p:cNvSpPr txBox="1"/>
          <p:nvPr>
            <p:ph idx="6" type="subTitle"/>
          </p:nvPr>
        </p:nvSpPr>
        <p:spPr>
          <a:xfrm>
            <a:off x="5871438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422" name="Google Shape;422;p21"/>
          <p:cNvSpPr txBox="1"/>
          <p:nvPr>
            <p:ph hasCustomPrompt="1" idx="7" type="title"/>
          </p:nvPr>
        </p:nvSpPr>
        <p:spPr>
          <a:xfrm>
            <a:off x="1421325" y="1983400"/>
            <a:ext cx="14643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423" name="Google Shape;423;p21"/>
          <p:cNvSpPr txBox="1"/>
          <p:nvPr>
            <p:ph hasCustomPrompt="1" idx="8" type="title"/>
          </p:nvPr>
        </p:nvSpPr>
        <p:spPr>
          <a:xfrm>
            <a:off x="3839750" y="1983400"/>
            <a:ext cx="14643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424" name="Google Shape;424;p21"/>
          <p:cNvSpPr txBox="1"/>
          <p:nvPr>
            <p:ph hasCustomPrompt="1" idx="9" type="title"/>
          </p:nvPr>
        </p:nvSpPr>
        <p:spPr>
          <a:xfrm>
            <a:off x="6258175" y="1983400"/>
            <a:ext cx="14646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"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" name="Google Shape;426;p2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427" name="Google Shape;427;p2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8" name="Google Shape;428;p2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9" name="Google Shape;429;p2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0" name="Google Shape;430;p2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1" name="Google Shape;431;p2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32" name="Google Shape;432;p2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3" name="Google Shape;433;p2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434" name="Google Shape;434;p2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36" name="Google Shape;436;p2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37" name="Google Shape;437;p22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438" name="Google Shape;438;p22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39" name="Google Shape;439;p22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440" name="Google Shape;440;p22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22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42" name="Google Shape;442;p22"/>
          <p:cNvSpPr txBox="1"/>
          <p:nvPr>
            <p:ph type="title"/>
          </p:nvPr>
        </p:nvSpPr>
        <p:spPr>
          <a:xfrm>
            <a:off x="715100" y="2371250"/>
            <a:ext cx="5326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3" name="Google Shape;443;p22"/>
          <p:cNvSpPr txBox="1"/>
          <p:nvPr>
            <p:ph hasCustomPrompt="1" idx="2" type="title"/>
          </p:nvPr>
        </p:nvSpPr>
        <p:spPr>
          <a:xfrm>
            <a:off x="715100" y="1300850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44" name="Google Shape;444;p22"/>
          <p:cNvSpPr txBox="1"/>
          <p:nvPr>
            <p:ph idx="1" type="subTitle"/>
          </p:nvPr>
        </p:nvSpPr>
        <p:spPr>
          <a:xfrm>
            <a:off x="715100" y="3545975"/>
            <a:ext cx="53265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2"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" name="Google Shape;446;p2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447" name="Google Shape;447;p2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8" name="Google Shape;448;p2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9" name="Google Shape;449;p2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0" name="Google Shape;450;p2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1" name="Google Shape;451;p2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52" name="Google Shape;452;p2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3" name="Google Shape;453;p2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454" name="Google Shape;454;p2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56" name="Google Shape;456;p2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57" name="Google Shape;457;p23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458" name="Google Shape;458;p23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9" name="Google Shape;459;p23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460" name="Google Shape;460;p23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1" name="Google Shape;461;p23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62" name="Google Shape;462;p23"/>
          <p:cNvSpPr txBox="1"/>
          <p:nvPr>
            <p:ph type="title"/>
          </p:nvPr>
        </p:nvSpPr>
        <p:spPr>
          <a:xfrm>
            <a:off x="1772850" y="2364800"/>
            <a:ext cx="66561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63" name="Google Shape;463;p23"/>
          <p:cNvSpPr txBox="1"/>
          <p:nvPr>
            <p:ph hasCustomPrompt="1" idx="2" type="title"/>
          </p:nvPr>
        </p:nvSpPr>
        <p:spPr>
          <a:xfrm>
            <a:off x="5278000" y="1294388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64" name="Google Shape;464;p23"/>
          <p:cNvSpPr txBox="1"/>
          <p:nvPr>
            <p:ph idx="1" type="subTitle"/>
          </p:nvPr>
        </p:nvSpPr>
        <p:spPr>
          <a:xfrm>
            <a:off x="1772775" y="3539525"/>
            <a:ext cx="66561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7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4"/>
          <p:cNvSpPr txBox="1"/>
          <p:nvPr>
            <p:ph idx="1" type="subTitle"/>
          </p:nvPr>
        </p:nvSpPr>
        <p:spPr>
          <a:xfrm>
            <a:off x="717400" y="2106200"/>
            <a:ext cx="3785700" cy="210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lvl="1" rtl="0">
              <a:spcBef>
                <a:spcPts val="1000"/>
              </a:spcBef>
              <a:spcAft>
                <a:spcPts val="0"/>
              </a:spcAft>
              <a:buSzPts val="1500"/>
              <a:buChar char="○"/>
              <a:defRPr sz="1500"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467" name="Google Shape;467;p24"/>
          <p:cNvSpPr txBox="1"/>
          <p:nvPr>
            <p:ph idx="2" type="subTitle"/>
          </p:nvPr>
        </p:nvSpPr>
        <p:spPr>
          <a:xfrm>
            <a:off x="4644900" y="2106200"/>
            <a:ext cx="3785700" cy="210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lvl="1" rtl="0">
              <a:spcBef>
                <a:spcPts val="1000"/>
              </a:spcBef>
              <a:spcAft>
                <a:spcPts val="0"/>
              </a:spcAft>
              <a:buSzPts val="1500"/>
              <a:buChar char="○"/>
              <a:defRPr sz="1500"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 sz="1500"/>
            </a:lvl9pPr>
          </a:lstStyle>
          <a:p/>
        </p:txBody>
      </p:sp>
      <p:grpSp>
        <p:nvGrpSpPr>
          <p:cNvPr id="468" name="Google Shape;468;p2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469" name="Google Shape;469;p2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0" name="Google Shape;470;p2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1" name="Google Shape;471;p2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2" name="Google Shape;472;p2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3" name="Google Shape;473;p2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74" name="Google Shape;474;p2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5" name="Google Shape;475;p2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476" name="Google Shape;476;p2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4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78" name="Google Shape;478;p2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79" name="Google Shape;479;p24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480" name="Google Shape;480;p24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81" name="Google Shape;481;p24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482" name="Google Shape;482;p24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p24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84" name="Google Shape;484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85" name="Google Shape;485;p24"/>
          <p:cNvSpPr txBox="1"/>
          <p:nvPr>
            <p:ph idx="3" type="subTitle"/>
          </p:nvPr>
        </p:nvSpPr>
        <p:spPr>
          <a:xfrm>
            <a:off x="717400" y="1603700"/>
            <a:ext cx="3785700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86" name="Google Shape;486;p24"/>
          <p:cNvSpPr txBox="1"/>
          <p:nvPr>
            <p:ph idx="4" type="subTitle"/>
          </p:nvPr>
        </p:nvSpPr>
        <p:spPr>
          <a:xfrm>
            <a:off x="4644900" y="1603700"/>
            <a:ext cx="3785700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6"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8" name="Google Shape;488;p2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489" name="Google Shape;489;p2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0" name="Google Shape;490;p2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1" name="Google Shape;491;p2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2" name="Google Shape;492;p2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93" name="Google Shape;493;p2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94" name="Google Shape;494;p2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5" name="Google Shape;495;p2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496" name="Google Shape;496;p2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98" name="Google Shape;498;p2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99" name="Google Shape;499;p2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00" name="Google Shape;500;p2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01" name="Google Shape;501;p2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02" name="Google Shape;502;p2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2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04" name="Google Shape;504;p25"/>
          <p:cNvSpPr txBox="1"/>
          <p:nvPr>
            <p:ph type="title"/>
          </p:nvPr>
        </p:nvSpPr>
        <p:spPr>
          <a:xfrm>
            <a:off x="1311963" y="2361963"/>
            <a:ext cx="6519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05" name="Google Shape;505;p25"/>
          <p:cNvSpPr txBox="1"/>
          <p:nvPr>
            <p:ph hasCustomPrompt="1" idx="2" type="title"/>
          </p:nvPr>
        </p:nvSpPr>
        <p:spPr>
          <a:xfrm>
            <a:off x="2996625" y="1243600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06" name="Google Shape;506;p25"/>
          <p:cNvSpPr txBox="1"/>
          <p:nvPr>
            <p:ph idx="1" type="subTitle"/>
          </p:nvPr>
        </p:nvSpPr>
        <p:spPr>
          <a:xfrm>
            <a:off x="1312121" y="3590288"/>
            <a:ext cx="65199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" name="Google Shape;508;p2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09" name="Google Shape;509;p2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0" name="Google Shape;510;p2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1" name="Google Shape;511;p2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2" name="Google Shape;512;p2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3" name="Google Shape;513;p2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14" name="Google Shape;514;p2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5" name="Google Shape;515;p2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16" name="Google Shape;516;p2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18" name="Google Shape;518;p2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19" name="Google Shape;519;p2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20" name="Google Shape;520;p2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21" name="Google Shape;521;p2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22" name="Google Shape;522;p2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p2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24" name="Google Shape;524;p26"/>
          <p:cNvSpPr txBox="1"/>
          <p:nvPr>
            <p:ph idx="1" type="subTitle"/>
          </p:nvPr>
        </p:nvSpPr>
        <p:spPr>
          <a:xfrm>
            <a:off x="715100" y="2793988"/>
            <a:ext cx="4163400" cy="11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525" name="Google Shape;525;p26"/>
          <p:cNvSpPr txBox="1"/>
          <p:nvPr>
            <p:ph type="title"/>
          </p:nvPr>
        </p:nvSpPr>
        <p:spPr>
          <a:xfrm>
            <a:off x="715100" y="1169300"/>
            <a:ext cx="4163400" cy="147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Google Shape;527;p2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28" name="Google Shape;528;p2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9" name="Google Shape;529;p2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0" name="Google Shape;530;p2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1" name="Google Shape;531;p2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2" name="Google Shape;532;p2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33" name="Google Shape;533;p2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4" name="Google Shape;534;p2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35" name="Google Shape;535;p2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37" name="Google Shape;537;p2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38" name="Google Shape;538;p2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39" name="Google Shape;539;p2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40" name="Google Shape;540;p2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41" name="Google Shape;541;p2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2" name="Google Shape;542;p2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43" name="Google Shape;543;p27"/>
          <p:cNvSpPr txBox="1"/>
          <p:nvPr>
            <p:ph idx="1" type="subTitle"/>
          </p:nvPr>
        </p:nvSpPr>
        <p:spPr>
          <a:xfrm>
            <a:off x="4723725" y="1981650"/>
            <a:ext cx="3705000" cy="11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544" name="Google Shape;544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" name="Google Shape;546;p2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47" name="Google Shape;547;p2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8" name="Google Shape;548;p2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9" name="Google Shape;549;p2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0" name="Google Shape;550;p2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1" name="Google Shape;551;p2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52" name="Google Shape;552;p2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3" name="Google Shape;553;p2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54" name="Google Shape;554;p2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56" name="Google Shape;556;p2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7" name="Google Shape;557;p28"/>
          <p:cNvSpPr txBox="1"/>
          <p:nvPr>
            <p:ph idx="1" type="subTitle"/>
          </p:nvPr>
        </p:nvSpPr>
        <p:spPr>
          <a:xfrm>
            <a:off x="721000" y="1893600"/>
            <a:ext cx="3931800" cy="135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558" name="Google Shape;558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559" name="Google Shape;559;p2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60" name="Google Shape;560;p2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61" name="Google Shape;561;p2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62" name="Google Shape;562;p2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2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9"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2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66" name="Google Shape;566;p2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7" name="Google Shape;567;p2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8" name="Google Shape;568;p2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9" name="Google Shape;569;p2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0" name="Google Shape;570;p2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71" name="Google Shape;571;p2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2" name="Google Shape;572;p2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73" name="Google Shape;573;p2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75" name="Google Shape;575;p2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76" name="Google Shape;576;p2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77" name="Google Shape;577;p2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78" name="Google Shape;578;p2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79" name="Google Shape;579;p2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0" name="Google Shape;580;p2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81" name="Google Shape;581;p29"/>
          <p:cNvSpPr txBox="1"/>
          <p:nvPr>
            <p:ph idx="1" type="subTitle"/>
          </p:nvPr>
        </p:nvSpPr>
        <p:spPr>
          <a:xfrm>
            <a:off x="713100" y="1134125"/>
            <a:ext cx="3739500" cy="347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0B36"/>
              </a:buClr>
              <a:buSzPts val="1600"/>
              <a:buFont typeface="Poppins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9pPr>
          </a:lstStyle>
          <a:p/>
        </p:txBody>
      </p:sp>
      <p:sp>
        <p:nvSpPr>
          <p:cNvPr id="582" name="Google Shape;582;p29"/>
          <p:cNvSpPr txBox="1"/>
          <p:nvPr>
            <p:ph idx="2" type="subTitle"/>
          </p:nvPr>
        </p:nvSpPr>
        <p:spPr>
          <a:xfrm>
            <a:off x="4689400" y="1134125"/>
            <a:ext cx="3739500" cy="347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0B36"/>
              </a:buClr>
              <a:buSzPts val="1600"/>
              <a:buFont typeface="Poppins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9pPr>
          </a:lstStyle>
          <a:p/>
        </p:txBody>
      </p:sp>
      <p:sp>
        <p:nvSpPr>
          <p:cNvPr id="583" name="Google Shape;583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5" name="Google Shape;585;p3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86" name="Google Shape;586;p3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7" name="Google Shape;587;p3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8" name="Google Shape;588;p3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9" name="Google Shape;589;p3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90" name="Google Shape;590;p3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91" name="Google Shape;591;p3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2" name="Google Shape;592;p3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93" name="Google Shape;593;p3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95" name="Google Shape;595;p3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96" name="Google Shape;596;p3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597" name="Google Shape;597;p3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98" name="Google Shape;598;p3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599" name="Google Shape;599;p3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0" name="Google Shape;600;p3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01" name="Google Shape;601;p30"/>
          <p:cNvSpPr txBox="1"/>
          <p:nvPr>
            <p:ph type="ctrTitle"/>
          </p:nvPr>
        </p:nvSpPr>
        <p:spPr>
          <a:xfrm>
            <a:off x="2425000" y="722750"/>
            <a:ext cx="4297800" cy="94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2" name="Google Shape;602;p30"/>
          <p:cNvSpPr txBox="1"/>
          <p:nvPr>
            <p:ph idx="1" type="subTitle"/>
          </p:nvPr>
        </p:nvSpPr>
        <p:spPr>
          <a:xfrm>
            <a:off x="2426950" y="1707225"/>
            <a:ext cx="4293900" cy="83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03" name="Google Shape;603;p30"/>
          <p:cNvSpPr txBox="1"/>
          <p:nvPr/>
        </p:nvSpPr>
        <p:spPr>
          <a:xfrm>
            <a:off x="1786325" y="3350375"/>
            <a:ext cx="55971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, and includes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, 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50" name="Google Shape;50;p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" name="Google Shape;54;p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5" name="Google Shape;55;p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57" name="Google Shape;57;p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9" name="Google Shape;59;p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0" name="Google Shape;60;p4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61" name="Google Shape;61;p4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2" name="Google Shape;62;p4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63" name="Google Shape;63;p4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4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5" name="Google Shape;65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6" name="Google Shape;66;p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5908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AutoNum type="arabicPeriod"/>
              <a:defRPr sz="1000">
                <a:solidFill>
                  <a:srgbClr val="434343"/>
                </a:solidFill>
              </a:defRPr>
            </a:lvl1pPr>
            <a:lvl2pPr indent="-25908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indent="-25908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indent="-25908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indent="-259079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indent="-259079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indent="-259079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indent="-259079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indent="-259079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" name="Google Shape;605;p3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606" name="Google Shape;606;p3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7" name="Google Shape;607;p3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8" name="Google Shape;608;p3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9" name="Google Shape;609;p3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0" name="Google Shape;610;p3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11" name="Google Shape;611;p3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2" name="Google Shape;612;p3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613" name="Google Shape;613;p3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1"/>
            <p:cNvSpPr/>
            <p:nvPr/>
          </p:nvSpPr>
          <p:spPr>
            <a:xfrm>
              <a:off x="253750" y="130008"/>
              <a:ext cx="218100" cy="218100"/>
            </a:xfrm>
            <a:prstGeom prst="smileyFace">
              <a:avLst>
                <a:gd fmla="val 4653" name="adj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15" name="Google Shape;615;p3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6" name="Google Shape;616;p31"/>
          <p:cNvSpPr/>
          <p:nvPr/>
        </p:nvSpPr>
        <p:spPr>
          <a:xfrm>
            <a:off x="6760300" y="117804"/>
            <a:ext cx="2161200" cy="25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7" name="Google Shape;617;p31"/>
          <p:cNvGrpSpPr/>
          <p:nvPr/>
        </p:nvGrpSpPr>
        <p:grpSpPr>
          <a:xfrm>
            <a:off x="8712862" y="137154"/>
            <a:ext cx="132938" cy="218080"/>
            <a:chOff x="4113132" y="2072643"/>
            <a:chExt cx="406290" cy="666503"/>
          </a:xfrm>
        </p:grpSpPr>
        <p:sp>
          <p:nvSpPr>
            <p:cNvPr id="618" name="Google Shape;618;p31"/>
            <p:cNvSpPr/>
            <p:nvPr/>
          </p:nvSpPr>
          <p:spPr>
            <a:xfrm>
              <a:off x="4113132" y="2072643"/>
              <a:ext cx="406290" cy="662825"/>
            </a:xfrm>
            <a:custGeom>
              <a:rect b="b" l="l" r="r" t="t"/>
              <a:pathLst>
                <a:path extrusionOk="0" h="18014" w="11042">
                  <a:moveTo>
                    <a:pt x="0" y="0"/>
                  </a:moveTo>
                  <a:lnTo>
                    <a:pt x="0" y="1001"/>
                  </a:lnTo>
                  <a:lnTo>
                    <a:pt x="0" y="2002"/>
                  </a:lnTo>
                  <a:lnTo>
                    <a:pt x="1001" y="2002"/>
                  </a:lnTo>
                  <a:lnTo>
                    <a:pt x="1001" y="6005"/>
                  </a:lnTo>
                  <a:lnTo>
                    <a:pt x="2002" y="6005"/>
                  </a:lnTo>
                  <a:lnTo>
                    <a:pt x="2002" y="7005"/>
                  </a:lnTo>
                  <a:lnTo>
                    <a:pt x="3002" y="7005"/>
                  </a:lnTo>
                  <a:lnTo>
                    <a:pt x="3002" y="8006"/>
                  </a:lnTo>
                  <a:lnTo>
                    <a:pt x="4003" y="8006"/>
                  </a:lnTo>
                  <a:lnTo>
                    <a:pt x="4003" y="9007"/>
                  </a:lnTo>
                  <a:lnTo>
                    <a:pt x="4003" y="10008"/>
                  </a:lnTo>
                  <a:lnTo>
                    <a:pt x="3002" y="10008"/>
                  </a:lnTo>
                  <a:lnTo>
                    <a:pt x="3002" y="11008"/>
                  </a:lnTo>
                  <a:lnTo>
                    <a:pt x="2002" y="11008"/>
                  </a:lnTo>
                  <a:lnTo>
                    <a:pt x="2002" y="12009"/>
                  </a:lnTo>
                  <a:lnTo>
                    <a:pt x="1001" y="12009"/>
                  </a:lnTo>
                  <a:lnTo>
                    <a:pt x="1001" y="16012"/>
                  </a:lnTo>
                  <a:lnTo>
                    <a:pt x="0" y="16012"/>
                  </a:lnTo>
                  <a:lnTo>
                    <a:pt x="0" y="17013"/>
                  </a:lnTo>
                  <a:lnTo>
                    <a:pt x="0" y="18013"/>
                  </a:lnTo>
                  <a:lnTo>
                    <a:pt x="11042" y="18013"/>
                  </a:lnTo>
                  <a:lnTo>
                    <a:pt x="11042" y="17013"/>
                  </a:lnTo>
                  <a:lnTo>
                    <a:pt x="11042" y="16012"/>
                  </a:lnTo>
                  <a:lnTo>
                    <a:pt x="10041" y="16012"/>
                  </a:lnTo>
                  <a:lnTo>
                    <a:pt x="10041" y="12009"/>
                  </a:lnTo>
                  <a:lnTo>
                    <a:pt x="9040" y="12009"/>
                  </a:lnTo>
                  <a:lnTo>
                    <a:pt x="9040" y="11008"/>
                  </a:lnTo>
                  <a:lnTo>
                    <a:pt x="8039" y="11008"/>
                  </a:lnTo>
                  <a:lnTo>
                    <a:pt x="8039" y="10008"/>
                  </a:lnTo>
                  <a:lnTo>
                    <a:pt x="7039" y="10008"/>
                  </a:lnTo>
                  <a:lnTo>
                    <a:pt x="7039" y="9007"/>
                  </a:lnTo>
                  <a:lnTo>
                    <a:pt x="7039" y="8006"/>
                  </a:lnTo>
                  <a:lnTo>
                    <a:pt x="8039" y="8006"/>
                  </a:lnTo>
                  <a:lnTo>
                    <a:pt x="8039" y="7005"/>
                  </a:lnTo>
                  <a:lnTo>
                    <a:pt x="9040" y="7005"/>
                  </a:lnTo>
                  <a:lnTo>
                    <a:pt x="9040" y="6005"/>
                  </a:lnTo>
                  <a:lnTo>
                    <a:pt x="10041" y="6005"/>
                  </a:lnTo>
                  <a:lnTo>
                    <a:pt x="10041" y="2002"/>
                  </a:lnTo>
                  <a:lnTo>
                    <a:pt x="11042" y="2002"/>
                  </a:lnTo>
                  <a:lnTo>
                    <a:pt x="11042" y="1001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1"/>
            <p:cNvSpPr/>
            <p:nvPr/>
          </p:nvSpPr>
          <p:spPr>
            <a:xfrm>
              <a:off x="4260422" y="2367223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1"/>
            <p:cNvSpPr/>
            <p:nvPr/>
          </p:nvSpPr>
          <p:spPr>
            <a:xfrm>
              <a:off x="4260422" y="2405269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1"/>
            <p:cNvSpPr/>
            <p:nvPr/>
          </p:nvSpPr>
          <p:spPr>
            <a:xfrm>
              <a:off x="4223590" y="2442064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1"/>
            <p:cNvSpPr/>
            <p:nvPr/>
          </p:nvSpPr>
          <p:spPr>
            <a:xfrm>
              <a:off x="4186758" y="2478895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1"/>
            <p:cNvSpPr/>
            <p:nvPr/>
          </p:nvSpPr>
          <p:spPr>
            <a:xfrm>
              <a:off x="4223590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31"/>
            <p:cNvSpPr/>
            <p:nvPr/>
          </p:nvSpPr>
          <p:spPr>
            <a:xfrm>
              <a:off x="4186758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31"/>
            <p:cNvSpPr/>
            <p:nvPr/>
          </p:nvSpPr>
          <p:spPr>
            <a:xfrm>
              <a:off x="4149964" y="2146269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1"/>
                  </a:moveTo>
                  <a:lnTo>
                    <a:pt x="0" y="4004"/>
                  </a:lnTo>
                  <a:lnTo>
                    <a:pt x="1001" y="400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1"/>
            <p:cNvSpPr/>
            <p:nvPr/>
          </p:nvSpPr>
          <p:spPr>
            <a:xfrm>
              <a:off x="4113132" y="2072643"/>
              <a:ext cx="406290" cy="73664"/>
            </a:xfrm>
            <a:custGeom>
              <a:rect b="b" l="l" r="r" t="t"/>
              <a:pathLst>
                <a:path extrusionOk="0" h="2002" w="11042">
                  <a:moveTo>
                    <a:pt x="0" y="0"/>
                  </a:moveTo>
                  <a:lnTo>
                    <a:pt x="0" y="1001"/>
                  </a:lnTo>
                  <a:lnTo>
                    <a:pt x="0" y="2002"/>
                  </a:lnTo>
                  <a:lnTo>
                    <a:pt x="11042" y="2002"/>
                  </a:lnTo>
                  <a:lnTo>
                    <a:pt x="11042" y="1001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1"/>
            <p:cNvSpPr/>
            <p:nvPr/>
          </p:nvSpPr>
          <p:spPr>
            <a:xfrm>
              <a:off x="4334049" y="2367223"/>
              <a:ext cx="36869" cy="36832"/>
            </a:xfrm>
            <a:custGeom>
              <a:rect b="b" l="l" r="r" t="t"/>
              <a:pathLst>
                <a:path extrusionOk="0" h="1001" w="1002">
                  <a:moveTo>
                    <a:pt x="1" y="0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1"/>
            <p:cNvSpPr/>
            <p:nvPr/>
          </p:nvSpPr>
          <p:spPr>
            <a:xfrm>
              <a:off x="4334049" y="2405269"/>
              <a:ext cx="36869" cy="36832"/>
            </a:xfrm>
            <a:custGeom>
              <a:rect b="b" l="l" r="r" t="t"/>
              <a:pathLst>
                <a:path extrusionOk="0" h="1001" w="1002">
                  <a:moveTo>
                    <a:pt x="1" y="0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1"/>
            <p:cNvSpPr/>
            <p:nvPr/>
          </p:nvSpPr>
          <p:spPr>
            <a:xfrm>
              <a:off x="4370881" y="2442064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1"/>
            <p:cNvSpPr/>
            <p:nvPr/>
          </p:nvSpPr>
          <p:spPr>
            <a:xfrm>
              <a:off x="4408927" y="2478895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1"/>
            <p:cNvSpPr/>
            <p:nvPr/>
          </p:nvSpPr>
          <p:spPr>
            <a:xfrm>
              <a:off x="4370881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1"/>
            <p:cNvSpPr/>
            <p:nvPr/>
          </p:nvSpPr>
          <p:spPr>
            <a:xfrm>
              <a:off x="4297217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2" y="1001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1"/>
            <p:cNvSpPr/>
            <p:nvPr/>
          </p:nvSpPr>
          <p:spPr>
            <a:xfrm>
              <a:off x="4260422" y="2256728"/>
              <a:ext cx="36832" cy="36869"/>
            </a:xfrm>
            <a:custGeom>
              <a:rect b="b" l="l" r="r" t="t"/>
              <a:pathLst>
                <a:path extrusionOk="0" h="1002" w="1001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1"/>
            <p:cNvSpPr/>
            <p:nvPr/>
          </p:nvSpPr>
          <p:spPr>
            <a:xfrm>
              <a:off x="4334049" y="2256728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1"/>
            <p:cNvSpPr/>
            <p:nvPr/>
          </p:nvSpPr>
          <p:spPr>
            <a:xfrm>
              <a:off x="4408927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1"/>
            <p:cNvSpPr/>
            <p:nvPr/>
          </p:nvSpPr>
          <p:spPr>
            <a:xfrm>
              <a:off x="4445758" y="2146269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1"/>
                  </a:moveTo>
                  <a:lnTo>
                    <a:pt x="0" y="4004"/>
                  </a:lnTo>
                  <a:lnTo>
                    <a:pt x="1001" y="400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1"/>
            <p:cNvSpPr/>
            <p:nvPr/>
          </p:nvSpPr>
          <p:spPr>
            <a:xfrm>
              <a:off x="4149964" y="2515727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0"/>
                  </a:moveTo>
                  <a:lnTo>
                    <a:pt x="0" y="4003"/>
                  </a:lnTo>
                  <a:lnTo>
                    <a:pt x="1001" y="4003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1"/>
            <p:cNvSpPr/>
            <p:nvPr/>
          </p:nvSpPr>
          <p:spPr>
            <a:xfrm>
              <a:off x="4113132" y="2663017"/>
              <a:ext cx="406290" cy="76129"/>
            </a:xfrm>
            <a:custGeom>
              <a:rect b="b" l="l" r="r" t="t"/>
              <a:pathLst>
                <a:path extrusionOk="0" h="2069" w="11042">
                  <a:moveTo>
                    <a:pt x="0" y="0"/>
                  </a:moveTo>
                  <a:lnTo>
                    <a:pt x="0" y="1068"/>
                  </a:lnTo>
                  <a:lnTo>
                    <a:pt x="0" y="2068"/>
                  </a:lnTo>
                  <a:lnTo>
                    <a:pt x="11042" y="2068"/>
                  </a:lnTo>
                  <a:lnTo>
                    <a:pt x="11042" y="1068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1"/>
            <p:cNvSpPr/>
            <p:nvPr/>
          </p:nvSpPr>
          <p:spPr>
            <a:xfrm>
              <a:off x="4223590" y="2515727"/>
              <a:ext cx="185373" cy="110495"/>
            </a:xfrm>
            <a:custGeom>
              <a:rect b="b" l="l" r="r" t="t"/>
              <a:pathLst>
                <a:path extrusionOk="0" h="3003" w="5038">
                  <a:moveTo>
                    <a:pt x="2002" y="0"/>
                  </a:moveTo>
                  <a:lnTo>
                    <a:pt x="2002" y="1001"/>
                  </a:lnTo>
                  <a:lnTo>
                    <a:pt x="1001" y="1001"/>
                  </a:lnTo>
                  <a:lnTo>
                    <a:pt x="1001" y="2002"/>
                  </a:lnTo>
                  <a:lnTo>
                    <a:pt x="0" y="2002"/>
                  </a:lnTo>
                  <a:lnTo>
                    <a:pt x="0" y="3002"/>
                  </a:lnTo>
                  <a:lnTo>
                    <a:pt x="5037" y="3002"/>
                  </a:lnTo>
                  <a:lnTo>
                    <a:pt x="5037" y="2002"/>
                  </a:lnTo>
                  <a:lnTo>
                    <a:pt x="4003" y="2002"/>
                  </a:lnTo>
                  <a:lnTo>
                    <a:pt x="4003" y="1001"/>
                  </a:lnTo>
                  <a:lnTo>
                    <a:pt x="3003" y="1001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31"/>
            <p:cNvSpPr/>
            <p:nvPr/>
          </p:nvSpPr>
          <p:spPr>
            <a:xfrm>
              <a:off x="4445758" y="2515727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0"/>
                  </a:moveTo>
                  <a:lnTo>
                    <a:pt x="0" y="4003"/>
                  </a:lnTo>
                  <a:lnTo>
                    <a:pt x="1001" y="4003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"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2" name="Google Shape;642;p3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643" name="Google Shape;643;p3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4" name="Google Shape;644;p3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5" name="Google Shape;645;p3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6" name="Google Shape;646;p3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7" name="Google Shape;647;p3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48" name="Google Shape;648;p3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9" name="Google Shape;649;p3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650" name="Google Shape;650;p3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2"/>
            <p:cNvSpPr/>
            <p:nvPr/>
          </p:nvSpPr>
          <p:spPr>
            <a:xfrm>
              <a:off x="253750" y="130008"/>
              <a:ext cx="218100" cy="218100"/>
            </a:xfrm>
            <a:prstGeom prst="leftRightArrowCallout">
              <a:avLst>
                <a:gd fmla="val 34916" name="adj1"/>
                <a:gd fmla="val 25000" name="adj2"/>
                <a:gd fmla="val 35030" name="adj3"/>
                <a:gd fmla="val 48123" name="adj4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52" name="Google Shape;652;p3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3" name="Google Shape;653;p32"/>
          <p:cNvSpPr/>
          <p:nvPr/>
        </p:nvSpPr>
        <p:spPr>
          <a:xfrm>
            <a:off x="6760300" y="117804"/>
            <a:ext cx="2161200" cy="25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32"/>
          <p:cNvSpPr/>
          <p:nvPr/>
        </p:nvSpPr>
        <p:spPr>
          <a:xfrm>
            <a:off x="8690995" y="137150"/>
            <a:ext cx="152400" cy="2181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9" name="Google Shape;659;p3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660" name="Google Shape;660;p3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1" name="Google Shape;661;p3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2" name="Google Shape;662;p3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3" name="Google Shape;663;p3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4" name="Google Shape;664;p3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65" name="Google Shape;665;p3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66" name="Google Shape;666;p3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667" name="Google Shape;667;p3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4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69" name="Google Shape;669;p3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70" name="Google Shape;670;p34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671" name="Google Shape;671;p34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72" name="Google Shape;672;p34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673" name="Google Shape;673;p34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4" name="Google Shape;674;p34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75" name="Google Shape;675;p34"/>
          <p:cNvSpPr txBox="1"/>
          <p:nvPr>
            <p:ph type="ctrTitle"/>
          </p:nvPr>
        </p:nvSpPr>
        <p:spPr>
          <a:xfrm>
            <a:off x="715150" y="941500"/>
            <a:ext cx="7713600" cy="303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8500">
                <a:solidFill>
                  <a:srgbClr val="191919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676" name="Google Shape;676;p34"/>
          <p:cNvSpPr txBox="1"/>
          <p:nvPr>
            <p:ph idx="1" type="subTitle"/>
          </p:nvPr>
        </p:nvSpPr>
        <p:spPr>
          <a:xfrm>
            <a:off x="715250" y="3952400"/>
            <a:ext cx="7713600" cy="2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677" name="Google Shape;677;p34"/>
          <p:cNvSpPr/>
          <p:nvPr/>
        </p:nvSpPr>
        <p:spPr>
          <a:xfrm>
            <a:off x="0" y="-11775"/>
            <a:ext cx="0" cy="1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9" name="Google Shape;679;p3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680" name="Google Shape;680;p3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1" name="Google Shape;681;p3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2" name="Google Shape;682;p3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3" name="Google Shape;683;p3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4" name="Google Shape;684;p3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85" name="Google Shape;685;p3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6" name="Google Shape;686;p3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687" name="Google Shape;687;p3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89" name="Google Shape;689;p3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90" name="Google Shape;690;p3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691" name="Google Shape;691;p3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92" name="Google Shape;692;p3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693" name="Google Shape;693;p3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4" name="Google Shape;694;p3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95" name="Google Shape;695;p35"/>
          <p:cNvSpPr txBox="1"/>
          <p:nvPr>
            <p:ph type="title"/>
          </p:nvPr>
        </p:nvSpPr>
        <p:spPr>
          <a:xfrm>
            <a:off x="1908675" y="2364788"/>
            <a:ext cx="5326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96" name="Google Shape;696;p35"/>
          <p:cNvSpPr txBox="1"/>
          <p:nvPr>
            <p:ph hasCustomPrompt="1" idx="2" type="title"/>
          </p:nvPr>
        </p:nvSpPr>
        <p:spPr>
          <a:xfrm>
            <a:off x="2996625" y="1522988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97" name="Google Shape;697;p35"/>
          <p:cNvSpPr txBox="1"/>
          <p:nvPr>
            <p:ph idx="1" type="subTitle"/>
          </p:nvPr>
        </p:nvSpPr>
        <p:spPr>
          <a:xfrm>
            <a:off x="1908825" y="3310913"/>
            <a:ext cx="53265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9" name="Google Shape;699;p3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00" name="Google Shape;700;p3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01" name="Google Shape;701;p3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02" name="Google Shape;702;p3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03" name="Google Shape;703;p3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04" name="Google Shape;704;p3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05" name="Google Shape;705;p3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6" name="Google Shape;706;p3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07" name="Google Shape;707;p3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3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09" name="Google Shape;709;p3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10" name="Google Shape;710;p3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711" name="Google Shape;711;p3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12" name="Google Shape;712;p3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713" name="Google Shape;713;p3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4" name="Google Shape;714;p3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15" name="Google Shape;715;p3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16" name="Google Shape;716;p36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5908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AutoNum type="arabicPeriod"/>
              <a:defRPr sz="1000">
                <a:solidFill>
                  <a:srgbClr val="434343"/>
                </a:solidFill>
              </a:defRPr>
            </a:lvl1pPr>
            <a:lvl2pPr indent="-25908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indent="-25908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indent="-25908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indent="-259079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indent="-259079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indent="-259079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indent="-259079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indent="-259079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" name="Google Shape;718;p3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19" name="Google Shape;719;p3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20" name="Google Shape;720;p3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21" name="Google Shape;721;p3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22" name="Google Shape;722;p3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23" name="Google Shape;723;p3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24" name="Google Shape;724;p3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25" name="Google Shape;725;p3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26" name="Google Shape;726;p3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3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28" name="Google Shape;728;p3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29" name="Google Shape;729;p3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730" name="Google Shape;730;p3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31" name="Google Shape;731;p3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732" name="Google Shape;732;p3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3" name="Google Shape;733;p3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34" name="Google Shape;734;p37"/>
          <p:cNvSpPr txBox="1"/>
          <p:nvPr>
            <p:ph idx="1" type="subTitle"/>
          </p:nvPr>
        </p:nvSpPr>
        <p:spPr>
          <a:xfrm>
            <a:off x="897338" y="1992600"/>
            <a:ext cx="33906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35" name="Google Shape;735;p37"/>
          <p:cNvSpPr txBox="1"/>
          <p:nvPr>
            <p:ph idx="2" type="subTitle"/>
          </p:nvPr>
        </p:nvSpPr>
        <p:spPr>
          <a:xfrm>
            <a:off x="4856037" y="1992600"/>
            <a:ext cx="33906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36" name="Google Shape;736;p37"/>
          <p:cNvSpPr txBox="1"/>
          <p:nvPr>
            <p:ph idx="3" type="subTitle"/>
          </p:nvPr>
        </p:nvSpPr>
        <p:spPr>
          <a:xfrm>
            <a:off x="897338" y="2437500"/>
            <a:ext cx="3390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7" name="Google Shape;737;p37"/>
          <p:cNvSpPr txBox="1"/>
          <p:nvPr>
            <p:ph idx="4" type="subTitle"/>
          </p:nvPr>
        </p:nvSpPr>
        <p:spPr>
          <a:xfrm>
            <a:off x="4856038" y="2437500"/>
            <a:ext cx="3390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8" name="Google Shape;738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0" name="Google Shape;740;p3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41" name="Google Shape;741;p3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42" name="Google Shape;742;p3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43" name="Google Shape;743;p3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44" name="Google Shape;744;p3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45" name="Google Shape;745;p3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46" name="Google Shape;746;p3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47" name="Google Shape;747;p3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48" name="Google Shape;748;p3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3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50" name="Google Shape;750;p3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51" name="Google Shape;751;p3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752" name="Google Shape;752;p3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53" name="Google Shape;753;p3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754" name="Google Shape;754;p3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5" name="Google Shape;755;p3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56" name="Google Shape;756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8" name="Google Shape;758;p3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59" name="Google Shape;759;p3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0" name="Google Shape;760;p3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1" name="Google Shape;761;p3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2" name="Google Shape;762;p3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3" name="Google Shape;763;p3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64" name="Google Shape;764;p3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65" name="Google Shape;765;p3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66" name="Google Shape;766;p3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3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68" name="Google Shape;768;p3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69" name="Google Shape;769;p3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770" name="Google Shape;770;p3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1" name="Google Shape;771;p3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772" name="Google Shape;772;p3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3" name="Google Shape;773;p3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74" name="Google Shape;774;p3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75" name="Google Shape;775;p39"/>
          <p:cNvSpPr txBox="1"/>
          <p:nvPr>
            <p:ph idx="1" type="body"/>
          </p:nvPr>
        </p:nvSpPr>
        <p:spPr>
          <a:xfrm>
            <a:off x="720000" y="1152475"/>
            <a:ext cx="51993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4C96"/>
              </a:buClr>
              <a:buSzPts val="1600"/>
              <a:buFont typeface="Poppins"/>
              <a:buChar char="●"/>
              <a:defRPr sz="15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7" name="Google Shape;777;p4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78" name="Google Shape;778;p4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9" name="Google Shape;779;p4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0" name="Google Shape;780;p4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1" name="Google Shape;781;p4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2" name="Google Shape;782;p4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83" name="Google Shape;783;p4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4" name="Google Shape;784;p4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85" name="Google Shape;785;p4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4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87" name="Google Shape;787;p4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88" name="Google Shape;788;p4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789" name="Google Shape;789;p4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90" name="Google Shape;790;p4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791" name="Google Shape;791;p4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2" name="Google Shape;792;p4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93" name="Google Shape;793;p40"/>
          <p:cNvSpPr txBox="1"/>
          <p:nvPr>
            <p:ph type="title"/>
          </p:nvPr>
        </p:nvSpPr>
        <p:spPr>
          <a:xfrm>
            <a:off x="715050" y="960600"/>
            <a:ext cx="7713900" cy="32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1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5" name="Google Shape;795;p4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796" name="Google Shape;796;p4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7" name="Google Shape;797;p4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8" name="Google Shape;798;p4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9" name="Google Shape;799;p4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00" name="Google Shape;800;p4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01" name="Google Shape;801;p4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2" name="Google Shape;802;p4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803" name="Google Shape;803;p4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41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05" name="Google Shape;805;p4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06" name="Google Shape;806;p41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07" name="Google Shape;807;p41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08" name="Google Shape;808;p41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09" name="Google Shape;809;p41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41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11" name="Google Shape;811;p41"/>
          <p:cNvSpPr txBox="1"/>
          <p:nvPr>
            <p:ph type="title"/>
          </p:nvPr>
        </p:nvSpPr>
        <p:spPr>
          <a:xfrm>
            <a:off x="715100" y="1547575"/>
            <a:ext cx="4661100" cy="64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12" name="Google Shape;812;p41"/>
          <p:cNvSpPr txBox="1"/>
          <p:nvPr>
            <p:ph idx="1" type="subTitle"/>
          </p:nvPr>
        </p:nvSpPr>
        <p:spPr>
          <a:xfrm>
            <a:off x="715100" y="2305922"/>
            <a:ext cx="4661100" cy="129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oogle Shape;68;p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69" name="Google Shape;69;p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74" name="Google Shape;74;p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5" name="Google Shape;75;p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76" name="Google Shape;76;p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8" name="Google Shape;78;p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9" name="Google Shape;79;p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0" name="Google Shape;80;p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1" name="Google Shape;81;p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2" name="Google Shape;82;p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4" name="Google Shape;84;p5"/>
          <p:cNvSpPr txBox="1"/>
          <p:nvPr>
            <p:ph idx="1" type="subTitle"/>
          </p:nvPr>
        </p:nvSpPr>
        <p:spPr>
          <a:xfrm>
            <a:off x="897338" y="1992600"/>
            <a:ext cx="33906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" name="Google Shape;85;p5"/>
          <p:cNvSpPr txBox="1"/>
          <p:nvPr>
            <p:ph idx="2" type="subTitle"/>
          </p:nvPr>
        </p:nvSpPr>
        <p:spPr>
          <a:xfrm>
            <a:off x="4856037" y="1992600"/>
            <a:ext cx="33906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6" name="Google Shape;86;p5"/>
          <p:cNvSpPr txBox="1"/>
          <p:nvPr>
            <p:ph idx="3" type="subTitle"/>
          </p:nvPr>
        </p:nvSpPr>
        <p:spPr>
          <a:xfrm>
            <a:off x="897338" y="2437500"/>
            <a:ext cx="3390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5"/>
          <p:cNvSpPr txBox="1"/>
          <p:nvPr>
            <p:ph idx="4" type="subTitle"/>
          </p:nvPr>
        </p:nvSpPr>
        <p:spPr>
          <a:xfrm>
            <a:off x="4856038" y="2437500"/>
            <a:ext cx="3390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oogle Shape;814;p4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815" name="Google Shape;815;p4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6" name="Google Shape;816;p4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7" name="Google Shape;817;p4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8" name="Google Shape;818;p4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9" name="Google Shape;819;p4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20" name="Google Shape;820;p4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1" name="Google Shape;821;p4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822" name="Google Shape;822;p4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42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24" name="Google Shape;824;p4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25" name="Google Shape;825;p42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26" name="Google Shape;826;p42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7" name="Google Shape;827;p42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28" name="Google Shape;828;p42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42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30" name="Google Shape;830;p42"/>
          <p:cNvSpPr txBox="1"/>
          <p:nvPr>
            <p:ph type="title"/>
          </p:nvPr>
        </p:nvSpPr>
        <p:spPr>
          <a:xfrm>
            <a:off x="715100" y="4044450"/>
            <a:ext cx="7713900" cy="564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2" name="Google Shape;832;p4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833" name="Google Shape;833;p4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4" name="Google Shape;834;p4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5" name="Google Shape;835;p4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6" name="Google Shape;836;p4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37" name="Google Shape;837;p4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38" name="Google Shape;838;p4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9" name="Google Shape;839;p4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840" name="Google Shape;840;p4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43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42" name="Google Shape;842;p4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43" name="Google Shape;843;p43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44" name="Google Shape;844;p43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45" name="Google Shape;845;p43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46" name="Google Shape;846;p43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7" name="Google Shape;847;p43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48" name="Google Shape;848;p43"/>
          <p:cNvSpPr txBox="1"/>
          <p:nvPr>
            <p:ph hasCustomPrompt="1" type="title"/>
          </p:nvPr>
        </p:nvSpPr>
        <p:spPr>
          <a:xfrm>
            <a:off x="1284000" y="1459475"/>
            <a:ext cx="6576000" cy="151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849" name="Google Shape;849;p43"/>
          <p:cNvSpPr txBox="1"/>
          <p:nvPr>
            <p:ph idx="1" type="subTitle"/>
          </p:nvPr>
        </p:nvSpPr>
        <p:spPr>
          <a:xfrm>
            <a:off x="1284000" y="2970625"/>
            <a:ext cx="65760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2" name="Google Shape;852;p4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853" name="Google Shape;853;p4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54" name="Google Shape;854;p4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55" name="Google Shape;855;p4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56" name="Google Shape;856;p4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57" name="Google Shape;857;p4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58" name="Google Shape;858;p4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9" name="Google Shape;859;p4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860" name="Google Shape;860;p4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4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62" name="Google Shape;862;p4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63" name="Google Shape;863;p4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64" name="Google Shape;864;p4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65" name="Google Shape;865;p4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66" name="Google Shape;866;p4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7" name="Google Shape;867;p4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68" name="Google Shape;868;p45"/>
          <p:cNvSpPr txBox="1"/>
          <p:nvPr>
            <p:ph type="title"/>
          </p:nvPr>
        </p:nvSpPr>
        <p:spPr>
          <a:xfrm>
            <a:off x="1407500" y="6371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69" name="Google Shape;869;p45"/>
          <p:cNvSpPr txBox="1"/>
          <p:nvPr>
            <p:ph hasCustomPrompt="1" idx="2" type="title"/>
          </p:nvPr>
        </p:nvSpPr>
        <p:spPr>
          <a:xfrm>
            <a:off x="715100" y="6371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0" name="Google Shape;870;p45"/>
          <p:cNvSpPr txBox="1"/>
          <p:nvPr>
            <p:ph idx="1" type="subTitle"/>
          </p:nvPr>
        </p:nvSpPr>
        <p:spPr>
          <a:xfrm>
            <a:off x="722600" y="10194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1" name="Google Shape;871;p45"/>
          <p:cNvSpPr txBox="1"/>
          <p:nvPr>
            <p:ph idx="3" type="title"/>
          </p:nvPr>
        </p:nvSpPr>
        <p:spPr>
          <a:xfrm>
            <a:off x="1407500" y="145930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72" name="Google Shape;872;p45"/>
          <p:cNvSpPr txBox="1"/>
          <p:nvPr>
            <p:ph hasCustomPrompt="1" idx="4" type="title"/>
          </p:nvPr>
        </p:nvSpPr>
        <p:spPr>
          <a:xfrm>
            <a:off x="718850" y="145930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3" name="Google Shape;873;p45"/>
          <p:cNvSpPr txBox="1"/>
          <p:nvPr>
            <p:ph idx="5" type="subTitle"/>
          </p:nvPr>
        </p:nvSpPr>
        <p:spPr>
          <a:xfrm>
            <a:off x="725560" y="184160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4" name="Google Shape;874;p45"/>
          <p:cNvSpPr txBox="1"/>
          <p:nvPr>
            <p:ph idx="6" type="title"/>
          </p:nvPr>
        </p:nvSpPr>
        <p:spPr>
          <a:xfrm>
            <a:off x="1407500" y="22814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75" name="Google Shape;875;p45"/>
          <p:cNvSpPr txBox="1"/>
          <p:nvPr>
            <p:ph hasCustomPrompt="1" idx="7" type="title"/>
          </p:nvPr>
        </p:nvSpPr>
        <p:spPr>
          <a:xfrm>
            <a:off x="718850" y="22814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6" name="Google Shape;876;p45"/>
          <p:cNvSpPr txBox="1"/>
          <p:nvPr>
            <p:ph idx="8" type="subTitle"/>
          </p:nvPr>
        </p:nvSpPr>
        <p:spPr>
          <a:xfrm>
            <a:off x="725560" y="26637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7" name="Google Shape;877;p45"/>
          <p:cNvSpPr txBox="1"/>
          <p:nvPr>
            <p:ph idx="9" type="title"/>
          </p:nvPr>
        </p:nvSpPr>
        <p:spPr>
          <a:xfrm>
            <a:off x="1407500" y="317980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78" name="Google Shape;878;p45"/>
          <p:cNvSpPr txBox="1"/>
          <p:nvPr>
            <p:ph hasCustomPrompt="1" idx="13" type="title"/>
          </p:nvPr>
        </p:nvSpPr>
        <p:spPr>
          <a:xfrm>
            <a:off x="718850" y="317980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9" name="Google Shape;879;p45"/>
          <p:cNvSpPr txBox="1"/>
          <p:nvPr>
            <p:ph idx="14" type="subTitle"/>
          </p:nvPr>
        </p:nvSpPr>
        <p:spPr>
          <a:xfrm>
            <a:off x="725560" y="356210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0" name="Google Shape;880;p45"/>
          <p:cNvSpPr txBox="1"/>
          <p:nvPr>
            <p:ph idx="15" type="title"/>
          </p:nvPr>
        </p:nvSpPr>
        <p:spPr>
          <a:xfrm>
            <a:off x="1407500" y="400195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6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81" name="Google Shape;881;p45"/>
          <p:cNvSpPr txBox="1"/>
          <p:nvPr>
            <p:ph hasCustomPrompt="1" idx="16" type="title"/>
          </p:nvPr>
        </p:nvSpPr>
        <p:spPr>
          <a:xfrm>
            <a:off x="718850" y="400195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2" name="Google Shape;882;p45"/>
          <p:cNvSpPr txBox="1"/>
          <p:nvPr>
            <p:ph idx="17" type="subTitle"/>
          </p:nvPr>
        </p:nvSpPr>
        <p:spPr>
          <a:xfrm>
            <a:off x="725560" y="438425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4" name="Google Shape;884;p4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885" name="Google Shape;885;p4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6" name="Google Shape;886;p4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7" name="Google Shape;887;p4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8" name="Google Shape;888;p4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9" name="Google Shape;889;p4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90" name="Google Shape;890;p4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1" name="Google Shape;891;p4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892" name="Google Shape;892;p4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4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94" name="Google Shape;894;p4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95" name="Google Shape;895;p4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896" name="Google Shape;896;p4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97" name="Google Shape;897;p4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898" name="Google Shape;898;p4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9" name="Google Shape;899;p4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00" name="Google Shape;900;p46"/>
          <p:cNvSpPr txBox="1"/>
          <p:nvPr>
            <p:ph type="title"/>
          </p:nvPr>
        </p:nvSpPr>
        <p:spPr>
          <a:xfrm>
            <a:off x="2290050" y="3277575"/>
            <a:ext cx="456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01" name="Google Shape;901;p46"/>
          <p:cNvSpPr txBox="1"/>
          <p:nvPr>
            <p:ph idx="1" type="subTitle"/>
          </p:nvPr>
        </p:nvSpPr>
        <p:spPr>
          <a:xfrm>
            <a:off x="715050" y="1334025"/>
            <a:ext cx="7713900" cy="17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3" name="Google Shape;903;p4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04" name="Google Shape;904;p4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05" name="Google Shape;905;p4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06" name="Google Shape;906;p4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07" name="Google Shape;907;p4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08" name="Google Shape;908;p4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09" name="Google Shape;909;p4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10" name="Google Shape;910;p4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911" name="Google Shape;911;p4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4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13" name="Google Shape;913;p4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14" name="Google Shape;914;p4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915" name="Google Shape;915;p4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16" name="Google Shape;916;p4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917" name="Google Shape;917;p4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8" name="Google Shape;918;p4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19" name="Google Shape;919;p47"/>
          <p:cNvSpPr txBox="1"/>
          <p:nvPr>
            <p:ph idx="1" type="subTitle"/>
          </p:nvPr>
        </p:nvSpPr>
        <p:spPr>
          <a:xfrm>
            <a:off x="1844400" y="2739675"/>
            <a:ext cx="5455200" cy="69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0" name="Google Shape;920;p47"/>
          <p:cNvSpPr txBox="1"/>
          <p:nvPr>
            <p:ph type="title"/>
          </p:nvPr>
        </p:nvSpPr>
        <p:spPr>
          <a:xfrm>
            <a:off x="1844413" y="1467150"/>
            <a:ext cx="5455200" cy="102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11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" name="Google Shape;922;p4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23" name="Google Shape;923;p4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4" name="Google Shape;924;p4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5" name="Google Shape;925;p4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6" name="Google Shape;926;p4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7" name="Google Shape;927;p4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28" name="Google Shape;928;p4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9" name="Google Shape;929;p4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930" name="Google Shape;930;p4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32" name="Google Shape;932;p4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33" name="Google Shape;933;p4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934" name="Google Shape;934;p4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35" name="Google Shape;935;p4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936" name="Google Shape;936;p4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4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38" name="Google Shape;938;p48"/>
          <p:cNvSpPr txBox="1"/>
          <p:nvPr>
            <p:ph type="title"/>
          </p:nvPr>
        </p:nvSpPr>
        <p:spPr>
          <a:xfrm>
            <a:off x="7200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39" name="Google Shape;939;p48"/>
          <p:cNvSpPr txBox="1"/>
          <p:nvPr>
            <p:ph idx="1" type="subTitle"/>
          </p:nvPr>
        </p:nvSpPr>
        <p:spPr>
          <a:xfrm>
            <a:off x="7200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0" name="Google Shape;940;p48"/>
          <p:cNvSpPr txBox="1"/>
          <p:nvPr>
            <p:ph idx="2" type="title"/>
          </p:nvPr>
        </p:nvSpPr>
        <p:spPr>
          <a:xfrm>
            <a:off x="34038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41" name="Google Shape;941;p48"/>
          <p:cNvSpPr txBox="1"/>
          <p:nvPr>
            <p:ph idx="3" type="subTitle"/>
          </p:nvPr>
        </p:nvSpPr>
        <p:spPr>
          <a:xfrm>
            <a:off x="34038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2" name="Google Shape;942;p48"/>
          <p:cNvSpPr txBox="1"/>
          <p:nvPr>
            <p:ph idx="4" type="title"/>
          </p:nvPr>
        </p:nvSpPr>
        <p:spPr>
          <a:xfrm>
            <a:off x="6087600" y="1661338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43" name="Google Shape;943;p48"/>
          <p:cNvSpPr txBox="1"/>
          <p:nvPr>
            <p:ph idx="5" type="subTitle"/>
          </p:nvPr>
        </p:nvSpPr>
        <p:spPr>
          <a:xfrm>
            <a:off x="6087600" y="2247880"/>
            <a:ext cx="2336400" cy="6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4" name="Google Shape;944;p48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945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6" name="Google Shape;946;p4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47" name="Google Shape;947;p4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48" name="Google Shape;948;p4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49" name="Google Shape;949;p4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0" name="Google Shape;950;p4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1" name="Google Shape;951;p4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52" name="Google Shape;952;p4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53" name="Google Shape;953;p4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954" name="Google Shape;954;p4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4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56" name="Google Shape;956;p4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57" name="Google Shape;957;p4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958" name="Google Shape;958;p4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59" name="Google Shape;959;p4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960" name="Google Shape;960;p4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4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62" name="Google Shape;962;p49"/>
          <p:cNvSpPr txBox="1"/>
          <p:nvPr>
            <p:ph type="title"/>
          </p:nvPr>
        </p:nvSpPr>
        <p:spPr>
          <a:xfrm>
            <a:off x="72000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63" name="Google Shape;963;p49"/>
          <p:cNvSpPr txBox="1"/>
          <p:nvPr>
            <p:ph idx="1" type="subTitle"/>
          </p:nvPr>
        </p:nvSpPr>
        <p:spPr>
          <a:xfrm>
            <a:off x="72000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4" name="Google Shape;964;p49"/>
          <p:cNvSpPr txBox="1"/>
          <p:nvPr>
            <p:ph idx="2" type="title"/>
          </p:nvPr>
        </p:nvSpPr>
        <p:spPr>
          <a:xfrm>
            <a:off x="331485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65" name="Google Shape;965;p49"/>
          <p:cNvSpPr txBox="1"/>
          <p:nvPr>
            <p:ph idx="3" type="subTitle"/>
          </p:nvPr>
        </p:nvSpPr>
        <p:spPr>
          <a:xfrm>
            <a:off x="331485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6" name="Google Shape;966;p49"/>
          <p:cNvSpPr txBox="1"/>
          <p:nvPr>
            <p:ph idx="4" type="title"/>
          </p:nvPr>
        </p:nvSpPr>
        <p:spPr>
          <a:xfrm>
            <a:off x="5909700" y="3103925"/>
            <a:ext cx="251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67" name="Google Shape;967;p49"/>
          <p:cNvSpPr txBox="1"/>
          <p:nvPr>
            <p:ph idx="5" type="subTitle"/>
          </p:nvPr>
        </p:nvSpPr>
        <p:spPr>
          <a:xfrm>
            <a:off x="5909700" y="3631625"/>
            <a:ext cx="2514300" cy="62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8" name="Google Shape;968;p49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0" name="Google Shape;970;p5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71" name="Google Shape;971;p5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72" name="Google Shape;972;p5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73" name="Google Shape;973;p5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74" name="Google Shape;974;p5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75" name="Google Shape;975;p5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76" name="Google Shape;976;p5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77" name="Google Shape;977;p5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978" name="Google Shape;978;p5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5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80" name="Google Shape;980;p5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81" name="Google Shape;981;p5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982" name="Google Shape;982;p5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83" name="Google Shape;983;p5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984" name="Google Shape;984;p5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5" name="Google Shape;985;p5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86" name="Google Shape;986;p50"/>
          <p:cNvSpPr txBox="1"/>
          <p:nvPr>
            <p:ph type="title"/>
          </p:nvPr>
        </p:nvSpPr>
        <p:spPr>
          <a:xfrm>
            <a:off x="720000" y="1913963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87" name="Google Shape;987;p50"/>
          <p:cNvSpPr txBox="1"/>
          <p:nvPr>
            <p:ph idx="1" type="subTitle"/>
          </p:nvPr>
        </p:nvSpPr>
        <p:spPr>
          <a:xfrm>
            <a:off x="720000" y="2424288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8" name="Google Shape;988;p50"/>
          <p:cNvSpPr txBox="1"/>
          <p:nvPr>
            <p:ph idx="2" type="title"/>
          </p:nvPr>
        </p:nvSpPr>
        <p:spPr>
          <a:xfrm>
            <a:off x="4821900" y="1913963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89" name="Google Shape;989;p50"/>
          <p:cNvSpPr txBox="1"/>
          <p:nvPr>
            <p:ph idx="3" type="subTitle"/>
          </p:nvPr>
        </p:nvSpPr>
        <p:spPr>
          <a:xfrm>
            <a:off x="4821900" y="2424288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0" name="Google Shape;990;p50"/>
          <p:cNvSpPr txBox="1"/>
          <p:nvPr>
            <p:ph idx="4" type="title"/>
          </p:nvPr>
        </p:nvSpPr>
        <p:spPr>
          <a:xfrm>
            <a:off x="720000" y="3613375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91" name="Google Shape;991;p50"/>
          <p:cNvSpPr txBox="1"/>
          <p:nvPr>
            <p:ph idx="5" type="subTitle"/>
          </p:nvPr>
        </p:nvSpPr>
        <p:spPr>
          <a:xfrm>
            <a:off x="720000" y="4123700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2" name="Google Shape;992;p50"/>
          <p:cNvSpPr txBox="1"/>
          <p:nvPr>
            <p:ph idx="6" type="title"/>
          </p:nvPr>
        </p:nvSpPr>
        <p:spPr>
          <a:xfrm>
            <a:off x="4821900" y="3613375"/>
            <a:ext cx="3602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93" name="Google Shape;993;p50"/>
          <p:cNvSpPr txBox="1"/>
          <p:nvPr>
            <p:ph idx="7" type="subTitle"/>
          </p:nvPr>
        </p:nvSpPr>
        <p:spPr>
          <a:xfrm>
            <a:off x="4821900" y="4123700"/>
            <a:ext cx="36021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4" name="Google Shape;994;p50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6" name="Google Shape;996;p5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97" name="Google Shape;997;p5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98" name="Google Shape;998;p5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99" name="Google Shape;999;p5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00" name="Google Shape;1000;p5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01" name="Google Shape;1001;p5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002" name="Google Shape;1002;p5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03" name="Google Shape;1003;p5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004" name="Google Shape;1004;p5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51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06" name="Google Shape;1006;p5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07" name="Google Shape;1007;p51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008" name="Google Shape;1008;p51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09" name="Google Shape;1009;p51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010" name="Google Shape;1010;p51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1" name="Google Shape;1011;p51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12" name="Google Shape;1012;p51"/>
          <p:cNvSpPr txBox="1"/>
          <p:nvPr>
            <p:ph type="title"/>
          </p:nvPr>
        </p:nvSpPr>
        <p:spPr>
          <a:xfrm>
            <a:off x="720000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3" name="Google Shape;1013;p51"/>
          <p:cNvSpPr txBox="1"/>
          <p:nvPr>
            <p:ph idx="1" type="subTitle"/>
          </p:nvPr>
        </p:nvSpPr>
        <p:spPr>
          <a:xfrm>
            <a:off x="720000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4" name="Google Shape;1014;p51"/>
          <p:cNvSpPr txBox="1"/>
          <p:nvPr>
            <p:ph idx="2" type="title"/>
          </p:nvPr>
        </p:nvSpPr>
        <p:spPr>
          <a:xfrm>
            <a:off x="3419271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5" name="Google Shape;1015;p51"/>
          <p:cNvSpPr txBox="1"/>
          <p:nvPr>
            <p:ph idx="3" type="subTitle"/>
          </p:nvPr>
        </p:nvSpPr>
        <p:spPr>
          <a:xfrm>
            <a:off x="3419269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6" name="Google Shape;1016;p51"/>
          <p:cNvSpPr txBox="1"/>
          <p:nvPr>
            <p:ph idx="4" type="title"/>
          </p:nvPr>
        </p:nvSpPr>
        <p:spPr>
          <a:xfrm>
            <a:off x="720000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7" name="Google Shape;1017;p51"/>
          <p:cNvSpPr txBox="1"/>
          <p:nvPr>
            <p:ph idx="5" type="subTitle"/>
          </p:nvPr>
        </p:nvSpPr>
        <p:spPr>
          <a:xfrm>
            <a:off x="720000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8" name="Google Shape;1018;p51"/>
          <p:cNvSpPr txBox="1"/>
          <p:nvPr>
            <p:ph idx="6" type="title"/>
          </p:nvPr>
        </p:nvSpPr>
        <p:spPr>
          <a:xfrm>
            <a:off x="3419271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19" name="Google Shape;1019;p51"/>
          <p:cNvSpPr txBox="1"/>
          <p:nvPr>
            <p:ph idx="7" type="subTitle"/>
          </p:nvPr>
        </p:nvSpPr>
        <p:spPr>
          <a:xfrm>
            <a:off x="3419269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0" name="Google Shape;1020;p51"/>
          <p:cNvSpPr txBox="1"/>
          <p:nvPr>
            <p:ph idx="8" type="title"/>
          </p:nvPr>
        </p:nvSpPr>
        <p:spPr>
          <a:xfrm>
            <a:off x="6118549" y="178442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21" name="Google Shape;1021;p51"/>
          <p:cNvSpPr txBox="1"/>
          <p:nvPr>
            <p:ph idx="9" type="subTitle"/>
          </p:nvPr>
        </p:nvSpPr>
        <p:spPr>
          <a:xfrm>
            <a:off x="6118545" y="2269375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2" name="Google Shape;1022;p51"/>
          <p:cNvSpPr txBox="1"/>
          <p:nvPr>
            <p:ph idx="13" type="title"/>
          </p:nvPr>
        </p:nvSpPr>
        <p:spPr>
          <a:xfrm>
            <a:off x="6118549" y="36387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23" name="Google Shape;1023;p51"/>
          <p:cNvSpPr txBox="1"/>
          <p:nvPr>
            <p:ph idx="14" type="subTitle"/>
          </p:nvPr>
        </p:nvSpPr>
        <p:spPr>
          <a:xfrm>
            <a:off x="6118545" y="41237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4" name="Google Shape;1024;p51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91" name="Google Shape;91;p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4" name="Google Shape;94;p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" name="Google Shape;95;p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6" name="Google Shape;96;p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7" name="Google Shape;97;p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98" name="Google Shape;98;p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0" name="Google Shape;100;p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1" name="Google Shape;101;p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02" name="Google Shape;102;p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3" name="Google Shape;103;p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04" name="Google Shape;104;p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6" name="Google Shape;106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oogle Shape;1026;p5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27" name="Google Shape;1027;p5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8" name="Google Shape;1028;p5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9" name="Google Shape;1029;p5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30" name="Google Shape;1030;p5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31" name="Google Shape;1031;p5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032" name="Google Shape;1032;p5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3" name="Google Shape;1033;p5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034" name="Google Shape;1034;p5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52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36" name="Google Shape;1036;p5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37" name="Google Shape;1037;p52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038" name="Google Shape;1038;p52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39" name="Google Shape;1039;p52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040" name="Google Shape;1040;p52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1" name="Google Shape;1041;p52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42" name="Google Shape;1042;p52"/>
          <p:cNvSpPr txBox="1"/>
          <p:nvPr>
            <p:ph hasCustomPrompt="1" type="title"/>
          </p:nvPr>
        </p:nvSpPr>
        <p:spPr>
          <a:xfrm>
            <a:off x="1284000" y="540000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043" name="Google Shape;1043;p52"/>
          <p:cNvSpPr txBox="1"/>
          <p:nvPr>
            <p:ph idx="1" type="subTitle"/>
          </p:nvPr>
        </p:nvSpPr>
        <p:spPr>
          <a:xfrm>
            <a:off x="1284000" y="1305425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4" name="Google Shape;1044;p52"/>
          <p:cNvSpPr txBox="1"/>
          <p:nvPr>
            <p:ph hasCustomPrompt="1" idx="2" type="title"/>
          </p:nvPr>
        </p:nvSpPr>
        <p:spPr>
          <a:xfrm>
            <a:off x="1284000" y="1996149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045" name="Google Shape;1045;p52"/>
          <p:cNvSpPr txBox="1"/>
          <p:nvPr>
            <p:ph idx="3" type="subTitle"/>
          </p:nvPr>
        </p:nvSpPr>
        <p:spPr>
          <a:xfrm>
            <a:off x="1284000" y="2761573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6" name="Google Shape;1046;p52"/>
          <p:cNvSpPr txBox="1"/>
          <p:nvPr>
            <p:ph hasCustomPrompt="1" idx="4" type="title"/>
          </p:nvPr>
        </p:nvSpPr>
        <p:spPr>
          <a:xfrm>
            <a:off x="1284000" y="3452300"/>
            <a:ext cx="6576000" cy="76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047" name="Google Shape;1047;p52"/>
          <p:cNvSpPr txBox="1"/>
          <p:nvPr>
            <p:ph idx="5" type="subTitle"/>
          </p:nvPr>
        </p:nvSpPr>
        <p:spPr>
          <a:xfrm>
            <a:off x="1284000" y="4217598"/>
            <a:ext cx="6576000" cy="38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"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9" name="Google Shape;1049;p5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50" name="Google Shape;1050;p5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1" name="Google Shape;1051;p5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2" name="Google Shape;1052;p5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3" name="Google Shape;1053;p5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4" name="Google Shape;1054;p5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055" name="Google Shape;1055;p5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56" name="Google Shape;1056;p5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057" name="Google Shape;1057;p5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53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59" name="Google Shape;1059;p5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60" name="Google Shape;1060;p53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061" name="Google Shape;1061;p53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62" name="Google Shape;1062;p53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063" name="Google Shape;1063;p53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4" name="Google Shape;1064;p53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65" name="Google Shape;1065;p5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066" name="Google Shape;1066;p53"/>
          <p:cNvSpPr txBox="1"/>
          <p:nvPr>
            <p:ph idx="1" type="subTitle"/>
          </p:nvPr>
        </p:nvSpPr>
        <p:spPr>
          <a:xfrm>
            <a:off x="3452813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1067" name="Google Shape;1067;p53"/>
          <p:cNvSpPr txBox="1"/>
          <p:nvPr>
            <p:ph idx="2" type="subTitle"/>
          </p:nvPr>
        </p:nvSpPr>
        <p:spPr>
          <a:xfrm>
            <a:off x="3452713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068" name="Google Shape;1068;p53"/>
          <p:cNvSpPr txBox="1"/>
          <p:nvPr>
            <p:ph idx="3" type="subTitle"/>
          </p:nvPr>
        </p:nvSpPr>
        <p:spPr>
          <a:xfrm>
            <a:off x="1034163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1069" name="Google Shape;1069;p53"/>
          <p:cNvSpPr txBox="1"/>
          <p:nvPr>
            <p:ph idx="4" type="subTitle"/>
          </p:nvPr>
        </p:nvSpPr>
        <p:spPr>
          <a:xfrm>
            <a:off x="1034063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070" name="Google Shape;1070;p53"/>
          <p:cNvSpPr txBox="1"/>
          <p:nvPr>
            <p:ph idx="5" type="subTitle"/>
          </p:nvPr>
        </p:nvSpPr>
        <p:spPr>
          <a:xfrm>
            <a:off x="5871538" y="3309800"/>
            <a:ext cx="2238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1071" name="Google Shape;1071;p53"/>
          <p:cNvSpPr txBox="1"/>
          <p:nvPr>
            <p:ph idx="6" type="subTitle"/>
          </p:nvPr>
        </p:nvSpPr>
        <p:spPr>
          <a:xfrm>
            <a:off x="5871438" y="3820050"/>
            <a:ext cx="223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072" name="Google Shape;1072;p53"/>
          <p:cNvSpPr txBox="1"/>
          <p:nvPr>
            <p:ph hasCustomPrompt="1" idx="7" type="title"/>
          </p:nvPr>
        </p:nvSpPr>
        <p:spPr>
          <a:xfrm>
            <a:off x="1421325" y="1983400"/>
            <a:ext cx="14643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73" name="Google Shape;1073;p53"/>
          <p:cNvSpPr txBox="1"/>
          <p:nvPr>
            <p:ph hasCustomPrompt="1" idx="8" type="title"/>
          </p:nvPr>
        </p:nvSpPr>
        <p:spPr>
          <a:xfrm>
            <a:off x="3839750" y="1983400"/>
            <a:ext cx="14643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074" name="Google Shape;1074;p53"/>
          <p:cNvSpPr txBox="1"/>
          <p:nvPr>
            <p:ph hasCustomPrompt="1" idx="9" type="title"/>
          </p:nvPr>
        </p:nvSpPr>
        <p:spPr>
          <a:xfrm>
            <a:off x="6258175" y="1983400"/>
            <a:ext cx="1464600" cy="58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"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6" name="Google Shape;1076;p5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77" name="Google Shape;1077;p5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78" name="Google Shape;1078;p5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79" name="Google Shape;1079;p5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80" name="Google Shape;1080;p5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81" name="Google Shape;1081;p5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082" name="Google Shape;1082;p5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3" name="Google Shape;1083;p5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084" name="Google Shape;1084;p5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54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86" name="Google Shape;1086;p5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87" name="Google Shape;1087;p54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088" name="Google Shape;1088;p54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89" name="Google Shape;1089;p54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090" name="Google Shape;1090;p54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1" name="Google Shape;1091;p54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92" name="Google Shape;1092;p54"/>
          <p:cNvSpPr txBox="1"/>
          <p:nvPr>
            <p:ph type="title"/>
          </p:nvPr>
        </p:nvSpPr>
        <p:spPr>
          <a:xfrm>
            <a:off x="715100" y="2371250"/>
            <a:ext cx="5326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93" name="Google Shape;1093;p54"/>
          <p:cNvSpPr txBox="1"/>
          <p:nvPr>
            <p:ph hasCustomPrompt="1" idx="2" type="title"/>
          </p:nvPr>
        </p:nvSpPr>
        <p:spPr>
          <a:xfrm>
            <a:off x="715100" y="1300850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094" name="Google Shape;1094;p54"/>
          <p:cNvSpPr txBox="1"/>
          <p:nvPr>
            <p:ph idx="1" type="subTitle"/>
          </p:nvPr>
        </p:nvSpPr>
        <p:spPr>
          <a:xfrm>
            <a:off x="715100" y="3545975"/>
            <a:ext cx="53265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2"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6" name="Google Shape;1096;p55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97" name="Google Shape;1097;p55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98" name="Google Shape;1098;p55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99" name="Google Shape;1099;p55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0" name="Google Shape;1100;p55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1" name="Google Shape;1101;p55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02" name="Google Shape;1102;p55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03" name="Google Shape;1103;p55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04" name="Google Shape;1104;p55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55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06" name="Google Shape;1106;p55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07" name="Google Shape;1107;p55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108" name="Google Shape;1108;p55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09" name="Google Shape;1109;p55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110" name="Google Shape;1110;p55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1" name="Google Shape;1111;p55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12" name="Google Shape;1112;p55"/>
          <p:cNvSpPr txBox="1"/>
          <p:nvPr>
            <p:ph type="title"/>
          </p:nvPr>
        </p:nvSpPr>
        <p:spPr>
          <a:xfrm>
            <a:off x="1772850" y="2364800"/>
            <a:ext cx="66561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13" name="Google Shape;1113;p55"/>
          <p:cNvSpPr txBox="1"/>
          <p:nvPr>
            <p:ph hasCustomPrompt="1" idx="2" type="title"/>
          </p:nvPr>
        </p:nvSpPr>
        <p:spPr>
          <a:xfrm>
            <a:off x="5278000" y="1294388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14" name="Google Shape;1114;p55"/>
          <p:cNvSpPr txBox="1"/>
          <p:nvPr>
            <p:ph idx="1" type="subTitle"/>
          </p:nvPr>
        </p:nvSpPr>
        <p:spPr>
          <a:xfrm>
            <a:off x="1772775" y="3539525"/>
            <a:ext cx="66561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7"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p56"/>
          <p:cNvSpPr txBox="1"/>
          <p:nvPr>
            <p:ph idx="1" type="subTitle"/>
          </p:nvPr>
        </p:nvSpPr>
        <p:spPr>
          <a:xfrm>
            <a:off x="717400" y="2106200"/>
            <a:ext cx="3785700" cy="210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lvl="1" rtl="0">
              <a:spcBef>
                <a:spcPts val="1000"/>
              </a:spcBef>
              <a:spcAft>
                <a:spcPts val="0"/>
              </a:spcAft>
              <a:buSzPts val="1500"/>
              <a:buChar char="○"/>
              <a:defRPr sz="1500"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1117" name="Google Shape;1117;p56"/>
          <p:cNvSpPr txBox="1"/>
          <p:nvPr>
            <p:ph idx="2" type="subTitle"/>
          </p:nvPr>
        </p:nvSpPr>
        <p:spPr>
          <a:xfrm>
            <a:off x="4644900" y="2106200"/>
            <a:ext cx="3785700" cy="210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lvl="1" rtl="0">
              <a:spcBef>
                <a:spcPts val="1000"/>
              </a:spcBef>
              <a:spcAft>
                <a:spcPts val="0"/>
              </a:spcAft>
              <a:buSzPts val="1500"/>
              <a:buChar char="○"/>
              <a:defRPr sz="1500"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 sz="1500"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 sz="1500"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 sz="1500"/>
            </a:lvl9pPr>
          </a:lstStyle>
          <a:p/>
        </p:txBody>
      </p:sp>
      <p:grpSp>
        <p:nvGrpSpPr>
          <p:cNvPr id="1118" name="Google Shape;1118;p56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119" name="Google Shape;1119;p56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0" name="Google Shape;1120;p56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1" name="Google Shape;1121;p56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2" name="Google Shape;1122;p56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3" name="Google Shape;1123;p56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24" name="Google Shape;1124;p56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5" name="Google Shape;1125;p56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26" name="Google Shape;1126;p56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56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28" name="Google Shape;1128;p56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29" name="Google Shape;1129;p56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130" name="Google Shape;1130;p56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31" name="Google Shape;1131;p56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132" name="Google Shape;1132;p56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3" name="Google Shape;1133;p56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34" name="Google Shape;1134;p5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35" name="Google Shape;1135;p56"/>
          <p:cNvSpPr txBox="1"/>
          <p:nvPr>
            <p:ph idx="3" type="subTitle"/>
          </p:nvPr>
        </p:nvSpPr>
        <p:spPr>
          <a:xfrm>
            <a:off x="717400" y="1603700"/>
            <a:ext cx="3785700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36" name="Google Shape;1136;p56"/>
          <p:cNvSpPr txBox="1"/>
          <p:nvPr>
            <p:ph idx="4" type="subTitle"/>
          </p:nvPr>
        </p:nvSpPr>
        <p:spPr>
          <a:xfrm>
            <a:off x="4644900" y="1603700"/>
            <a:ext cx="3785700" cy="5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hakra Petch Medium"/>
              <a:buNone/>
              <a:defRPr sz="2400"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6"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8" name="Google Shape;1138;p5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139" name="Google Shape;1139;p5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40" name="Google Shape;1140;p5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41" name="Google Shape;1141;p5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42" name="Google Shape;1142;p5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43" name="Google Shape;1143;p5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44" name="Google Shape;1144;p5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45" name="Google Shape;1145;p5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46" name="Google Shape;1146;p5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5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48" name="Google Shape;1148;p5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49" name="Google Shape;1149;p5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150" name="Google Shape;1150;p5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51" name="Google Shape;1151;p5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152" name="Google Shape;1152;p5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3" name="Google Shape;1153;p5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54" name="Google Shape;1154;p57"/>
          <p:cNvSpPr txBox="1"/>
          <p:nvPr>
            <p:ph type="title"/>
          </p:nvPr>
        </p:nvSpPr>
        <p:spPr>
          <a:xfrm>
            <a:off x="1311963" y="2361963"/>
            <a:ext cx="6519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55" name="Google Shape;1155;p57"/>
          <p:cNvSpPr txBox="1"/>
          <p:nvPr>
            <p:ph hasCustomPrompt="1" idx="2" type="title"/>
          </p:nvPr>
        </p:nvSpPr>
        <p:spPr>
          <a:xfrm>
            <a:off x="2996625" y="1243600"/>
            <a:ext cx="315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56" name="Google Shape;1156;p57"/>
          <p:cNvSpPr txBox="1"/>
          <p:nvPr>
            <p:ph idx="1" type="subTitle"/>
          </p:nvPr>
        </p:nvSpPr>
        <p:spPr>
          <a:xfrm>
            <a:off x="1312121" y="3590288"/>
            <a:ext cx="6519900" cy="30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1157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8" name="Google Shape;1158;p5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159" name="Google Shape;1159;p5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60" name="Google Shape;1160;p5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61" name="Google Shape;1161;p5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62" name="Google Shape;1162;p5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63" name="Google Shape;1163;p5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64" name="Google Shape;1164;p5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65" name="Google Shape;1165;p5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66" name="Google Shape;1166;p5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5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68" name="Google Shape;1168;p5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69" name="Google Shape;1169;p5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170" name="Google Shape;1170;p5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71" name="Google Shape;1171;p5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172" name="Google Shape;1172;p5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3" name="Google Shape;1173;p5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74" name="Google Shape;1174;p58"/>
          <p:cNvSpPr txBox="1"/>
          <p:nvPr>
            <p:ph idx="1" type="subTitle"/>
          </p:nvPr>
        </p:nvSpPr>
        <p:spPr>
          <a:xfrm>
            <a:off x="715100" y="2793988"/>
            <a:ext cx="4163400" cy="11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175" name="Google Shape;1175;p58"/>
          <p:cNvSpPr txBox="1"/>
          <p:nvPr>
            <p:ph type="title"/>
          </p:nvPr>
        </p:nvSpPr>
        <p:spPr>
          <a:xfrm>
            <a:off x="715100" y="1169300"/>
            <a:ext cx="4163400" cy="147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" name="Google Shape;1177;p5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178" name="Google Shape;1178;p5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79" name="Google Shape;1179;p5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0" name="Google Shape;1180;p5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1" name="Google Shape;1181;p5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2" name="Google Shape;1182;p5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83" name="Google Shape;1183;p5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84" name="Google Shape;1184;p5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85" name="Google Shape;1185;p5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5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87" name="Google Shape;1187;p5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88" name="Google Shape;1188;p5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189" name="Google Shape;1189;p5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90" name="Google Shape;1190;p5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191" name="Google Shape;1191;p5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2" name="Google Shape;1192;p5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193" name="Google Shape;1193;p59"/>
          <p:cNvSpPr txBox="1"/>
          <p:nvPr>
            <p:ph idx="1" type="subTitle"/>
          </p:nvPr>
        </p:nvSpPr>
        <p:spPr>
          <a:xfrm>
            <a:off x="4723725" y="1981650"/>
            <a:ext cx="3705000" cy="11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194" name="Google Shape;1194;p5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"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6" name="Google Shape;1196;p6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197" name="Google Shape;1197;p6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8" name="Google Shape;1198;p6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99" name="Google Shape;1199;p6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00" name="Google Shape;1200;p6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01" name="Google Shape;1201;p6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02" name="Google Shape;1202;p6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3" name="Google Shape;1203;p6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204" name="Google Shape;1204;p6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6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06" name="Google Shape;1206;p6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7" name="Google Shape;1207;p60"/>
          <p:cNvSpPr txBox="1"/>
          <p:nvPr>
            <p:ph idx="1" type="subTitle"/>
          </p:nvPr>
        </p:nvSpPr>
        <p:spPr>
          <a:xfrm>
            <a:off x="721000" y="1893600"/>
            <a:ext cx="3931800" cy="135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/>
        </p:txBody>
      </p:sp>
      <p:sp>
        <p:nvSpPr>
          <p:cNvPr id="1208" name="Google Shape;1208;p6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209" name="Google Shape;1209;p6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210" name="Google Shape;1210;p6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11" name="Google Shape;1211;p6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212" name="Google Shape;1212;p6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3" name="Google Shape;1213;p6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9"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5" name="Google Shape;1215;p61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216" name="Google Shape;1216;p61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17" name="Google Shape;1217;p61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18" name="Google Shape;1218;p61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19" name="Google Shape;1219;p61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20" name="Google Shape;1220;p61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21" name="Google Shape;1221;p61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2" name="Google Shape;1222;p61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223" name="Google Shape;1223;p61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61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25" name="Google Shape;1225;p61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26" name="Google Shape;1226;p61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227" name="Google Shape;1227;p61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28" name="Google Shape;1228;p61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229" name="Google Shape;1229;p61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0" name="Google Shape;1230;p61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31" name="Google Shape;1231;p61"/>
          <p:cNvSpPr txBox="1"/>
          <p:nvPr>
            <p:ph idx="1" type="subTitle"/>
          </p:nvPr>
        </p:nvSpPr>
        <p:spPr>
          <a:xfrm>
            <a:off x="713100" y="1134125"/>
            <a:ext cx="3739500" cy="347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0B36"/>
              </a:buClr>
              <a:buSzPts val="1600"/>
              <a:buFont typeface="Poppins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9pPr>
          </a:lstStyle>
          <a:p/>
        </p:txBody>
      </p:sp>
      <p:sp>
        <p:nvSpPr>
          <p:cNvPr id="1232" name="Google Shape;1232;p61"/>
          <p:cNvSpPr txBox="1"/>
          <p:nvPr>
            <p:ph idx="2" type="subTitle"/>
          </p:nvPr>
        </p:nvSpPr>
        <p:spPr>
          <a:xfrm>
            <a:off x="4689400" y="1134125"/>
            <a:ext cx="3739500" cy="347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0B36"/>
              </a:buClr>
              <a:buSzPts val="1600"/>
              <a:buFont typeface="Poppins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9pPr>
          </a:lstStyle>
          <a:p/>
        </p:txBody>
      </p:sp>
      <p:sp>
        <p:nvSpPr>
          <p:cNvPr id="1233" name="Google Shape;1233;p6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7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09" name="Google Shape;109;p7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" name="Google Shape;110;p7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1" name="Google Shape;111;p7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" name="Google Shape;112;p7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3" name="Google Shape;113;p7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4" name="Google Shape;114;p7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" name="Google Shape;115;p7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16" name="Google Shape;116;p7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8" name="Google Shape;118;p7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9" name="Google Shape;119;p7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20" name="Google Shape;120;p7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1" name="Google Shape;121;p7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22" name="Google Shape;122;p7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7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4" name="Google Shape;124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5" name="Google Shape;125;p7"/>
          <p:cNvSpPr txBox="1"/>
          <p:nvPr>
            <p:ph idx="1" type="body"/>
          </p:nvPr>
        </p:nvSpPr>
        <p:spPr>
          <a:xfrm>
            <a:off x="720000" y="1152475"/>
            <a:ext cx="51993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4C96"/>
              </a:buClr>
              <a:buSzPts val="1600"/>
              <a:buFont typeface="Poppins"/>
              <a:buChar char="●"/>
              <a:defRPr sz="1500">
                <a:solidFill>
                  <a:srgbClr val="434343"/>
                </a:solidFill>
              </a:defRPr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●"/>
              <a:defRPr>
                <a:solidFill>
                  <a:srgbClr val="434343"/>
                </a:solidFill>
              </a:defRPr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●"/>
              <a:defRPr>
                <a:solidFill>
                  <a:srgbClr val="434343"/>
                </a:solidFill>
              </a:defRPr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○"/>
              <a:defRPr>
                <a:solidFill>
                  <a:srgbClr val="434343"/>
                </a:solidFill>
              </a:defRPr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5" name="Google Shape;1235;p62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236" name="Google Shape;1236;p62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37" name="Google Shape;1237;p62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38" name="Google Shape;1238;p62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39" name="Google Shape;1239;p62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40" name="Google Shape;1240;p62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41" name="Google Shape;1241;p62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42" name="Google Shape;1242;p62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243" name="Google Shape;1243;p62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62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45" name="Google Shape;1245;p62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46" name="Google Shape;1246;p62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247" name="Google Shape;1247;p62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48" name="Google Shape;1248;p62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249" name="Google Shape;1249;p62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0" name="Google Shape;1250;p62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1" name="Google Shape;1251;p62"/>
          <p:cNvSpPr txBox="1"/>
          <p:nvPr>
            <p:ph type="ctrTitle"/>
          </p:nvPr>
        </p:nvSpPr>
        <p:spPr>
          <a:xfrm>
            <a:off x="2425000" y="722750"/>
            <a:ext cx="4297800" cy="94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52" name="Google Shape;1252;p62"/>
          <p:cNvSpPr txBox="1"/>
          <p:nvPr>
            <p:ph idx="1" type="subTitle"/>
          </p:nvPr>
        </p:nvSpPr>
        <p:spPr>
          <a:xfrm>
            <a:off x="2426950" y="1707225"/>
            <a:ext cx="4293900" cy="83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53" name="Google Shape;1253;p62"/>
          <p:cNvSpPr txBox="1"/>
          <p:nvPr/>
        </p:nvSpPr>
        <p:spPr>
          <a:xfrm>
            <a:off x="1786325" y="3350375"/>
            <a:ext cx="55971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, and includes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, and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Fira Code"/>
                <a:ea typeface="Fira Code"/>
                <a:cs typeface="Fira Code"/>
                <a:sym typeface="Fira Cod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254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5" name="Google Shape;1255;p63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256" name="Google Shape;1256;p63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57" name="Google Shape;1257;p63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58" name="Google Shape;1258;p63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59" name="Google Shape;1259;p63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60" name="Google Shape;1260;p63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61" name="Google Shape;1261;p63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62" name="Google Shape;1262;p63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263" name="Google Shape;1263;p63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63"/>
            <p:cNvSpPr/>
            <p:nvPr/>
          </p:nvSpPr>
          <p:spPr>
            <a:xfrm>
              <a:off x="253750" y="130008"/>
              <a:ext cx="218100" cy="218100"/>
            </a:xfrm>
            <a:prstGeom prst="smileyFace">
              <a:avLst>
                <a:gd fmla="val 4653" name="adj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65" name="Google Shape;1265;p63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6" name="Google Shape;1266;p63"/>
          <p:cNvSpPr/>
          <p:nvPr/>
        </p:nvSpPr>
        <p:spPr>
          <a:xfrm>
            <a:off x="6760300" y="117804"/>
            <a:ext cx="2161200" cy="25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67" name="Google Shape;1267;p63"/>
          <p:cNvGrpSpPr/>
          <p:nvPr/>
        </p:nvGrpSpPr>
        <p:grpSpPr>
          <a:xfrm>
            <a:off x="8712862" y="137154"/>
            <a:ext cx="132938" cy="218080"/>
            <a:chOff x="4113132" y="2072643"/>
            <a:chExt cx="406290" cy="666503"/>
          </a:xfrm>
        </p:grpSpPr>
        <p:sp>
          <p:nvSpPr>
            <p:cNvPr id="1268" name="Google Shape;1268;p63"/>
            <p:cNvSpPr/>
            <p:nvPr/>
          </p:nvSpPr>
          <p:spPr>
            <a:xfrm>
              <a:off x="4113132" y="2072643"/>
              <a:ext cx="406290" cy="662825"/>
            </a:xfrm>
            <a:custGeom>
              <a:rect b="b" l="l" r="r" t="t"/>
              <a:pathLst>
                <a:path extrusionOk="0" h="18014" w="11042">
                  <a:moveTo>
                    <a:pt x="0" y="0"/>
                  </a:moveTo>
                  <a:lnTo>
                    <a:pt x="0" y="1001"/>
                  </a:lnTo>
                  <a:lnTo>
                    <a:pt x="0" y="2002"/>
                  </a:lnTo>
                  <a:lnTo>
                    <a:pt x="1001" y="2002"/>
                  </a:lnTo>
                  <a:lnTo>
                    <a:pt x="1001" y="6005"/>
                  </a:lnTo>
                  <a:lnTo>
                    <a:pt x="2002" y="6005"/>
                  </a:lnTo>
                  <a:lnTo>
                    <a:pt x="2002" y="7005"/>
                  </a:lnTo>
                  <a:lnTo>
                    <a:pt x="3002" y="7005"/>
                  </a:lnTo>
                  <a:lnTo>
                    <a:pt x="3002" y="8006"/>
                  </a:lnTo>
                  <a:lnTo>
                    <a:pt x="4003" y="8006"/>
                  </a:lnTo>
                  <a:lnTo>
                    <a:pt x="4003" y="9007"/>
                  </a:lnTo>
                  <a:lnTo>
                    <a:pt x="4003" y="10008"/>
                  </a:lnTo>
                  <a:lnTo>
                    <a:pt x="3002" y="10008"/>
                  </a:lnTo>
                  <a:lnTo>
                    <a:pt x="3002" y="11008"/>
                  </a:lnTo>
                  <a:lnTo>
                    <a:pt x="2002" y="11008"/>
                  </a:lnTo>
                  <a:lnTo>
                    <a:pt x="2002" y="12009"/>
                  </a:lnTo>
                  <a:lnTo>
                    <a:pt x="1001" y="12009"/>
                  </a:lnTo>
                  <a:lnTo>
                    <a:pt x="1001" y="16012"/>
                  </a:lnTo>
                  <a:lnTo>
                    <a:pt x="0" y="16012"/>
                  </a:lnTo>
                  <a:lnTo>
                    <a:pt x="0" y="17013"/>
                  </a:lnTo>
                  <a:lnTo>
                    <a:pt x="0" y="18013"/>
                  </a:lnTo>
                  <a:lnTo>
                    <a:pt x="11042" y="18013"/>
                  </a:lnTo>
                  <a:lnTo>
                    <a:pt x="11042" y="17013"/>
                  </a:lnTo>
                  <a:lnTo>
                    <a:pt x="11042" y="16012"/>
                  </a:lnTo>
                  <a:lnTo>
                    <a:pt x="10041" y="16012"/>
                  </a:lnTo>
                  <a:lnTo>
                    <a:pt x="10041" y="12009"/>
                  </a:lnTo>
                  <a:lnTo>
                    <a:pt x="9040" y="12009"/>
                  </a:lnTo>
                  <a:lnTo>
                    <a:pt x="9040" y="11008"/>
                  </a:lnTo>
                  <a:lnTo>
                    <a:pt x="8039" y="11008"/>
                  </a:lnTo>
                  <a:lnTo>
                    <a:pt x="8039" y="10008"/>
                  </a:lnTo>
                  <a:lnTo>
                    <a:pt x="7039" y="10008"/>
                  </a:lnTo>
                  <a:lnTo>
                    <a:pt x="7039" y="9007"/>
                  </a:lnTo>
                  <a:lnTo>
                    <a:pt x="7039" y="8006"/>
                  </a:lnTo>
                  <a:lnTo>
                    <a:pt x="8039" y="8006"/>
                  </a:lnTo>
                  <a:lnTo>
                    <a:pt x="8039" y="7005"/>
                  </a:lnTo>
                  <a:lnTo>
                    <a:pt x="9040" y="7005"/>
                  </a:lnTo>
                  <a:lnTo>
                    <a:pt x="9040" y="6005"/>
                  </a:lnTo>
                  <a:lnTo>
                    <a:pt x="10041" y="6005"/>
                  </a:lnTo>
                  <a:lnTo>
                    <a:pt x="10041" y="2002"/>
                  </a:lnTo>
                  <a:lnTo>
                    <a:pt x="11042" y="2002"/>
                  </a:lnTo>
                  <a:lnTo>
                    <a:pt x="11042" y="1001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63"/>
            <p:cNvSpPr/>
            <p:nvPr/>
          </p:nvSpPr>
          <p:spPr>
            <a:xfrm>
              <a:off x="4260422" y="2367223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63"/>
            <p:cNvSpPr/>
            <p:nvPr/>
          </p:nvSpPr>
          <p:spPr>
            <a:xfrm>
              <a:off x="4260422" y="2405269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63"/>
            <p:cNvSpPr/>
            <p:nvPr/>
          </p:nvSpPr>
          <p:spPr>
            <a:xfrm>
              <a:off x="4223590" y="2442064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63"/>
            <p:cNvSpPr/>
            <p:nvPr/>
          </p:nvSpPr>
          <p:spPr>
            <a:xfrm>
              <a:off x="4186758" y="2478895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63"/>
            <p:cNvSpPr/>
            <p:nvPr/>
          </p:nvSpPr>
          <p:spPr>
            <a:xfrm>
              <a:off x="4223590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63"/>
            <p:cNvSpPr/>
            <p:nvPr/>
          </p:nvSpPr>
          <p:spPr>
            <a:xfrm>
              <a:off x="4186758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63"/>
            <p:cNvSpPr/>
            <p:nvPr/>
          </p:nvSpPr>
          <p:spPr>
            <a:xfrm>
              <a:off x="4149964" y="2146269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1"/>
                  </a:moveTo>
                  <a:lnTo>
                    <a:pt x="0" y="4004"/>
                  </a:lnTo>
                  <a:lnTo>
                    <a:pt x="1001" y="400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63"/>
            <p:cNvSpPr/>
            <p:nvPr/>
          </p:nvSpPr>
          <p:spPr>
            <a:xfrm>
              <a:off x="4113132" y="2072643"/>
              <a:ext cx="406290" cy="73664"/>
            </a:xfrm>
            <a:custGeom>
              <a:rect b="b" l="l" r="r" t="t"/>
              <a:pathLst>
                <a:path extrusionOk="0" h="2002" w="11042">
                  <a:moveTo>
                    <a:pt x="0" y="0"/>
                  </a:moveTo>
                  <a:lnTo>
                    <a:pt x="0" y="1001"/>
                  </a:lnTo>
                  <a:lnTo>
                    <a:pt x="0" y="2002"/>
                  </a:lnTo>
                  <a:lnTo>
                    <a:pt x="11042" y="2002"/>
                  </a:lnTo>
                  <a:lnTo>
                    <a:pt x="11042" y="1001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63"/>
            <p:cNvSpPr/>
            <p:nvPr/>
          </p:nvSpPr>
          <p:spPr>
            <a:xfrm>
              <a:off x="4334049" y="2367223"/>
              <a:ext cx="36869" cy="36832"/>
            </a:xfrm>
            <a:custGeom>
              <a:rect b="b" l="l" r="r" t="t"/>
              <a:pathLst>
                <a:path extrusionOk="0" h="1001" w="1002">
                  <a:moveTo>
                    <a:pt x="1" y="0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63"/>
            <p:cNvSpPr/>
            <p:nvPr/>
          </p:nvSpPr>
          <p:spPr>
            <a:xfrm>
              <a:off x="4334049" y="2405269"/>
              <a:ext cx="36869" cy="36832"/>
            </a:xfrm>
            <a:custGeom>
              <a:rect b="b" l="l" r="r" t="t"/>
              <a:pathLst>
                <a:path extrusionOk="0" h="1001" w="1002">
                  <a:moveTo>
                    <a:pt x="1" y="0"/>
                  </a:moveTo>
                  <a:lnTo>
                    <a:pt x="1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63"/>
            <p:cNvSpPr/>
            <p:nvPr/>
          </p:nvSpPr>
          <p:spPr>
            <a:xfrm>
              <a:off x="4370881" y="2442064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63"/>
            <p:cNvSpPr/>
            <p:nvPr/>
          </p:nvSpPr>
          <p:spPr>
            <a:xfrm>
              <a:off x="4408927" y="2478895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63"/>
            <p:cNvSpPr/>
            <p:nvPr/>
          </p:nvSpPr>
          <p:spPr>
            <a:xfrm>
              <a:off x="4370881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63"/>
            <p:cNvSpPr/>
            <p:nvPr/>
          </p:nvSpPr>
          <p:spPr>
            <a:xfrm>
              <a:off x="4297217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1"/>
                  </a:lnTo>
                  <a:lnTo>
                    <a:pt x="1002" y="1001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63"/>
            <p:cNvSpPr/>
            <p:nvPr/>
          </p:nvSpPr>
          <p:spPr>
            <a:xfrm>
              <a:off x="4260422" y="2256728"/>
              <a:ext cx="36832" cy="36869"/>
            </a:xfrm>
            <a:custGeom>
              <a:rect b="b" l="l" r="r" t="t"/>
              <a:pathLst>
                <a:path extrusionOk="0" h="1002" w="1001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63"/>
            <p:cNvSpPr/>
            <p:nvPr/>
          </p:nvSpPr>
          <p:spPr>
            <a:xfrm>
              <a:off x="4334049" y="2256728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1" y="1"/>
                  </a:moveTo>
                  <a:lnTo>
                    <a:pt x="1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63"/>
            <p:cNvSpPr/>
            <p:nvPr/>
          </p:nvSpPr>
          <p:spPr>
            <a:xfrm>
              <a:off x="4408927" y="2293559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1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63"/>
            <p:cNvSpPr/>
            <p:nvPr/>
          </p:nvSpPr>
          <p:spPr>
            <a:xfrm>
              <a:off x="4445758" y="2146269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1"/>
                  </a:moveTo>
                  <a:lnTo>
                    <a:pt x="0" y="4004"/>
                  </a:lnTo>
                  <a:lnTo>
                    <a:pt x="1001" y="4004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63"/>
            <p:cNvSpPr/>
            <p:nvPr/>
          </p:nvSpPr>
          <p:spPr>
            <a:xfrm>
              <a:off x="4149964" y="2515727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0"/>
                  </a:moveTo>
                  <a:lnTo>
                    <a:pt x="0" y="4003"/>
                  </a:lnTo>
                  <a:lnTo>
                    <a:pt x="1001" y="4003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63"/>
            <p:cNvSpPr/>
            <p:nvPr/>
          </p:nvSpPr>
          <p:spPr>
            <a:xfrm>
              <a:off x="4113132" y="2663017"/>
              <a:ext cx="406290" cy="76129"/>
            </a:xfrm>
            <a:custGeom>
              <a:rect b="b" l="l" r="r" t="t"/>
              <a:pathLst>
                <a:path extrusionOk="0" h="2069" w="11042">
                  <a:moveTo>
                    <a:pt x="0" y="0"/>
                  </a:moveTo>
                  <a:lnTo>
                    <a:pt x="0" y="1068"/>
                  </a:lnTo>
                  <a:lnTo>
                    <a:pt x="0" y="2068"/>
                  </a:lnTo>
                  <a:lnTo>
                    <a:pt x="11042" y="2068"/>
                  </a:lnTo>
                  <a:lnTo>
                    <a:pt x="11042" y="1068"/>
                  </a:lnTo>
                  <a:lnTo>
                    <a:pt x="110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63"/>
            <p:cNvSpPr/>
            <p:nvPr/>
          </p:nvSpPr>
          <p:spPr>
            <a:xfrm>
              <a:off x="4223590" y="2515727"/>
              <a:ext cx="185373" cy="110495"/>
            </a:xfrm>
            <a:custGeom>
              <a:rect b="b" l="l" r="r" t="t"/>
              <a:pathLst>
                <a:path extrusionOk="0" h="3003" w="5038">
                  <a:moveTo>
                    <a:pt x="2002" y="0"/>
                  </a:moveTo>
                  <a:lnTo>
                    <a:pt x="2002" y="1001"/>
                  </a:lnTo>
                  <a:lnTo>
                    <a:pt x="1001" y="1001"/>
                  </a:lnTo>
                  <a:lnTo>
                    <a:pt x="1001" y="2002"/>
                  </a:lnTo>
                  <a:lnTo>
                    <a:pt x="0" y="2002"/>
                  </a:lnTo>
                  <a:lnTo>
                    <a:pt x="0" y="3002"/>
                  </a:lnTo>
                  <a:lnTo>
                    <a:pt x="5037" y="3002"/>
                  </a:lnTo>
                  <a:lnTo>
                    <a:pt x="5037" y="2002"/>
                  </a:lnTo>
                  <a:lnTo>
                    <a:pt x="4003" y="2002"/>
                  </a:lnTo>
                  <a:lnTo>
                    <a:pt x="4003" y="1001"/>
                  </a:lnTo>
                  <a:lnTo>
                    <a:pt x="3003" y="1001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63"/>
            <p:cNvSpPr/>
            <p:nvPr/>
          </p:nvSpPr>
          <p:spPr>
            <a:xfrm>
              <a:off x="4445758" y="2515727"/>
              <a:ext cx="36832" cy="147327"/>
            </a:xfrm>
            <a:custGeom>
              <a:rect b="b" l="l" r="r" t="t"/>
              <a:pathLst>
                <a:path extrusionOk="0" h="4004" w="1001">
                  <a:moveTo>
                    <a:pt x="0" y="0"/>
                  </a:moveTo>
                  <a:lnTo>
                    <a:pt x="0" y="4003"/>
                  </a:lnTo>
                  <a:lnTo>
                    <a:pt x="1001" y="4003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">
    <p:spTree>
      <p:nvGrpSpPr>
        <p:cNvPr id="129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2" name="Google Shape;1292;p64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293" name="Google Shape;1293;p64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4" name="Google Shape;1294;p64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5" name="Google Shape;1295;p64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6" name="Google Shape;1296;p64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7" name="Google Shape;1297;p64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298" name="Google Shape;1298;p64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99" name="Google Shape;1299;p64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300" name="Google Shape;1300;p64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64"/>
            <p:cNvSpPr/>
            <p:nvPr/>
          </p:nvSpPr>
          <p:spPr>
            <a:xfrm>
              <a:off x="253750" y="130008"/>
              <a:ext cx="218100" cy="218100"/>
            </a:xfrm>
            <a:prstGeom prst="leftRightArrowCallout">
              <a:avLst>
                <a:gd fmla="val 34916" name="adj1"/>
                <a:gd fmla="val 25000" name="adj2"/>
                <a:gd fmla="val 35030" name="adj3"/>
                <a:gd fmla="val 48123" name="adj4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02" name="Google Shape;1302;p64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3" name="Google Shape;1303;p64"/>
          <p:cNvSpPr/>
          <p:nvPr/>
        </p:nvSpPr>
        <p:spPr>
          <a:xfrm>
            <a:off x="6760300" y="117804"/>
            <a:ext cx="2161200" cy="25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4" name="Google Shape;1304;p64"/>
          <p:cNvSpPr/>
          <p:nvPr/>
        </p:nvSpPr>
        <p:spPr>
          <a:xfrm>
            <a:off x="8690995" y="137150"/>
            <a:ext cx="152400" cy="2181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8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28" name="Google Shape;128;p8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29" name="Google Shape;129;p8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0" name="Google Shape;130;p8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1" name="Google Shape;131;p8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2" name="Google Shape;132;p8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33" name="Google Shape;133;p8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" name="Google Shape;134;p8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35" name="Google Shape;135;p8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7" name="Google Shape;137;p8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8" name="Google Shape;138;p8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39" name="Google Shape;139;p8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0" name="Google Shape;140;p8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41" name="Google Shape;141;p8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8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3" name="Google Shape;143;p8"/>
          <p:cNvSpPr txBox="1"/>
          <p:nvPr>
            <p:ph type="title"/>
          </p:nvPr>
        </p:nvSpPr>
        <p:spPr>
          <a:xfrm>
            <a:off x="715050" y="960600"/>
            <a:ext cx="7713900" cy="32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1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oogle Shape;145;p9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46" name="Google Shape;146;p9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7" name="Google Shape;147;p9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" name="Google Shape;148;p9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9" name="Google Shape;149;p9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0" name="Google Shape;150;p9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51" name="Google Shape;151;p9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2" name="Google Shape;152;p9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53" name="Google Shape;153;p9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55" name="Google Shape;155;p9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56" name="Google Shape;156;p9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57" name="Google Shape;157;p9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8" name="Google Shape;158;p9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59" name="Google Shape;159;p9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9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1" name="Google Shape;161;p9"/>
          <p:cNvSpPr txBox="1"/>
          <p:nvPr>
            <p:ph type="title"/>
          </p:nvPr>
        </p:nvSpPr>
        <p:spPr>
          <a:xfrm>
            <a:off x="715100" y="1547575"/>
            <a:ext cx="4661100" cy="64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2" name="Google Shape;162;p9"/>
          <p:cNvSpPr txBox="1"/>
          <p:nvPr>
            <p:ph idx="1" type="subTitle"/>
          </p:nvPr>
        </p:nvSpPr>
        <p:spPr>
          <a:xfrm>
            <a:off x="715100" y="2305922"/>
            <a:ext cx="4661100" cy="129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oogle Shape;164;p10"/>
          <p:cNvGrpSpPr/>
          <p:nvPr/>
        </p:nvGrpSpPr>
        <p:grpSpPr>
          <a:xfrm>
            <a:off x="69150" y="137187"/>
            <a:ext cx="9031450" cy="282372"/>
            <a:chOff x="69150" y="137187"/>
            <a:chExt cx="9031450" cy="282372"/>
          </a:xfrm>
        </p:grpSpPr>
        <p:cxnSp>
          <p:nvCxnSpPr>
            <p:cNvPr id="165" name="Google Shape;165;p10"/>
            <p:cNvCxnSpPr/>
            <p:nvPr/>
          </p:nvCxnSpPr>
          <p:spPr>
            <a:xfrm>
              <a:off x="78700" y="278373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6" name="Google Shape;166;p10"/>
            <p:cNvCxnSpPr/>
            <p:nvPr/>
          </p:nvCxnSpPr>
          <p:spPr>
            <a:xfrm>
              <a:off x="69150" y="207780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7" name="Google Shape;167;p10"/>
            <p:cNvCxnSpPr/>
            <p:nvPr/>
          </p:nvCxnSpPr>
          <p:spPr>
            <a:xfrm>
              <a:off x="73925" y="137187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8" name="Google Shape;168;p10"/>
            <p:cNvCxnSpPr/>
            <p:nvPr/>
          </p:nvCxnSpPr>
          <p:spPr>
            <a:xfrm>
              <a:off x="78700" y="419559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9" name="Google Shape;169;p10"/>
            <p:cNvCxnSpPr/>
            <p:nvPr/>
          </p:nvCxnSpPr>
          <p:spPr>
            <a:xfrm>
              <a:off x="78700" y="348966"/>
              <a:ext cx="9021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70" name="Google Shape;170;p10"/>
          <p:cNvSpPr/>
          <p:nvPr/>
        </p:nvSpPr>
        <p:spPr>
          <a:xfrm>
            <a:off x="70625" y="64225"/>
            <a:ext cx="9028500" cy="5028000"/>
          </a:xfrm>
          <a:prstGeom prst="roundRect">
            <a:avLst>
              <a:gd fmla="val 2044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1" name="Google Shape;171;p10"/>
          <p:cNvGrpSpPr/>
          <p:nvPr/>
        </p:nvGrpSpPr>
        <p:grpSpPr>
          <a:xfrm>
            <a:off x="234375" y="117804"/>
            <a:ext cx="256800" cy="256800"/>
            <a:chOff x="234375" y="110636"/>
            <a:chExt cx="256800" cy="256800"/>
          </a:xfrm>
        </p:grpSpPr>
        <p:sp>
          <p:nvSpPr>
            <p:cNvPr id="172" name="Google Shape;172;p10"/>
            <p:cNvSpPr/>
            <p:nvPr/>
          </p:nvSpPr>
          <p:spPr>
            <a:xfrm>
              <a:off x="234375" y="110636"/>
              <a:ext cx="2568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0"/>
            <p:cNvSpPr/>
            <p:nvPr/>
          </p:nvSpPr>
          <p:spPr>
            <a:xfrm>
              <a:off x="234375" y="110636"/>
              <a:ext cx="256800" cy="256800"/>
            </a:xfrm>
            <a:prstGeom prst="mathMultiply">
              <a:avLst>
                <a:gd fmla="val 23520" name="adj1"/>
              </a:avLst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74" name="Google Shape;174;p10"/>
          <p:cNvCxnSpPr/>
          <p:nvPr/>
        </p:nvCxnSpPr>
        <p:spPr>
          <a:xfrm>
            <a:off x="73925" y="5008650"/>
            <a:ext cx="90219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75" name="Google Shape;175;p10"/>
          <p:cNvGrpSpPr/>
          <p:nvPr/>
        </p:nvGrpSpPr>
        <p:grpSpPr>
          <a:xfrm>
            <a:off x="6760300" y="117804"/>
            <a:ext cx="2161200" cy="256800"/>
            <a:chOff x="6760300" y="96350"/>
            <a:chExt cx="2161200" cy="256800"/>
          </a:xfrm>
        </p:grpSpPr>
        <p:sp>
          <p:nvSpPr>
            <p:cNvPr id="176" name="Google Shape;176;p10"/>
            <p:cNvSpPr/>
            <p:nvPr/>
          </p:nvSpPr>
          <p:spPr>
            <a:xfrm>
              <a:off x="6760300" y="96350"/>
              <a:ext cx="2161200" cy="256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7" name="Google Shape;177;p10"/>
            <p:cNvGrpSpPr/>
            <p:nvPr/>
          </p:nvGrpSpPr>
          <p:grpSpPr>
            <a:xfrm>
              <a:off x="8683881" y="115948"/>
              <a:ext cx="159362" cy="217605"/>
              <a:chOff x="2025348" y="3145361"/>
              <a:chExt cx="406327" cy="554831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2173889" y="3589660"/>
                <a:ext cx="184122" cy="110532"/>
              </a:xfrm>
              <a:custGeom>
                <a:rect b="b" l="l" r="r" t="t"/>
                <a:pathLst>
                  <a:path extrusionOk="0" h="3004" w="5004">
                    <a:moveTo>
                      <a:pt x="1001" y="1"/>
                    </a:moveTo>
                    <a:lnTo>
                      <a:pt x="1001" y="1002"/>
                    </a:lnTo>
                    <a:lnTo>
                      <a:pt x="0" y="1002"/>
                    </a:lnTo>
                    <a:lnTo>
                      <a:pt x="0" y="2002"/>
                    </a:lnTo>
                    <a:lnTo>
                      <a:pt x="1001" y="2002"/>
                    </a:lnTo>
                    <a:lnTo>
                      <a:pt x="1001" y="3003"/>
                    </a:lnTo>
                    <a:lnTo>
                      <a:pt x="4003" y="3003"/>
                    </a:lnTo>
                    <a:lnTo>
                      <a:pt x="4003" y="2002"/>
                    </a:lnTo>
                    <a:lnTo>
                      <a:pt x="5004" y="2002"/>
                    </a:lnTo>
                    <a:lnTo>
                      <a:pt x="5004" y="1002"/>
                    </a:lnTo>
                    <a:lnTo>
                      <a:pt x="4003" y="1002"/>
                    </a:lnTo>
                    <a:lnTo>
                      <a:pt x="4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2025348" y="3145361"/>
                <a:ext cx="406327" cy="406290"/>
              </a:xfrm>
              <a:custGeom>
                <a:rect b="b" l="l" r="r" t="t"/>
                <a:pathLst>
                  <a:path extrusionOk="0" h="11042" w="11043">
                    <a:moveTo>
                      <a:pt x="3003" y="1"/>
                    </a:moveTo>
                    <a:lnTo>
                      <a:pt x="3003" y="1001"/>
                    </a:lnTo>
                    <a:lnTo>
                      <a:pt x="1002" y="1001"/>
                    </a:lnTo>
                    <a:lnTo>
                      <a:pt x="1002" y="2002"/>
                    </a:lnTo>
                    <a:lnTo>
                      <a:pt x="1" y="2002"/>
                    </a:lnTo>
                    <a:lnTo>
                      <a:pt x="1" y="3003"/>
                    </a:lnTo>
                    <a:lnTo>
                      <a:pt x="1" y="4037"/>
                    </a:lnTo>
                    <a:lnTo>
                      <a:pt x="1" y="5038"/>
                    </a:lnTo>
                    <a:lnTo>
                      <a:pt x="1" y="6038"/>
                    </a:lnTo>
                    <a:lnTo>
                      <a:pt x="3003" y="6038"/>
                    </a:lnTo>
                    <a:lnTo>
                      <a:pt x="3003" y="5038"/>
                    </a:lnTo>
                    <a:lnTo>
                      <a:pt x="3003" y="4037"/>
                    </a:lnTo>
                    <a:lnTo>
                      <a:pt x="3003" y="3003"/>
                    </a:lnTo>
                    <a:lnTo>
                      <a:pt x="3003" y="2002"/>
                    </a:lnTo>
                    <a:lnTo>
                      <a:pt x="4037" y="2002"/>
                    </a:lnTo>
                    <a:lnTo>
                      <a:pt x="4037" y="1001"/>
                    </a:lnTo>
                    <a:lnTo>
                      <a:pt x="7039" y="1001"/>
                    </a:lnTo>
                    <a:lnTo>
                      <a:pt x="7039" y="2002"/>
                    </a:lnTo>
                    <a:lnTo>
                      <a:pt x="8040" y="2002"/>
                    </a:lnTo>
                    <a:lnTo>
                      <a:pt x="8040" y="3003"/>
                    </a:lnTo>
                    <a:lnTo>
                      <a:pt x="8040" y="4037"/>
                    </a:lnTo>
                    <a:lnTo>
                      <a:pt x="8040" y="5038"/>
                    </a:lnTo>
                    <a:lnTo>
                      <a:pt x="8040" y="6038"/>
                    </a:lnTo>
                    <a:lnTo>
                      <a:pt x="7039" y="6038"/>
                    </a:lnTo>
                    <a:lnTo>
                      <a:pt x="7039" y="7039"/>
                    </a:lnTo>
                    <a:lnTo>
                      <a:pt x="6038" y="7039"/>
                    </a:lnTo>
                    <a:lnTo>
                      <a:pt x="6038" y="8040"/>
                    </a:lnTo>
                    <a:lnTo>
                      <a:pt x="5038" y="8040"/>
                    </a:lnTo>
                    <a:lnTo>
                      <a:pt x="5038" y="9040"/>
                    </a:lnTo>
                    <a:lnTo>
                      <a:pt x="5038" y="10041"/>
                    </a:lnTo>
                    <a:lnTo>
                      <a:pt x="5038" y="11042"/>
                    </a:lnTo>
                    <a:lnTo>
                      <a:pt x="8040" y="11042"/>
                    </a:lnTo>
                    <a:lnTo>
                      <a:pt x="8040" y="10041"/>
                    </a:lnTo>
                    <a:lnTo>
                      <a:pt x="8040" y="9040"/>
                    </a:lnTo>
                    <a:lnTo>
                      <a:pt x="8040" y="8040"/>
                    </a:lnTo>
                    <a:lnTo>
                      <a:pt x="9041" y="8040"/>
                    </a:lnTo>
                    <a:lnTo>
                      <a:pt x="9041" y="7039"/>
                    </a:lnTo>
                    <a:lnTo>
                      <a:pt x="10041" y="7039"/>
                    </a:lnTo>
                    <a:lnTo>
                      <a:pt x="10041" y="6038"/>
                    </a:lnTo>
                    <a:lnTo>
                      <a:pt x="11042" y="6038"/>
                    </a:lnTo>
                    <a:lnTo>
                      <a:pt x="11042" y="5038"/>
                    </a:lnTo>
                    <a:lnTo>
                      <a:pt x="11042" y="4037"/>
                    </a:lnTo>
                    <a:lnTo>
                      <a:pt x="11042" y="3003"/>
                    </a:lnTo>
                    <a:lnTo>
                      <a:pt x="11042" y="2002"/>
                    </a:lnTo>
                    <a:lnTo>
                      <a:pt x="10041" y="2002"/>
                    </a:lnTo>
                    <a:lnTo>
                      <a:pt x="10041" y="1001"/>
                    </a:lnTo>
                    <a:lnTo>
                      <a:pt x="8040" y="1001"/>
                    </a:lnTo>
                    <a:lnTo>
                      <a:pt x="8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0" name="Google Shape;180;p10"/>
          <p:cNvSpPr txBox="1"/>
          <p:nvPr>
            <p:ph type="title"/>
          </p:nvPr>
        </p:nvSpPr>
        <p:spPr>
          <a:xfrm>
            <a:off x="715100" y="4044450"/>
            <a:ext cx="7713900" cy="564000"/>
          </a:xfrm>
          <a:prstGeom prst="rect">
            <a:avLst/>
          </a:prstGeom>
          <a:solidFill>
            <a:schemeClr val="lt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3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56.xml"/><Relationship Id="rId28" Type="http://schemas.openxmlformats.org/officeDocument/2006/relationships/slideLayout" Target="../slideLayouts/slideLayout59.xml"/><Relationship Id="rId27" Type="http://schemas.openxmlformats.org/officeDocument/2006/relationships/slideLayout" Target="../slideLayouts/slideLayout58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29" Type="http://schemas.openxmlformats.org/officeDocument/2006/relationships/slideLayout" Target="../slideLayouts/slideLayout60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31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32" Type="http://schemas.openxmlformats.org/officeDocument/2006/relationships/theme" Target="../theme/theme1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3"/>
          <p:cNvSpPr txBox="1"/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akra Petch Medium"/>
              <a:buNone/>
              <a:defRPr sz="35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defRPr>
            </a:lvl9pPr>
          </a:lstStyle>
          <a:p/>
        </p:txBody>
      </p:sp>
      <p:sp>
        <p:nvSpPr>
          <p:cNvPr id="657" name="Google Shape;657;p33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●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Code"/>
              <a:buChar char="○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Fira Code"/>
              <a:buChar char="■"/>
              <a:defRPr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  <p:sldLayoutId id="2147483702" r:id="rId24"/>
    <p:sldLayoutId id="2147483703" r:id="rId25"/>
    <p:sldLayoutId id="2147483704" r:id="rId26"/>
    <p:sldLayoutId id="2147483705" r:id="rId27"/>
    <p:sldLayoutId id="2147483706" r:id="rId28"/>
    <p:sldLayoutId id="2147483707" r:id="rId29"/>
    <p:sldLayoutId id="2147483708" r:id="rId30"/>
    <p:sldLayoutId id="2147483709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hyperlink" Target="https://people.cs.vt.edu/aahuja/" TargetMode="External"/><Relationship Id="rId5" Type="http://schemas.openxmlformats.org/officeDocument/2006/relationships/hyperlink" Target="https://fox.cs.vt.edu/foxinfoOld.html" TargetMode="External"/><Relationship Id="rId6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github.com/pylabel-project/pylabel" TargetMode="External"/><Relationship Id="rId4" Type="http://schemas.openxmlformats.org/officeDocument/2006/relationships/hyperlink" Target="https://pytorch.org/" TargetMode="External"/><Relationship Id="rId9" Type="http://schemas.openxmlformats.org/officeDocument/2006/relationships/hyperlink" Target="https://vtechworks.lib.vt.edu/handle/10919/109979" TargetMode="External"/><Relationship Id="rId5" Type="http://schemas.openxmlformats.org/officeDocument/2006/relationships/hyperlink" Target="https://pypi.org/project/pdf2image/" TargetMode="External"/><Relationship Id="rId6" Type="http://schemas.openxmlformats.org/officeDocument/2006/relationships/hyperlink" Target="https://github.com/WongKinYiu/yolov7" TargetMode="External"/><Relationship Id="rId7" Type="http://schemas.openxmlformats.org/officeDocument/2006/relationships/hyperlink" Target="https://cocodataset.org/#home" TargetMode="External"/><Relationship Id="rId8" Type="http://schemas.openxmlformats.org/officeDocument/2006/relationships/hyperlink" Target="https://github.com/facebookresearch/detectron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8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65"/>
          <p:cNvSpPr txBox="1"/>
          <p:nvPr>
            <p:ph type="ctrTitle"/>
          </p:nvPr>
        </p:nvSpPr>
        <p:spPr>
          <a:xfrm>
            <a:off x="715150" y="941500"/>
            <a:ext cx="7713600" cy="303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Object Detection</a:t>
            </a:r>
            <a:r>
              <a:rPr lang="en" sz="4500"/>
              <a:t>:</a:t>
            </a:r>
            <a:endParaRPr sz="3100"/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2500"/>
              <a:t>Andrew Leavitt, Annie Tran, Brian Dinh, Kevin Dinh</a:t>
            </a:r>
            <a:endParaRPr sz="2500">
              <a:solidFill>
                <a:schemeClr val="accent1"/>
              </a:solidFill>
            </a:endParaRPr>
          </a:p>
        </p:txBody>
      </p:sp>
      <p:sp>
        <p:nvSpPr>
          <p:cNvPr id="1310" name="Google Shape;1310;p65"/>
          <p:cNvSpPr txBox="1"/>
          <p:nvPr>
            <p:ph idx="1" type="subTitle"/>
          </p:nvPr>
        </p:nvSpPr>
        <p:spPr>
          <a:xfrm>
            <a:off x="715250" y="3750025"/>
            <a:ext cx="7713600" cy="87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4624: </a:t>
            </a: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Multimedia, Hypertext, and Information Access</a:t>
            </a:r>
            <a:r>
              <a:rPr lang="en" sz="1800"/>
              <a:t> | Dr.Edward Fox | Virginia Tech, Blacksburg, VA 24061 | 12/1/2022</a:t>
            </a:r>
            <a:endParaRPr sz="18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grpSp>
        <p:nvGrpSpPr>
          <p:cNvPr id="1311" name="Google Shape;1311;p65"/>
          <p:cNvGrpSpPr/>
          <p:nvPr/>
        </p:nvGrpSpPr>
        <p:grpSpPr>
          <a:xfrm rot="766901">
            <a:off x="6528583" y="1845935"/>
            <a:ext cx="854597" cy="531848"/>
            <a:chOff x="5411225" y="2726350"/>
            <a:chExt cx="296950" cy="190625"/>
          </a:xfrm>
        </p:grpSpPr>
        <p:sp>
          <p:nvSpPr>
            <p:cNvPr id="1312" name="Google Shape;1312;p65"/>
            <p:cNvSpPr/>
            <p:nvPr/>
          </p:nvSpPr>
          <p:spPr>
            <a:xfrm>
              <a:off x="5534100" y="2794875"/>
              <a:ext cx="52000" cy="51225"/>
            </a:xfrm>
            <a:custGeom>
              <a:rect b="b" l="l" r="r" t="t"/>
              <a:pathLst>
                <a:path extrusionOk="0" h="2049" w="2080">
                  <a:moveTo>
                    <a:pt x="1009" y="662"/>
                  </a:moveTo>
                  <a:cubicBezTo>
                    <a:pt x="1229" y="662"/>
                    <a:pt x="1387" y="851"/>
                    <a:pt x="1387" y="1040"/>
                  </a:cubicBezTo>
                  <a:cubicBezTo>
                    <a:pt x="1387" y="1229"/>
                    <a:pt x="1229" y="1387"/>
                    <a:pt x="1009" y="1387"/>
                  </a:cubicBezTo>
                  <a:cubicBezTo>
                    <a:pt x="819" y="1387"/>
                    <a:pt x="662" y="1229"/>
                    <a:pt x="662" y="1040"/>
                  </a:cubicBezTo>
                  <a:cubicBezTo>
                    <a:pt x="662" y="851"/>
                    <a:pt x="819" y="662"/>
                    <a:pt x="1009" y="662"/>
                  </a:cubicBezTo>
                  <a:close/>
                  <a:moveTo>
                    <a:pt x="1009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39"/>
                    <a:pt x="473" y="2048"/>
                    <a:pt x="1009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80" y="473"/>
                    <a:pt x="1607" y="0"/>
                    <a:pt x="1009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65"/>
            <p:cNvSpPr/>
            <p:nvPr/>
          </p:nvSpPr>
          <p:spPr>
            <a:xfrm>
              <a:off x="5411225" y="2726350"/>
              <a:ext cx="296950" cy="190625"/>
            </a:xfrm>
            <a:custGeom>
              <a:rect b="b" l="l" r="r" t="t"/>
              <a:pathLst>
                <a:path extrusionOk="0" h="7625" w="11878">
                  <a:moveTo>
                    <a:pt x="5924" y="662"/>
                  </a:moveTo>
                  <a:cubicBezTo>
                    <a:pt x="7404" y="662"/>
                    <a:pt x="8759" y="1576"/>
                    <a:pt x="9641" y="2332"/>
                  </a:cubicBezTo>
                  <a:cubicBezTo>
                    <a:pt x="9736" y="2395"/>
                    <a:pt x="9830" y="2489"/>
                    <a:pt x="9925" y="2584"/>
                  </a:cubicBezTo>
                  <a:cubicBezTo>
                    <a:pt x="8696" y="2080"/>
                    <a:pt x="7278" y="1733"/>
                    <a:pt x="5924" y="1733"/>
                  </a:cubicBezTo>
                  <a:cubicBezTo>
                    <a:pt x="4569" y="1733"/>
                    <a:pt x="3183" y="2080"/>
                    <a:pt x="1954" y="2584"/>
                  </a:cubicBezTo>
                  <a:cubicBezTo>
                    <a:pt x="2048" y="2521"/>
                    <a:pt x="2111" y="2458"/>
                    <a:pt x="2206" y="2395"/>
                  </a:cubicBezTo>
                  <a:cubicBezTo>
                    <a:pt x="3151" y="1544"/>
                    <a:pt x="4474" y="662"/>
                    <a:pt x="5924" y="662"/>
                  </a:cubicBezTo>
                  <a:close/>
                  <a:moveTo>
                    <a:pt x="5924" y="2426"/>
                  </a:moveTo>
                  <a:cubicBezTo>
                    <a:pt x="6333" y="2426"/>
                    <a:pt x="6711" y="2489"/>
                    <a:pt x="7089" y="2521"/>
                  </a:cubicBezTo>
                  <a:cubicBezTo>
                    <a:pt x="7467" y="2836"/>
                    <a:pt x="7656" y="3308"/>
                    <a:pt x="7656" y="3813"/>
                  </a:cubicBezTo>
                  <a:cubicBezTo>
                    <a:pt x="7656" y="4758"/>
                    <a:pt x="6869" y="5545"/>
                    <a:pt x="5924" y="5545"/>
                  </a:cubicBezTo>
                  <a:cubicBezTo>
                    <a:pt x="4978" y="5545"/>
                    <a:pt x="4191" y="4758"/>
                    <a:pt x="4191" y="3813"/>
                  </a:cubicBezTo>
                  <a:cubicBezTo>
                    <a:pt x="4191" y="3308"/>
                    <a:pt x="4411" y="2836"/>
                    <a:pt x="4789" y="2521"/>
                  </a:cubicBezTo>
                  <a:cubicBezTo>
                    <a:pt x="5136" y="2489"/>
                    <a:pt x="5545" y="2426"/>
                    <a:pt x="5924" y="2426"/>
                  </a:cubicBezTo>
                  <a:close/>
                  <a:moveTo>
                    <a:pt x="3781" y="2710"/>
                  </a:moveTo>
                  <a:lnTo>
                    <a:pt x="3781" y="2710"/>
                  </a:lnTo>
                  <a:cubicBezTo>
                    <a:pt x="3624" y="3056"/>
                    <a:pt x="3498" y="3434"/>
                    <a:pt x="3498" y="3813"/>
                  </a:cubicBezTo>
                  <a:cubicBezTo>
                    <a:pt x="3498" y="5167"/>
                    <a:pt x="4600" y="6270"/>
                    <a:pt x="5924" y="6270"/>
                  </a:cubicBezTo>
                  <a:cubicBezTo>
                    <a:pt x="7278" y="6270"/>
                    <a:pt x="8381" y="5167"/>
                    <a:pt x="8381" y="3813"/>
                  </a:cubicBezTo>
                  <a:cubicBezTo>
                    <a:pt x="8381" y="3434"/>
                    <a:pt x="8286" y="3056"/>
                    <a:pt x="8097" y="2710"/>
                  </a:cubicBezTo>
                  <a:lnTo>
                    <a:pt x="8097" y="2710"/>
                  </a:lnTo>
                  <a:cubicBezTo>
                    <a:pt x="9137" y="2993"/>
                    <a:pt x="10145" y="3434"/>
                    <a:pt x="11027" y="3907"/>
                  </a:cubicBezTo>
                  <a:cubicBezTo>
                    <a:pt x="10744" y="4222"/>
                    <a:pt x="10240" y="4789"/>
                    <a:pt x="9547" y="5356"/>
                  </a:cubicBezTo>
                  <a:cubicBezTo>
                    <a:pt x="8601" y="6144"/>
                    <a:pt x="7310" y="6932"/>
                    <a:pt x="5924" y="6932"/>
                  </a:cubicBezTo>
                  <a:cubicBezTo>
                    <a:pt x="4474" y="6932"/>
                    <a:pt x="3088" y="6018"/>
                    <a:pt x="2237" y="5262"/>
                  </a:cubicBezTo>
                  <a:cubicBezTo>
                    <a:pt x="1607" y="4726"/>
                    <a:pt x="1135" y="4222"/>
                    <a:pt x="851" y="3907"/>
                  </a:cubicBezTo>
                  <a:cubicBezTo>
                    <a:pt x="1733" y="3371"/>
                    <a:pt x="2710" y="2962"/>
                    <a:pt x="3781" y="2710"/>
                  </a:cubicBezTo>
                  <a:close/>
                  <a:moveTo>
                    <a:pt x="5924" y="0"/>
                  </a:moveTo>
                  <a:cubicBezTo>
                    <a:pt x="4411" y="0"/>
                    <a:pt x="2931" y="820"/>
                    <a:pt x="1765" y="1796"/>
                  </a:cubicBezTo>
                  <a:cubicBezTo>
                    <a:pt x="725" y="2678"/>
                    <a:pt x="95" y="3592"/>
                    <a:pt x="64" y="3624"/>
                  </a:cubicBezTo>
                  <a:cubicBezTo>
                    <a:pt x="1" y="3750"/>
                    <a:pt x="1" y="3907"/>
                    <a:pt x="64" y="4002"/>
                  </a:cubicBezTo>
                  <a:cubicBezTo>
                    <a:pt x="95" y="4065"/>
                    <a:pt x="725" y="4915"/>
                    <a:pt x="1765" y="5829"/>
                  </a:cubicBezTo>
                  <a:cubicBezTo>
                    <a:pt x="2931" y="6805"/>
                    <a:pt x="4348" y="7625"/>
                    <a:pt x="5924" y="7625"/>
                  </a:cubicBezTo>
                  <a:cubicBezTo>
                    <a:pt x="7436" y="7625"/>
                    <a:pt x="8759" y="6900"/>
                    <a:pt x="9925" y="5955"/>
                  </a:cubicBezTo>
                  <a:cubicBezTo>
                    <a:pt x="10712" y="5325"/>
                    <a:pt x="11374" y="4600"/>
                    <a:pt x="11815" y="4002"/>
                  </a:cubicBezTo>
                  <a:cubicBezTo>
                    <a:pt x="11878" y="3907"/>
                    <a:pt x="11878" y="3750"/>
                    <a:pt x="11815" y="3624"/>
                  </a:cubicBezTo>
                  <a:cubicBezTo>
                    <a:pt x="11752" y="3592"/>
                    <a:pt x="11122" y="2710"/>
                    <a:pt x="10114" y="1796"/>
                  </a:cubicBezTo>
                  <a:cubicBezTo>
                    <a:pt x="8916" y="820"/>
                    <a:pt x="7499" y="0"/>
                    <a:pt x="5924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5" name="Shape 1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" name="Google Shape;1526;p7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New Model Observations</a:t>
            </a:r>
            <a:endParaRPr/>
          </a:p>
        </p:txBody>
      </p:sp>
      <p:sp>
        <p:nvSpPr>
          <p:cNvPr id="1527" name="Google Shape;1527;p74"/>
          <p:cNvSpPr txBox="1"/>
          <p:nvPr/>
        </p:nvSpPr>
        <p:spPr>
          <a:xfrm>
            <a:off x="2306250" y="1110075"/>
            <a:ext cx="453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Errors that the new model fixed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528" name="Google Shape;1528;p74"/>
          <p:cNvSpPr txBox="1"/>
          <p:nvPr/>
        </p:nvSpPr>
        <p:spPr>
          <a:xfrm>
            <a:off x="186613" y="3921000"/>
            <a:ext cx="1916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Double boxed page number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29" name="Google Shape;1529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175" y="1956225"/>
            <a:ext cx="1857575" cy="144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0" name="Google Shape;1530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175" y="1816775"/>
            <a:ext cx="1857575" cy="144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1" name="Google Shape;1531;p74"/>
          <p:cNvSpPr txBox="1"/>
          <p:nvPr/>
        </p:nvSpPr>
        <p:spPr>
          <a:xfrm>
            <a:off x="3297900" y="3921000"/>
            <a:ext cx="254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Scanned document recognized as figure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532" name="Google Shape;1532;p74"/>
          <p:cNvSpPr txBox="1"/>
          <p:nvPr/>
        </p:nvSpPr>
        <p:spPr>
          <a:xfrm>
            <a:off x="6627838" y="3921000"/>
            <a:ext cx="2274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Equation number not being recognized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33" name="Google Shape;1533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1175" y="2436199"/>
            <a:ext cx="2548225" cy="37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4" name="Google Shape;1534;p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03300" y="1664126"/>
            <a:ext cx="4443324" cy="198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8" name="Shape 1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" name="Google Shape;1539;p7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r>
              <a:rPr lang="en"/>
              <a:t>. New Model Observations</a:t>
            </a:r>
            <a:endParaRPr/>
          </a:p>
        </p:txBody>
      </p:sp>
      <p:sp>
        <p:nvSpPr>
          <p:cNvPr id="1540" name="Google Shape;1540;p75"/>
          <p:cNvSpPr txBox="1"/>
          <p:nvPr/>
        </p:nvSpPr>
        <p:spPr>
          <a:xfrm>
            <a:off x="370025" y="1191525"/>
            <a:ext cx="22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Some common errors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41" name="Google Shape;1541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575" y="1540638"/>
            <a:ext cx="5067300" cy="27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2" name="Google Shape;1542;p75"/>
          <p:cNvSpPr txBox="1"/>
          <p:nvPr/>
        </p:nvSpPr>
        <p:spPr>
          <a:xfrm>
            <a:off x="802525" y="4392050"/>
            <a:ext cx="3261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Single paragraph page confusion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43" name="Google Shape;1543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100" y="1782975"/>
            <a:ext cx="3635325" cy="2046622"/>
          </a:xfrm>
          <a:prstGeom prst="rect">
            <a:avLst/>
          </a:prstGeom>
          <a:noFill/>
          <a:ln>
            <a:noFill/>
          </a:ln>
        </p:spPr>
      </p:pic>
      <p:sp>
        <p:nvSpPr>
          <p:cNvPr id="1544" name="Google Shape;1544;p75"/>
          <p:cNvSpPr txBox="1"/>
          <p:nvPr/>
        </p:nvSpPr>
        <p:spPr>
          <a:xfrm>
            <a:off x="5203875" y="4392050"/>
            <a:ext cx="3261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Labeling Centered text as equations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7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Current Objectives</a:t>
            </a:r>
            <a:endParaRPr/>
          </a:p>
        </p:txBody>
      </p:sp>
      <p:sp>
        <p:nvSpPr>
          <p:cNvPr id="1550" name="Google Shape;1550;p76"/>
          <p:cNvSpPr txBox="1"/>
          <p:nvPr/>
        </p:nvSpPr>
        <p:spPr>
          <a:xfrm>
            <a:off x="897375" y="2020925"/>
            <a:ext cx="217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551" name="Google Shape;1551;p76"/>
          <p:cNvSpPr txBox="1"/>
          <p:nvPr>
            <p:ph idx="4294967295" type="body"/>
          </p:nvPr>
        </p:nvSpPr>
        <p:spPr>
          <a:xfrm>
            <a:off x="576375" y="1017725"/>
            <a:ext cx="3667500" cy="3687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/>
              <a:t>Train New Model V2</a:t>
            </a:r>
            <a:endParaRPr sz="1800">
              <a:solidFill>
                <a:schemeClr val="dk1"/>
              </a:solidFill>
            </a:endParaRPr>
          </a:p>
          <a:p>
            <a:pPr indent="-342900" lvl="2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" sz="1800"/>
              <a:t>Using Google Colab</a:t>
            </a:r>
            <a:endParaRPr sz="1800"/>
          </a:p>
          <a:p>
            <a:pPr indent="-342900" lvl="2" marL="9144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Split 20,000 images </a:t>
            </a:r>
            <a:endParaRPr sz="1800"/>
          </a:p>
          <a:p>
            <a:pPr indent="-342900" lvl="2" marL="9144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Create final model weight</a:t>
            </a:r>
            <a:endParaRPr sz="1800"/>
          </a:p>
          <a:p>
            <a:pPr indent="-342900" lvl="1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/>
              <a:t>Testing of new iterations of Models</a:t>
            </a:r>
            <a:endParaRPr sz="1800"/>
          </a:p>
          <a:p>
            <a:pPr indent="-342900" lvl="1" marL="4572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Continue annotating</a:t>
            </a:r>
            <a:endParaRPr sz="1800"/>
          </a:p>
          <a:p>
            <a:pPr indent="-342900" lvl="2" marL="9144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Exceed annotation objective</a:t>
            </a:r>
            <a:endParaRPr sz="18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552" name="Google Shape;1552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9550" y="973150"/>
            <a:ext cx="3478475" cy="153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3" name="Google Shape;1553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2825" y="2459250"/>
            <a:ext cx="3055202" cy="2327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7" name="Shape 1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Google Shape;1558;p7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Model Evaluation</a:t>
            </a:r>
            <a:endParaRPr/>
          </a:p>
        </p:txBody>
      </p:sp>
      <p:sp>
        <p:nvSpPr>
          <p:cNvPr id="1559" name="Google Shape;1559;p77"/>
          <p:cNvSpPr txBox="1"/>
          <p:nvPr>
            <p:ph idx="1" type="body"/>
          </p:nvPr>
        </p:nvSpPr>
        <p:spPr>
          <a:xfrm>
            <a:off x="273800" y="1082175"/>
            <a:ext cx="2305800" cy="34776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Code"/>
              <a:buChar char="●"/>
            </a:pPr>
            <a:r>
              <a:rPr lang="en" sz="1800">
                <a:solidFill>
                  <a:schemeClr val="dk1"/>
                </a:solidFill>
              </a:rPr>
              <a:t>Model trained off 10k sample pages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mAP@.5 went up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mAP@.95 went down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Model training user error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560" name="Google Shape;1560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3400" y="977775"/>
            <a:ext cx="6425749" cy="378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p7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Experiment</a:t>
            </a:r>
            <a:endParaRPr/>
          </a:p>
        </p:txBody>
      </p:sp>
      <p:sp>
        <p:nvSpPr>
          <p:cNvPr id="1566" name="Google Shape;1566;p78"/>
          <p:cNvSpPr txBox="1"/>
          <p:nvPr/>
        </p:nvSpPr>
        <p:spPr>
          <a:xfrm>
            <a:off x="234975" y="1017725"/>
            <a:ext cx="4944900" cy="3447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51459" lvl="0" marL="36576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Fira Code"/>
              <a:buChar char="●"/>
            </a:pP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Completed Experiment:</a:t>
            </a:r>
            <a:endParaRPr sz="1800">
              <a:solidFill>
                <a:srgbClr val="434343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251460" lvl="1" marL="82296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Fira Code"/>
              <a:buChar char="○"/>
            </a:pP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Comparing the time it takes to annotate using </a:t>
            </a:r>
            <a:r>
              <a:rPr b="1"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AI-aided annotation</a:t>
            </a: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 vs. </a:t>
            </a:r>
            <a:r>
              <a:rPr b="1"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manual annotations</a:t>
            </a:r>
            <a:endParaRPr b="1" sz="1800">
              <a:solidFill>
                <a:srgbClr val="434343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251459" lvl="0" marL="36576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Fira Code"/>
              <a:buChar char="●"/>
            </a:pP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50 samples of AI-aided annotations and 50 samples of manual annotations accomplished</a:t>
            </a:r>
            <a:endParaRPr sz="1800">
              <a:solidFill>
                <a:srgbClr val="434343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251459" lvl="0" marL="36576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Fira Code"/>
              <a:buChar char="●"/>
            </a:pP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New Experiment:</a:t>
            </a:r>
            <a:endParaRPr sz="1800">
              <a:solidFill>
                <a:srgbClr val="434343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251460" lvl="1" marL="82296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Fira Code"/>
              <a:buChar char="○"/>
            </a:pPr>
            <a:r>
              <a:rPr lang="en" sz="1800">
                <a:solidFill>
                  <a:srgbClr val="434343"/>
                </a:solidFill>
                <a:latin typeface="Fira Code"/>
                <a:ea typeface="Fira Code"/>
                <a:cs typeface="Fira Code"/>
                <a:sym typeface="Fira Code"/>
              </a:rPr>
              <a:t>Comparing the new model vs. old model</a:t>
            </a:r>
            <a:endParaRPr sz="1800">
              <a:solidFill>
                <a:srgbClr val="434343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67" name="Google Shape;1567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8100" y="893725"/>
            <a:ext cx="1575900" cy="104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8" name="Google Shape;1568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9875" y="2404777"/>
            <a:ext cx="3843056" cy="104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2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p7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Experiment</a:t>
            </a:r>
            <a:endParaRPr/>
          </a:p>
        </p:txBody>
      </p:sp>
      <p:pic>
        <p:nvPicPr>
          <p:cNvPr id="1574" name="Google Shape;1574;p79" title="AI-Aided Annotations vs Manual annoutations vs AI-Aided annotations with new model 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850" y="1076100"/>
            <a:ext cx="6094299" cy="376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5" name="Google Shape;1575;p79"/>
          <p:cNvSpPr txBox="1"/>
          <p:nvPr/>
        </p:nvSpPr>
        <p:spPr>
          <a:xfrm>
            <a:off x="2885025" y="4571175"/>
            <a:ext cx="2984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50">
                <a:solidFill>
                  <a:srgbClr val="666666"/>
                </a:solidFill>
                <a:latin typeface="Fira Code"/>
                <a:ea typeface="Fira Code"/>
                <a:cs typeface="Fira Code"/>
                <a:sym typeface="Fira Code"/>
              </a:rPr>
              <a:t>Average time per page (sec)</a:t>
            </a:r>
            <a:endParaRPr sz="1250">
              <a:solidFill>
                <a:srgbClr val="666666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8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4</a:t>
            </a:r>
            <a:r>
              <a:rPr lang="en"/>
              <a:t>. Potential Future Plans</a:t>
            </a:r>
            <a:endParaRPr/>
          </a:p>
        </p:txBody>
      </p:sp>
      <p:sp>
        <p:nvSpPr>
          <p:cNvPr id="1581" name="Google Shape;1581;p80"/>
          <p:cNvSpPr txBox="1"/>
          <p:nvPr>
            <p:ph idx="1" type="body"/>
          </p:nvPr>
        </p:nvSpPr>
        <p:spPr>
          <a:xfrm>
            <a:off x="391700" y="1170125"/>
            <a:ext cx="8348700" cy="63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Code"/>
              <a:buChar char="●"/>
            </a:pPr>
            <a:r>
              <a:rPr lang="en" sz="1800">
                <a:solidFill>
                  <a:schemeClr val="dk1"/>
                </a:solidFill>
              </a:rPr>
              <a:t>New Annotation Group to help model train commonly found pairs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582" name="Google Shape;1582;p80"/>
          <p:cNvSpPr txBox="1"/>
          <p:nvPr/>
        </p:nvSpPr>
        <p:spPr>
          <a:xfrm>
            <a:off x="0" y="1909425"/>
            <a:ext cx="4292400" cy="30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Equation + Equation Number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Figure + Figure Caption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Table + Table Number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Reference Heading + Reference Text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List of Content Heading + List of Content Text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Abstract Heading + Abstract Text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○"/>
            </a:pPr>
            <a:r>
              <a:rPr lang="en" sz="1500">
                <a:solidFill>
                  <a:schemeClr val="dk1"/>
                </a:solidFill>
                <a:latin typeface="Fira Code"/>
                <a:ea typeface="Fira Code"/>
                <a:cs typeface="Fira Code"/>
                <a:sym typeface="Fira Code"/>
              </a:rPr>
              <a:t>University + Degree</a:t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grpSp>
        <p:nvGrpSpPr>
          <p:cNvPr id="1583" name="Google Shape;1583;p80"/>
          <p:cNvGrpSpPr/>
          <p:nvPr/>
        </p:nvGrpSpPr>
        <p:grpSpPr>
          <a:xfrm>
            <a:off x="3732375" y="2071275"/>
            <a:ext cx="5205887" cy="1513550"/>
            <a:chOff x="3732375" y="2071275"/>
            <a:chExt cx="5205887" cy="1513550"/>
          </a:xfrm>
        </p:grpSpPr>
        <p:pic>
          <p:nvPicPr>
            <p:cNvPr id="1584" name="Google Shape;1584;p80"/>
            <p:cNvPicPr preferRelativeResize="0"/>
            <p:nvPr/>
          </p:nvPicPr>
          <p:blipFill rotWithShape="1">
            <a:blip r:embed="rId3">
              <a:alphaModFix/>
            </a:blip>
            <a:srcRect b="0" l="0" r="41738" t="7071"/>
            <a:stretch/>
          </p:blipFill>
          <p:spPr>
            <a:xfrm>
              <a:off x="3732375" y="2071275"/>
              <a:ext cx="3462851" cy="1513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5" name="Google Shape;1585;p80"/>
            <p:cNvPicPr preferRelativeResize="0"/>
            <p:nvPr/>
          </p:nvPicPr>
          <p:blipFill rotWithShape="1">
            <a:blip r:embed="rId3">
              <a:alphaModFix/>
            </a:blip>
            <a:srcRect b="0" l="50543" r="2609" t="7071"/>
            <a:stretch/>
          </p:blipFill>
          <p:spPr>
            <a:xfrm>
              <a:off x="6153912" y="2071275"/>
              <a:ext cx="2784350" cy="15135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86" name="Google Shape;1586;p80"/>
          <p:cNvSpPr txBox="1"/>
          <p:nvPr/>
        </p:nvSpPr>
        <p:spPr>
          <a:xfrm>
            <a:off x="399650" y="1184125"/>
            <a:ext cx="8538600" cy="363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0" name="Shape 1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1" name="Google Shape;1591;p8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4.Lessons Learned</a:t>
            </a:r>
            <a:endParaRPr/>
          </a:p>
        </p:txBody>
      </p:sp>
      <p:sp>
        <p:nvSpPr>
          <p:cNvPr id="1592" name="Google Shape;1592;p81"/>
          <p:cNvSpPr txBox="1"/>
          <p:nvPr/>
        </p:nvSpPr>
        <p:spPr>
          <a:xfrm>
            <a:off x="370025" y="1094100"/>
            <a:ext cx="5402400" cy="3232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●"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Annotation guidelines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○"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Visuals of </a:t>
            </a: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annotations</a:t>
            </a: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 for future teams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●"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Weekly meetings and smaller sub-goals make larger tasks feel more attainable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○"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Weekly 3000 page group annotations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●"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Roles were taken too seriously, some tasks were not divided evenly (</a:t>
            </a:r>
            <a:r>
              <a:rPr b="1" lang="en" sz="1800">
                <a:latin typeface="Fira Code"/>
                <a:ea typeface="Fira Code"/>
                <a:cs typeface="Fira Code"/>
                <a:sym typeface="Fira Code"/>
              </a:rPr>
              <a:t>model training)</a:t>
            </a:r>
            <a:endParaRPr b="1" sz="1800">
              <a:latin typeface="Fira Code"/>
              <a:ea typeface="Fira Code"/>
              <a:cs typeface="Fira Code"/>
              <a:sym typeface="Fira Code"/>
            </a:endParaRPr>
          </a:p>
        </p:txBody>
      </p:sp>
      <p:pic>
        <p:nvPicPr>
          <p:cNvPr id="1593" name="Google Shape;1593;p81"/>
          <p:cNvPicPr preferRelativeResize="0"/>
          <p:nvPr/>
        </p:nvPicPr>
        <p:blipFill rotWithShape="1">
          <a:blip r:embed="rId3">
            <a:alphaModFix/>
          </a:blip>
          <a:srcRect b="39668" l="2865" r="0" t="0"/>
          <a:stretch/>
        </p:blipFill>
        <p:spPr>
          <a:xfrm>
            <a:off x="5839175" y="1017725"/>
            <a:ext cx="3064225" cy="167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4" name="Google Shape;1594;p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6945" y="3061895"/>
            <a:ext cx="2668675" cy="175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8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82"/>
          <p:cNvSpPr/>
          <p:nvPr/>
        </p:nvSpPr>
        <p:spPr>
          <a:xfrm>
            <a:off x="798375" y="1774650"/>
            <a:ext cx="5762100" cy="656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0" name="Google Shape;1600;p8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1601" name="Google Shape;1601;p82"/>
          <p:cNvSpPr txBox="1"/>
          <p:nvPr>
            <p:ph idx="1" type="subTitle"/>
          </p:nvPr>
        </p:nvSpPr>
        <p:spPr>
          <a:xfrm>
            <a:off x="897338" y="1855625"/>
            <a:ext cx="33906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Aman Ahuja</a:t>
            </a:r>
            <a:endParaRPr/>
          </a:p>
        </p:txBody>
      </p:sp>
      <p:grpSp>
        <p:nvGrpSpPr>
          <p:cNvPr id="1602" name="Google Shape;1602;p82"/>
          <p:cNvGrpSpPr/>
          <p:nvPr/>
        </p:nvGrpSpPr>
        <p:grpSpPr>
          <a:xfrm>
            <a:off x="4320910" y="2291954"/>
            <a:ext cx="502173" cy="502172"/>
            <a:chOff x="2913983" y="4329790"/>
            <a:chExt cx="591627" cy="591626"/>
          </a:xfrm>
        </p:grpSpPr>
        <p:sp>
          <p:nvSpPr>
            <p:cNvPr id="1603" name="Google Shape;1603;p82"/>
            <p:cNvSpPr/>
            <p:nvPr/>
          </p:nvSpPr>
          <p:spPr>
            <a:xfrm>
              <a:off x="2913983" y="4329790"/>
              <a:ext cx="591627" cy="589162"/>
            </a:xfrm>
            <a:custGeom>
              <a:rect b="b" l="l" r="r" t="t"/>
              <a:pathLst>
                <a:path extrusionOk="0" h="16012" w="16079">
                  <a:moveTo>
                    <a:pt x="4070" y="0"/>
                  </a:moveTo>
                  <a:lnTo>
                    <a:pt x="4070" y="1001"/>
                  </a:lnTo>
                  <a:lnTo>
                    <a:pt x="3069" y="1001"/>
                  </a:lnTo>
                  <a:lnTo>
                    <a:pt x="3069" y="2002"/>
                  </a:lnTo>
                  <a:lnTo>
                    <a:pt x="3069" y="3002"/>
                  </a:lnTo>
                  <a:lnTo>
                    <a:pt x="3069" y="4003"/>
                  </a:lnTo>
                  <a:lnTo>
                    <a:pt x="1001" y="4003"/>
                  </a:lnTo>
                  <a:lnTo>
                    <a:pt x="1001" y="5004"/>
                  </a:lnTo>
                  <a:lnTo>
                    <a:pt x="0" y="5004"/>
                  </a:lnTo>
                  <a:lnTo>
                    <a:pt x="0" y="6005"/>
                  </a:lnTo>
                  <a:lnTo>
                    <a:pt x="0" y="7005"/>
                  </a:lnTo>
                  <a:lnTo>
                    <a:pt x="0" y="8006"/>
                  </a:lnTo>
                  <a:lnTo>
                    <a:pt x="0" y="10007"/>
                  </a:lnTo>
                  <a:lnTo>
                    <a:pt x="1001" y="10007"/>
                  </a:lnTo>
                  <a:lnTo>
                    <a:pt x="1001" y="11008"/>
                  </a:lnTo>
                  <a:lnTo>
                    <a:pt x="2002" y="11008"/>
                  </a:lnTo>
                  <a:lnTo>
                    <a:pt x="2002" y="12009"/>
                  </a:lnTo>
                  <a:lnTo>
                    <a:pt x="3003" y="12009"/>
                  </a:lnTo>
                  <a:lnTo>
                    <a:pt x="3003" y="13010"/>
                  </a:lnTo>
                  <a:lnTo>
                    <a:pt x="4003" y="13010"/>
                  </a:lnTo>
                  <a:lnTo>
                    <a:pt x="4003" y="15011"/>
                  </a:lnTo>
                  <a:lnTo>
                    <a:pt x="4003" y="16012"/>
                  </a:lnTo>
                  <a:lnTo>
                    <a:pt x="14077" y="16012"/>
                  </a:lnTo>
                  <a:lnTo>
                    <a:pt x="14077" y="13010"/>
                  </a:lnTo>
                  <a:lnTo>
                    <a:pt x="15078" y="13010"/>
                  </a:lnTo>
                  <a:lnTo>
                    <a:pt x="15078" y="10041"/>
                  </a:lnTo>
                  <a:lnTo>
                    <a:pt x="16079" y="10041"/>
                  </a:lnTo>
                  <a:lnTo>
                    <a:pt x="16079" y="3002"/>
                  </a:lnTo>
                  <a:lnTo>
                    <a:pt x="15078" y="3002"/>
                  </a:lnTo>
                  <a:lnTo>
                    <a:pt x="15078" y="2002"/>
                  </a:lnTo>
                  <a:lnTo>
                    <a:pt x="15078" y="1001"/>
                  </a:lnTo>
                  <a:lnTo>
                    <a:pt x="14077" y="1001"/>
                  </a:lnTo>
                  <a:lnTo>
                    <a:pt x="14077" y="0"/>
                  </a:lnTo>
                  <a:lnTo>
                    <a:pt x="13076" y="0"/>
                  </a:lnTo>
                  <a:lnTo>
                    <a:pt x="13076" y="1001"/>
                  </a:lnTo>
                  <a:lnTo>
                    <a:pt x="12076" y="1001"/>
                  </a:lnTo>
                  <a:lnTo>
                    <a:pt x="12076" y="0"/>
                  </a:lnTo>
                  <a:lnTo>
                    <a:pt x="10074" y="0"/>
                  </a:lnTo>
                  <a:lnTo>
                    <a:pt x="10074" y="1001"/>
                  </a:lnTo>
                  <a:lnTo>
                    <a:pt x="9074" y="1001"/>
                  </a:lnTo>
                  <a:lnTo>
                    <a:pt x="9074" y="0"/>
                  </a:lnTo>
                  <a:lnTo>
                    <a:pt x="7072" y="0"/>
                  </a:lnTo>
                  <a:lnTo>
                    <a:pt x="7072" y="1001"/>
                  </a:lnTo>
                  <a:lnTo>
                    <a:pt x="6071" y="1001"/>
                  </a:lnTo>
                  <a:lnTo>
                    <a:pt x="60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82"/>
            <p:cNvSpPr/>
            <p:nvPr/>
          </p:nvSpPr>
          <p:spPr>
            <a:xfrm>
              <a:off x="3431946" y="4366621"/>
              <a:ext cx="36832" cy="73664"/>
            </a:xfrm>
            <a:custGeom>
              <a:rect b="b" l="l" r="r" t="t"/>
              <a:pathLst>
                <a:path extrusionOk="0" h="2002" w="1001">
                  <a:moveTo>
                    <a:pt x="0" y="0"/>
                  </a:moveTo>
                  <a:lnTo>
                    <a:pt x="0" y="1001"/>
                  </a:lnTo>
                  <a:lnTo>
                    <a:pt x="0" y="2001"/>
                  </a:lnTo>
                  <a:lnTo>
                    <a:pt x="1001" y="2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82"/>
            <p:cNvSpPr/>
            <p:nvPr/>
          </p:nvSpPr>
          <p:spPr>
            <a:xfrm>
              <a:off x="3358283" y="4366621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1" y="0"/>
                  </a:moveTo>
                  <a:lnTo>
                    <a:pt x="1" y="1001"/>
                  </a:lnTo>
                  <a:lnTo>
                    <a:pt x="1" y="2001"/>
                  </a:lnTo>
                  <a:lnTo>
                    <a:pt x="1001" y="2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82"/>
            <p:cNvSpPr/>
            <p:nvPr/>
          </p:nvSpPr>
          <p:spPr>
            <a:xfrm>
              <a:off x="3246610" y="4366621"/>
              <a:ext cx="36832" cy="73664"/>
            </a:xfrm>
            <a:custGeom>
              <a:rect b="b" l="l" r="r" t="t"/>
              <a:pathLst>
                <a:path extrusionOk="0" h="2002" w="1001">
                  <a:moveTo>
                    <a:pt x="0" y="0"/>
                  </a:moveTo>
                  <a:lnTo>
                    <a:pt x="0" y="1001"/>
                  </a:lnTo>
                  <a:lnTo>
                    <a:pt x="0" y="2001"/>
                  </a:lnTo>
                  <a:lnTo>
                    <a:pt x="1001" y="2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82"/>
            <p:cNvSpPr/>
            <p:nvPr/>
          </p:nvSpPr>
          <p:spPr>
            <a:xfrm>
              <a:off x="3468741" y="4440248"/>
              <a:ext cx="36869" cy="259000"/>
            </a:xfrm>
            <a:custGeom>
              <a:rect b="b" l="l" r="r" t="t"/>
              <a:pathLst>
                <a:path extrusionOk="0" h="7039" w="1002">
                  <a:moveTo>
                    <a:pt x="1" y="0"/>
                  </a:moveTo>
                  <a:lnTo>
                    <a:pt x="1" y="7039"/>
                  </a:lnTo>
                  <a:lnTo>
                    <a:pt x="1002" y="7039"/>
                  </a:lnTo>
                  <a:lnTo>
                    <a:pt x="1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82"/>
            <p:cNvSpPr/>
            <p:nvPr/>
          </p:nvSpPr>
          <p:spPr>
            <a:xfrm>
              <a:off x="3431946" y="4699210"/>
              <a:ext cx="36832" cy="110495"/>
            </a:xfrm>
            <a:custGeom>
              <a:rect b="b" l="l" r="r" t="t"/>
              <a:pathLst>
                <a:path extrusionOk="0" h="3003" w="1001">
                  <a:moveTo>
                    <a:pt x="0" y="1"/>
                  </a:moveTo>
                  <a:lnTo>
                    <a:pt x="0" y="3003"/>
                  </a:lnTo>
                  <a:lnTo>
                    <a:pt x="1001" y="3003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82"/>
            <p:cNvSpPr/>
            <p:nvPr/>
          </p:nvSpPr>
          <p:spPr>
            <a:xfrm>
              <a:off x="3062488" y="4810920"/>
              <a:ext cx="369495" cy="110495"/>
            </a:xfrm>
            <a:custGeom>
              <a:rect b="b" l="l" r="r" t="t"/>
              <a:pathLst>
                <a:path extrusionOk="0" h="3003" w="10042">
                  <a:moveTo>
                    <a:pt x="1" y="0"/>
                  </a:moveTo>
                  <a:lnTo>
                    <a:pt x="1" y="2002"/>
                  </a:lnTo>
                  <a:lnTo>
                    <a:pt x="1" y="3002"/>
                  </a:lnTo>
                  <a:lnTo>
                    <a:pt x="10041" y="3002"/>
                  </a:lnTo>
                  <a:lnTo>
                    <a:pt x="10041" y="0"/>
                  </a:lnTo>
                  <a:lnTo>
                    <a:pt x="9040" y="0"/>
                  </a:lnTo>
                  <a:lnTo>
                    <a:pt x="9040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82"/>
            <p:cNvSpPr/>
            <p:nvPr/>
          </p:nvSpPr>
          <p:spPr>
            <a:xfrm>
              <a:off x="2950815" y="4366621"/>
              <a:ext cx="111710" cy="222168"/>
            </a:xfrm>
            <a:custGeom>
              <a:rect b="b" l="l" r="r" t="t"/>
              <a:pathLst>
                <a:path extrusionOk="0" h="6038" w="3036">
                  <a:moveTo>
                    <a:pt x="2002" y="0"/>
                  </a:moveTo>
                  <a:lnTo>
                    <a:pt x="2002" y="1001"/>
                  </a:lnTo>
                  <a:lnTo>
                    <a:pt x="2002" y="2001"/>
                  </a:lnTo>
                  <a:lnTo>
                    <a:pt x="2002" y="3002"/>
                  </a:lnTo>
                  <a:lnTo>
                    <a:pt x="0" y="3002"/>
                  </a:lnTo>
                  <a:lnTo>
                    <a:pt x="0" y="4036"/>
                  </a:lnTo>
                  <a:lnTo>
                    <a:pt x="2002" y="4036"/>
                  </a:lnTo>
                  <a:lnTo>
                    <a:pt x="2002" y="5037"/>
                  </a:lnTo>
                  <a:lnTo>
                    <a:pt x="2002" y="6038"/>
                  </a:lnTo>
                  <a:lnTo>
                    <a:pt x="3036" y="6038"/>
                  </a:lnTo>
                  <a:lnTo>
                    <a:pt x="3036" y="5037"/>
                  </a:lnTo>
                  <a:lnTo>
                    <a:pt x="3036" y="4036"/>
                  </a:lnTo>
                  <a:lnTo>
                    <a:pt x="3036" y="3002"/>
                  </a:lnTo>
                  <a:lnTo>
                    <a:pt x="3036" y="2001"/>
                  </a:lnTo>
                  <a:lnTo>
                    <a:pt x="3036" y="1001"/>
                  </a:lnTo>
                  <a:lnTo>
                    <a:pt x="30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82"/>
            <p:cNvSpPr/>
            <p:nvPr/>
          </p:nvSpPr>
          <p:spPr>
            <a:xfrm>
              <a:off x="3136151" y="4366621"/>
              <a:ext cx="36832" cy="73664"/>
            </a:xfrm>
            <a:custGeom>
              <a:rect b="b" l="l" r="r" t="t"/>
              <a:pathLst>
                <a:path extrusionOk="0" h="2002" w="1001">
                  <a:moveTo>
                    <a:pt x="0" y="0"/>
                  </a:moveTo>
                  <a:lnTo>
                    <a:pt x="0" y="1001"/>
                  </a:lnTo>
                  <a:lnTo>
                    <a:pt x="0" y="2001"/>
                  </a:lnTo>
                  <a:lnTo>
                    <a:pt x="1001" y="2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82"/>
            <p:cNvSpPr/>
            <p:nvPr/>
          </p:nvSpPr>
          <p:spPr>
            <a:xfrm>
              <a:off x="3062488" y="4329790"/>
              <a:ext cx="73700" cy="36832"/>
            </a:xfrm>
            <a:custGeom>
              <a:rect b="b" l="l" r="r" t="t"/>
              <a:pathLst>
                <a:path extrusionOk="0" h="1001" w="2003">
                  <a:moveTo>
                    <a:pt x="1" y="0"/>
                  </a:moveTo>
                  <a:lnTo>
                    <a:pt x="1" y="1001"/>
                  </a:lnTo>
                  <a:lnTo>
                    <a:pt x="2002" y="1001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82"/>
            <p:cNvSpPr/>
            <p:nvPr/>
          </p:nvSpPr>
          <p:spPr>
            <a:xfrm>
              <a:off x="3172946" y="4329790"/>
              <a:ext cx="73700" cy="36832"/>
            </a:xfrm>
            <a:custGeom>
              <a:rect b="b" l="l" r="r" t="t"/>
              <a:pathLst>
                <a:path extrusionOk="0" h="1001" w="2003">
                  <a:moveTo>
                    <a:pt x="1" y="0"/>
                  </a:moveTo>
                  <a:lnTo>
                    <a:pt x="1" y="1001"/>
                  </a:lnTo>
                  <a:lnTo>
                    <a:pt x="2002" y="1001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82"/>
            <p:cNvSpPr/>
            <p:nvPr/>
          </p:nvSpPr>
          <p:spPr>
            <a:xfrm>
              <a:off x="3283405" y="4329790"/>
              <a:ext cx="74915" cy="36832"/>
            </a:xfrm>
            <a:custGeom>
              <a:rect b="b" l="l" r="r" t="t"/>
              <a:pathLst>
                <a:path extrusionOk="0" h="1001" w="2036">
                  <a:moveTo>
                    <a:pt x="1" y="0"/>
                  </a:moveTo>
                  <a:lnTo>
                    <a:pt x="1" y="1001"/>
                  </a:lnTo>
                  <a:lnTo>
                    <a:pt x="2036" y="1001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82"/>
            <p:cNvSpPr/>
            <p:nvPr/>
          </p:nvSpPr>
          <p:spPr>
            <a:xfrm>
              <a:off x="3395114" y="4329790"/>
              <a:ext cx="36869" cy="36832"/>
            </a:xfrm>
            <a:custGeom>
              <a:rect b="b" l="l" r="r" t="t"/>
              <a:pathLst>
                <a:path extrusionOk="0" h="1001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82"/>
            <p:cNvSpPr/>
            <p:nvPr/>
          </p:nvSpPr>
          <p:spPr>
            <a:xfrm>
              <a:off x="2913983" y="4515125"/>
              <a:ext cx="148541" cy="295832"/>
            </a:xfrm>
            <a:custGeom>
              <a:rect b="b" l="l" r="r" t="t"/>
              <a:pathLst>
                <a:path extrusionOk="0" h="8040" w="4037">
                  <a:moveTo>
                    <a:pt x="0" y="0"/>
                  </a:moveTo>
                  <a:lnTo>
                    <a:pt x="0" y="1001"/>
                  </a:lnTo>
                  <a:lnTo>
                    <a:pt x="0" y="2002"/>
                  </a:lnTo>
                  <a:lnTo>
                    <a:pt x="0" y="3002"/>
                  </a:lnTo>
                  <a:lnTo>
                    <a:pt x="0" y="5004"/>
                  </a:lnTo>
                  <a:lnTo>
                    <a:pt x="1001" y="5004"/>
                  </a:lnTo>
                  <a:lnTo>
                    <a:pt x="1001" y="6005"/>
                  </a:lnTo>
                  <a:lnTo>
                    <a:pt x="2002" y="6005"/>
                  </a:lnTo>
                  <a:lnTo>
                    <a:pt x="2002" y="7005"/>
                  </a:lnTo>
                  <a:lnTo>
                    <a:pt x="3003" y="7005"/>
                  </a:lnTo>
                  <a:lnTo>
                    <a:pt x="3003" y="8039"/>
                  </a:lnTo>
                  <a:lnTo>
                    <a:pt x="4037" y="8039"/>
                  </a:lnTo>
                  <a:lnTo>
                    <a:pt x="4037" y="6005"/>
                  </a:lnTo>
                  <a:lnTo>
                    <a:pt x="3003" y="6005"/>
                  </a:lnTo>
                  <a:lnTo>
                    <a:pt x="3003" y="5004"/>
                  </a:lnTo>
                  <a:lnTo>
                    <a:pt x="2002" y="5004"/>
                  </a:lnTo>
                  <a:lnTo>
                    <a:pt x="2002" y="4003"/>
                  </a:lnTo>
                  <a:lnTo>
                    <a:pt x="1001" y="4003"/>
                  </a:lnTo>
                  <a:lnTo>
                    <a:pt x="1001" y="3002"/>
                  </a:lnTo>
                  <a:lnTo>
                    <a:pt x="1001" y="2002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617" name="Google Shape;1617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3100" y="927800"/>
            <a:ext cx="1609500" cy="160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8" name="Google Shape;1618;p82"/>
          <p:cNvSpPr/>
          <p:nvPr/>
        </p:nvSpPr>
        <p:spPr>
          <a:xfrm>
            <a:off x="6560600" y="874700"/>
            <a:ext cx="1714500" cy="1715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9" name="Google Shape;1619;p82"/>
          <p:cNvSpPr txBox="1"/>
          <p:nvPr/>
        </p:nvSpPr>
        <p:spPr>
          <a:xfrm>
            <a:off x="71325" y="4188925"/>
            <a:ext cx="4275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Code"/>
                <a:ea typeface="Fira Code"/>
                <a:cs typeface="Fira Code"/>
                <a:sym typeface="Fira Code"/>
              </a:rPr>
              <a:t>Source: </a:t>
            </a:r>
            <a:r>
              <a:rPr lang="en" u="sng">
                <a:solidFill>
                  <a:schemeClr val="hlink"/>
                </a:solidFill>
                <a:latin typeface="Fira Code"/>
                <a:ea typeface="Fira Code"/>
                <a:cs typeface="Fira Code"/>
                <a:sym typeface="Fira Code"/>
                <a:hlinkClick r:id="rId4"/>
              </a:rPr>
              <a:t>https://people.cs.vt.edu/aahuja/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Fira Code"/>
                <a:ea typeface="Fira Code"/>
                <a:cs typeface="Fira Code"/>
                <a:sym typeface="Fira Code"/>
                <a:hlinkClick r:id="rId5"/>
              </a:rPr>
              <a:t>https://fox.cs.vt.edu/foxinfoOld.html</a:t>
            </a:r>
            <a:endParaRPr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620" name="Google Shape;1620;p82"/>
          <p:cNvSpPr/>
          <p:nvPr/>
        </p:nvSpPr>
        <p:spPr>
          <a:xfrm>
            <a:off x="798350" y="3181925"/>
            <a:ext cx="5965800" cy="619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1" name="Google Shape;1621;p82"/>
          <p:cNvSpPr txBox="1"/>
          <p:nvPr>
            <p:ph idx="1" type="subTitle"/>
          </p:nvPr>
        </p:nvSpPr>
        <p:spPr>
          <a:xfrm>
            <a:off x="897350" y="3262900"/>
            <a:ext cx="5479200" cy="4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Dr.Edward Fox</a:t>
            </a:r>
            <a:endParaRPr/>
          </a:p>
        </p:txBody>
      </p:sp>
      <p:pic>
        <p:nvPicPr>
          <p:cNvPr id="1622" name="Google Shape;1622;p82"/>
          <p:cNvPicPr preferRelativeResize="0"/>
          <p:nvPr/>
        </p:nvPicPr>
        <p:blipFill rotWithShape="1">
          <a:blip r:embed="rId6">
            <a:alphaModFix/>
          </a:blip>
          <a:srcRect b="0" l="10905" r="17676" t="0"/>
          <a:stretch/>
        </p:blipFill>
        <p:spPr>
          <a:xfrm>
            <a:off x="6806925" y="2940588"/>
            <a:ext cx="1326403" cy="1392876"/>
          </a:xfrm>
          <a:prstGeom prst="rect">
            <a:avLst/>
          </a:prstGeom>
          <a:noFill/>
          <a:ln>
            <a:noFill/>
          </a:ln>
        </p:spPr>
      </p:pic>
      <p:sp>
        <p:nvSpPr>
          <p:cNvPr id="1623" name="Google Shape;1623;p82"/>
          <p:cNvSpPr/>
          <p:nvPr/>
        </p:nvSpPr>
        <p:spPr>
          <a:xfrm>
            <a:off x="6764075" y="2894800"/>
            <a:ext cx="1414500" cy="1483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24" name="Google Shape;1624;p82"/>
          <p:cNvGrpSpPr/>
          <p:nvPr/>
        </p:nvGrpSpPr>
        <p:grpSpPr>
          <a:xfrm rot="2700000">
            <a:off x="5885946" y="3790484"/>
            <a:ext cx="771226" cy="848997"/>
            <a:chOff x="2727433" y="1869527"/>
            <a:chExt cx="917616" cy="1000219"/>
          </a:xfrm>
        </p:grpSpPr>
        <p:sp>
          <p:nvSpPr>
            <p:cNvPr id="1625" name="Google Shape;1625;p82"/>
            <p:cNvSpPr/>
            <p:nvPr/>
          </p:nvSpPr>
          <p:spPr>
            <a:xfrm rot="1505106">
              <a:off x="2876579" y="1963965"/>
              <a:ext cx="626003" cy="811343"/>
            </a:xfrm>
            <a:custGeom>
              <a:rect b="b" l="l" r="r" t="t"/>
              <a:pathLst>
                <a:path extrusionOk="0" h="22050" w="17013">
                  <a:moveTo>
                    <a:pt x="5004" y="0"/>
                  </a:moveTo>
                  <a:lnTo>
                    <a:pt x="5004" y="1001"/>
                  </a:lnTo>
                  <a:lnTo>
                    <a:pt x="4003" y="1001"/>
                  </a:lnTo>
                  <a:lnTo>
                    <a:pt x="4003" y="10041"/>
                  </a:lnTo>
                  <a:lnTo>
                    <a:pt x="3003" y="10041"/>
                  </a:lnTo>
                  <a:lnTo>
                    <a:pt x="3003" y="9040"/>
                  </a:lnTo>
                  <a:lnTo>
                    <a:pt x="0" y="9040"/>
                  </a:lnTo>
                  <a:lnTo>
                    <a:pt x="0" y="10041"/>
                  </a:lnTo>
                  <a:lnTo>
                    <a:pt x="0" y="10541"/>
                  </a:lnTo>
                  <a:lnTo>
                    <a:pt x="0" y="12042"/>
                  </a:lnTo>
                  <a:lnTo>
                    <a:pt x="1001" y="12042"/>
                  </a:lnTo>
                  <a:lnTo>
                    <a:pt x="1001" y="13043"/>
                  </a:lnTo>
                  <a:lnTo>
                    <a:pt x="2002" y="13043"/>
                  </a:lnTo>
                  <a:lnTo>
                    <a:pt x="2002" y="15044"/>
                  </a:lnTo>
                  <a:lnTo>
                    <a:pt x="3003" y="15044"/>
                  </a:lnTo>
                  <a:lnTo>
                    <a:pt x="3003" y="17046"/>
                  </a:lnTo>
                  <a:lnTo>
                    <a:pt x="4003" y="17046"/>
                  </a:lnTo>
                  <a:lnTo>
                    <a:pt x="4003" y="19047"/>
                  </a:lnTo>
                  <a:lnTo>
                    <a:pt x="5004" y="19047"/>
                  </a:lnTo>
                  <a:lnTo>
                    <a:pt x="5004" y="21049"/>
                  </a:lnTo>
                  <a:lnTo>
                    <a:pt x="5004" y="22049"/>
                  </a:lnTo>
                  <a:lnTo>
                    <a:pt x="15011" y="22049"/>
                  </a:lnTo>
                  <a:lnTo>
                    <a:pt x="15011" y="19047"/>
                  </a:lnTo>
                  <a:lnTo>
                    <a:pt x="16012" y="19047"/>
                  </a:lnTo>
                  <a:lnTo>
                    <a:pt x="16012" y="16045"/>
                  </a:lnTo>
                  <a:lnTo>
                    <a:pt x="17013" y="16045"/>
                  </a:lnTo>
                  <a:lnTo>
                    <a:pt x="17013" y="9007"/>
                  </a:lnTo>
                  <a:lnTo>
                    <a:pt x="16012" y="9007"/>
                  </a:lnTo>
                  <a:lnTo>
                    <a:pt x="16012" y="8006"/>
                  </a:lnTo>
                  <a:lnTo>
                    <a:pt x="15011" y="8006"/>
                  </a:lnTo>
                  <a:lnTo>
                    <a:pt x="15011" y="7005"/>
                  </a:lnTo>
                  <a:lnTo>
                    <a:pt x="13010" y="7005"/>
                  </a:lnTo>
                  <a:lnTo>
                    <a:pt x="13010" y="6005"/>
                  </a:lnTo>
                  <a:lnTo>
                    <a:pt x="10008" y="6005"/>
                  </a:lnTo>
                  <a:lnTo>
                    <a:pt x="10008" y="5004"/>
                  </a:lnTo>
                  <a:lnTo>
                    <a:pt x="8006" y="5004"/>
                  </a:lnTo>
                  <a:lnTo>
                    <a:pt x="8006" y="1001"/>
                  </a:lnTo>
                  <a:lnTo>
                    <a:pt x="7005" y="1001"/>
                  </a:lnTo>
                  <a:lnTo>
                    <a:pt x="70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82"/>
            <p:cNvSpPr/>
            <p:nvPr/>
          </p:nvSpPr>
          <p:spPr>
            <a:xfrm>
              <a:off x="3024442" y="1997765"/>
              <a:ext cx="36869" cy="443122"/>
            </a:xfrm>
            <a:custGeom>
              <a:rect b="b" l="l" r="r" t="t"/>
              <a:pathLst>
                <a:path extrusionOk="0" h="12043" w="1002">
                  <a:moveTo>
                    <a:pt x="1" y="1"/>
                  </a:moveTo>
                  <a:lnTo>
                    <a:pt x="1" y="12043"/>
                  </a:lnTo>
                  <a:lnTo>
                    <a:pt x="1001" y="12043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82"/>
            <p:cNvSpPr/>
            <p:nvPr/>
          </p:nvSpPr>
          <p:spPr>
            <a:xfrm>
              <a:off x="3062488" y="1960933"/>
              <a:ext cx="73700" cy="36869"/>
            </a:xfrm>
            <a:custGeom>
              <a:rect b="b" l="l" r="r" t="t"/>
              <a:pathLst>
                <a:path extrusionOk="0" h="1002" w="2003">
                  <a:moveTo>
                    <a:pt x="1" y="1"/>
                  </a:moveTo>
                  <a:lnTo>
                    <a:pt x="1" y="1002"/>
                  </a:lnTo>
                  <a:lnTo>
                    <a:pt x="2002" y="1002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82"/>
            <p:cNvSpPr/>
            <p:nvPr/>
          </p:nvSpPr>
          <p:spPr>
            <a:xfrm>
              <a:off x="3136151" y="1997765"/>
              <a:ext cx="36832" cy="332664"/>
            </a:xfrm>
            <a:custGeom>
              <a:rect b="b" l="l" r="r" t="t"/>
              <a:pathLst>
                <a:path extrusionOk="0" h="9041" w="1001">
                  <a:moveTo>
                    <a:pt x="0" y="1"/>
                  </a:moveTo>
                  <a:lnTo>
                    <a:pt x="0" y="9040"/>
                  </a:lnTo>
                  <a:lnTo>
                    <a:pt x="1001" y="9040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82"/>
            <p:cNvSpPr/>
            <p:nvPr/>
          </p:nvSpPr>
          <p:spPr>
            <a:xfrm>
              <a:off x="3172946" y="2146269"/>
              <a:ext cx="73700" cy="36869"/>
            </a:xfrm>
            <a:custGeom>
              <a:rect b="b" l="l" r="r" t="t"/>
              <a:pathLst>
                <a:path extrusionOk="0" h="1002" w="2003">
                  <a:moveTo>
                    <a:pt x="1" y="1"/>
                  </a:moveTo>
                  <a:lnTo>
                    <a:pt x="1" y="1002"/>
                  </a:lnTo>
                  <a:lnTo>
                    <a:pt x="2002" y="1002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82"/>
            <p:cNvSpPr/>
            <p:nvPr/>
          </p:nvSpPr>
          <p:spPr>
            <a:xfrm>
              <a:off x="3246610" y="2219933"/>
              <a:ext cx="36832" cy="110495"/>
            </a:xfrm>
            <a:custGeom>
              <a:rect b="b" l="l" r="r" t="t"/>
              <a:pathLst>
                <a:path extrusionOk="0" h="3003" w="1001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82"/>
            <p:cNvSpPr/>
            <p:nvPr/>
          </p:nvSpPr>
          <p:spPr>
            <a:xfrm>
              <a:off x="3246610" y="2183101"/>
              <a:ext cx="110495" cy="36869"/>
            </a:xfrm>
            <a:custGeom>
              <a:rect b="b" l="l" r="r" t="t"/>
              <a:pathLst>
                <a:path extrusionOk="0" h="1002" w="3003">
                  <a:moveTo>
                    <a:pt x="0" y="1"/>
                  </a:moveTo>
                  <a:lnTo>
                    <a:pt x="0" y="1001"/>
                  </a:lnTo>
                  <a:lnTo>
                    <a:pt x="3002" y="100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82"/>
            <p:cNvSpPr/>
            <p:nvPr/>
          </p:nvSpPr>
          <p:spPr>
            <a:xfrm>
              <a:off x="3358283" y="2256728"/>
              <a:ext cx="36869" cy="110532"/>
            </a:xfrm>
            <a:custGeom>
              <a:rect b="b" l="l" r="r" t="t"/>
              <a:pathLst>
                <a:path extrusionOk="0" h="3004" w="1002">
                  <a:moveTo>
                    <a:pt x="1" y="1"/>
                  </a:moveTo>
                  <a:lnTo>
                    <a:pt x="1" y="3003"/>
                  </a:lnTo>
                  <a:lnTo>
                    <a:pt x="1001" y="3003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82"/>
            <p:cNvSpPr/>
            <p:nvPr/>
          </p:nvSpPr>
          <p:spPr>
            <a:xfrm>
              <a:off x="3358283" y="2219933"/>
              <a:ext cx="73700" cy="36832"/>
            </a:xfrm>
            <a:custGeom>
              <a:rect b="b" l="l" r="r" t="t"/>
              <a:pathLst>
                <a:path extrusionOk="0" h="1001" w="2003">
                  <a:moveTo>
                    <a:pt x="1" y="0"/>
                  </a:moveTo>
                  <a:lnTo>
                    <a:pt x="1" y="1001"/>
                  </a:lnTo>
                  <a:lnTo>
                    <a:pt x="2002" y="1001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82"/>
            <p:cNvSpPr/>
            <p:nvPr/>
          </p:nvSpPr>
          <p:spPr>
            <a:xfrm>
              <a:off x="3431946" y="2256728"/>
              <a:ext cx="36832" cy="36869"/>
            </a:xfrm>
            <a:custGeom>
              <a:rect b="b" l="l" r="r" t="t"/>
              <a:pathLst>
                <a:path extrusionOk="0" h="1002" w="1001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82"/>
            <p:cNvSpPr/>
            <p:nvPr/>
          </p:nvSpPr>
          <p:spPr>
            <a:xfrm>
              <a:off x="3468741" y="2293559"/>
              <a:ext cx="36869" cy="259037"/>
            </a:xfrm>
            <a:custGeom>
              <a:rect b="b" l="l" r="r" t="t"/>
              <a:pathLst>
                <a:path extrusionOk="0" h="7040" w="1002">
                  <a:moveTo>
                    <a:pt x="1" y="1"/>
                  </a:moveTo>
                  <a:lnTo>
                    <a:pt x="1" y="7039"/>
                  </a:lnTo>
                  <a:lnTo>
                    <a:pt x="1002" y="7039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82"/>
            <p:cNvSpPr/>
            <p:nvPr/>
          </p:nvSpPr>
          <p:spPr>
            <a:xfrm>
              <a:off x="3431946" y="2552559"/>
              <a:ext cx="36832" cy="110495"/>
            </a:xfrm>
            <a:custGeom>
              <a:rect b="b" l="l" r="r" t="t"/>
              <a:pathLst>
                <a:path extrusionOk="0" h="3003" w="1001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82"/>
            <p:cNvSpPr/>
            <p:nvPr/>
          </p:nvSpPr>
          <p:spPr>
            <a:xfrm>
              <a:off x="3395114" y="2663017"/>
              <a:ext cx="36869" cy="110495"/>
            </a:xfrm>
            <a:custGeom>
              <a:rect b="b" l="l" r="r" t="t"/>
              <a:pathLst>
                <a:path extrusionOk="0" h="3003" w="1002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82"/>
            <p:cNvSpPr/>
            <p:nvPr/>
          </p:nvSpPr>
          <p:spPr>
            <a:xfrm>
              <a:off x="3062488" y="2739109"/>
              <a:ext cx="332664" cy="36869"/>
            </a:xfrm>
            <a:custGeom>
              <a:rect b="b" l="l" r="r" t="t"/>
              <a:pathLst>
                <a:path extrusionOk="0" h="1002" w="9041">
                  <a:moveTo>
                    <a:pt x="1" y="0"/>
                  </a:moveTo>
                  <a:lnTo>
                    <a:pt x="1" y="1001"/>
                  </a:lnTo>
                  <a:lnTo>
                    <a:pt x="9040" y="1001"/>
                  </a:lnTo>
                  <a:lnTo>
                    <a:pt x="90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82"/>
            <p:cNvSpPr/>
            <p:nvPr/>
          </p:nvSpPr>
          <p:spPr>
            <a:xfrm>
              <a:off x="2986396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82"/>
            <p:cNvSpPr/>
            <p:nvPr/>
          </p:nvSpPr>
          <p:spPr>
            <a:xfrm>
              <a:off x="2727433" y="2405246"/>
              <a:ext cx="110495" cy="36869"/>
            </a:xfrm>
            <a:custGeom>
              <a:rect b="b" l="l" r="r" t="t"/>
              <a:pathLst>
                <a:path extrusionOk="0" h="1002" w="3003">
                  <a:moveTo>
                    <a:pt x="0" y="1"/>
                  </a:moveTo>
                  <a:lnTo>
                    <a:pt x="0" y="1001"/>
                  </a:lnTo>
                  <a:lnTo>
                    <a:pt x="3002" y="100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82"/>
            <p:cNvSpPr/>
            <p:nvPr/>
          </p:nvSpPr>
          <p:spPr>
            <a:xfrm>
              <a:off x="2875937" y="2330391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0" y="0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82"/>
            <p:cNvSpPr/>
            <p:nvPr/>
          </p:nvSpPr>
          <p:spPr>
            <a:xfrm>
              <a:off x="2912769" y="2405269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82"/>
            <p:cNvSpPr/>
            <p:nvPr/>
          </p:nvSpPr>
          <p:spPr>
            <a:xfrm>
              <a:off x="2950815" y="2442064"/>
              <a:ext cx="36832" cy="73700"/>
            </a:xfrm>
            <a:custGeom>
              <a:rect b="b" l="l" r="r" t="t"/>
              <a:pathLst>
                <a:path extrusionOk="0" h="2003" w="1001">
                  <a:moveTo>
                    <a:pt x="0" y="1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82"/>
            <p:cNvSpPr/>
            <p:nvPr/>
          </p:nvSpPr>
          <p:spPr>
            <a:xfrm>
              <a:off x="2986396" y="2515727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0" y="0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82"/>
            <p:cNvSpPr/>
            <p:nvPr/>
          </p:nvSpPr>
          <p:spPr>
            <a:xfrm>
              <a:off x="3024442" y="2589354"/>
              <a:ext cx="36869" cy="73700"/>
            </a:xfrm>
            <a:custGeom>
              <a:rect b="b" l="l" r="r" t="t"/>
              <a:pathLst>
                <a:path extrusionOk="0" h="2003" w="1002">
                  <a:moveTo>
                    <a:pt x="1" y="1"/>
                  </a:moveTo>
                  <a:lnTo>
                    <a:pt x="1" y="2002"/>
                  </a:lnTo>
                  <a:lnTo>
                    <a:pt x="1001" y="2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82"/>
            <p:cNvSpPr/>
            <p:nvPr/>
          </p:nvSpPr>
          <p:spPr>
            <a:xfrm>
              <a:off x="3062488" y="2663017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1" y="0"/>
                  </a:moveTo>
                  <a:lnTo>
                    <a:pt x="1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7" name="Google Shape;1647;p82"/>
          <p:cNvSpPr txBox="1"/>
          <p:nvPr/>
        </p:nvSpPr>
        <p:spPr>
          <a:xfrm flipH="1">
            <a:off x="824300" y="1335125"/>
            <a:ext cx="433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Fira Code"/>
                <a:ea typeface="Fira Code"/>
                <a:cs typeface="Fira Code"/>
                <a:sym typeface="Fira Code"/>
              </a:rPr>
              <a:t>GOOD LUCK ON YOUR PHD PROPOSAL!!!</a:t>
            </a:r>
            <a:endParaRPr b="1">
              <a:latin typeface="Fira Code"/>
              <a:ea typeface="Fira Code"/>
              <a:cs typeface="Fira Code"/>
              <a:sym typeface="Fira Cod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1" name="Shape 1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Google Shape;1652;p8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653" name="Google Shape;1653;p83"/>
          <p:cNvSpPr txBox="1"/>
          <p:nvPr>
            <p:ph idx="1" type="subTitle"/>
          </p:nvPr>
        </p:nvSpPr>
        <p:spPr>
          <a:xfrm>
            <a:off x="713100" y="1045725"/>
            <a:ext cx="7246500" cy="33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Code"/>
              <a:buChar char="●"/>
            </a:pPr>
            <a:r>
              <a:rPr lang="en" sz="1500"/>
              <a:t>Pylabel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○"/>
            </a:pPr>
            <a:r>
              <a:rPr lang="en" sz="1500" u="sng">
                <a:solidFill>
                  <a:schemeClr val="hlink"/>
                </a:solidFill>
                <a:hlinkClick r:id="rId3"/>
              </a:rPr>
              <a:t>https://github.com/pylabel-project/pylabel</a:t>
            </a:r>
            <a:endParaRPr sz="15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Pytorch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○"/>
            </a:pPr>
            <a:r>
              <a:rPr lang="en" sz="1500" u="sng">
                <a:solidFill>
                  <a:schemeClr val="hlink"/>
                </a:solidFill>
                <a:hlinkClick r:id="rId4"/>
              </a:rPr>
              <a:t>https://pytorch.org/</a:t>
            </a:r>
            <a:endParaRPr sz="15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pdf2image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○"/>
            </a:pPr>
            <a:r>
              <a:rPr lang="en" sz="1500" u="sng">
                <a:solidFill>
                  <a:schemeClr val="hlink"/>
                </a:solidFill>
                <a:hlinkClick r:id="rId5"/>
              </a:rPr>
              <a:t>https://pypi.org/project/pdf2image/</a:t>
            </a:r>
            <a:endParaRPr sz="15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YOLOv7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○"/>
            </a:pPr>
            <a:r>
              <a:rPr lang="en" sz="1500" u="sng">
                <a:hlinkClick r:id="rId6"/>
              </a:rPr>
              <a:t>https://github.com/WongKinYiu/yolov7</a:t>
            </a:r>
            <a:endParaRPr sz="15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COCO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○"/>
            </a:pPr>
            <a:r>
              <a:rPr lang="en" sz="1500" u="sng">
                <a:solidFill>
                  <a:schemeClr val="hlink"/>
                </a:solidFill>
                <a:hlinkClick r:id="rId7"/>
              </a:rPr>
              <a:t>https://cocodataset.org/#home</a:t>
            </a:r>
            <a:endParaRPr sz="15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Detectron</a:t>
            </a:r>
            <a:endParaRPr sz="15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Fira Code"/>
              <a:buChar char="○"/>
            </a:pPr>
            <a:r>
              <a:rPr lang="en" u="sng">
                <a:solidFill>
                  <a:srgbClr val="1A1A1A"/>
                </a:solidFill>
                <a:highlight>
                  <a:schemeClr val="lt1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https://github.com/facebookresearch/detectron2</a:t>
            </a:r>
            <a:endParaRPr b="1" sz="1800"/>
          </a:p>
          <a:p>
            <a:pPr indent="-232409" lvl="0" marL="182880" rtl="0" algn="l">
              <a:spcBef>
                <a:spcPts val="0"/>
              </a:spcBef>
              <a:spcAft>
                <a:spcPts val="0"/>
              </a:spcAft>
              <a:buSzPts val="1500"/>
              <a:buFont typeface="Fira Code"/>
              <a:buChar char="●"/>
            </a:pPr>
            <a:r>
              <a:rPr lang="en" sz="1500"/>
              <a:t>Previous Works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 u="sng">
                <a:hlinkClick r:id="rId9"/>
              </a:rPr>
              <a:t>https://vtechworks.lib.vt.edu/handle/10919/109979</a:t>
            </a:r>
            <a:endParaRPr sz="15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1654" name="Google Shape;1654;p83"/>
          <p:cNvSpPr txBox="1"/>
          <p:nvPr/>
        </p:nvSpPr>
        <p:spPr>
          <a:xfrm>
            <a:off x="0" y="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Brian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7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66"/>
          <p:cNvSpPr txBox="1"/>
          <p:nvPr>
            <p:ph type="title"/>
          </p:nvPr>
        </p:nvSpPr>
        <p:spPr>
          <a:xfrm>
            <a:off x="1378200" y="50292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Project Overview</a:t>
            </a:r>
            <a:endParaRPr sz="2500"/>
          </a:p>
        </p:txBody>
      </p:sp>
      <p:sp>
        <p:nvSpPr>
          <p:cNvPr id="1319" name="Google Shape;1319;p66"/>
          <p:cNvSpPr txBox="1"/>
          <p:nvPr>
            <p:ph idx="2" type="title"/>
          </p:nvPr>
        </p:nvSpPr>
        <p:spPr>
          <a:xfrm>
            <a:off x="685800" y="50292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20" name="Google Shape;1320;p66"/>
          <p:cNvSpPr txBox="1"/>
          <p:nvPr>
            <p:ph idx="1" type="subTitle"/>
          </p:nvPr>
        </p:nvSpPr>
        <p:spPr>
          <a:xfrm>
            <a:off x="693300" y="88522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tl;dr of project</a:t>
            </a:r>
            <a:endParaRPr sz="1800"/>
          </a:p>
        </p:txBody>
      </p:sp>
      <p:sp>
        <p:nvSpPr>
          <p:cNvPr id="1321" name="Google Shape;1321;p66"/>
          <p:cNvSpPr txBox="1"/>
          <p:nvPr>
            <p:ph idx="3" type="title"/>
          </p:nvPr>
        </p:nvSpPr>
        <p:spPr>
          <a:xfrm>
            <a:off x="1374450" y="1417320"/>
            <a:ext cx="49590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Work Done / Annotation Done</a:t>
            </a:r>
            <a:endParaRPr sz="2500"/>
          </a:p>
        </p:txBody>
      </p:sp>
      <p:sp>
        <p:nvSpPr>
          <p:cNvPr id="1322" name="Google Shape;1322;p66"/>
          <p:cNvSpPr txBox="1"/>
          <p:nvPr>
            <p:ph idx="4" type="title"/>
          </p:nvPr>
        </p:nvSpPr>
        <p:spPr>
          <a:xfrm>
            <a:off x="685800" y="141732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23" name="Google Shape;1323;p66"/>
          <p:cNvSpPr txBox="1"/>
          <p:nvPr>
            <p:ph idx="5" type="subTitle"/>
          </p:nvPr>
        </p:nvSpPr>
        <p:spPr>
          <a:xfrm>
            <a:off x="692500" y="1799625"/>
            <a:ext cx="77778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What work have we accomplished in terms of annotations</a:t>
            </a:r>
            <a:endParaRPr sz="1800"/>
          </a:p>
        </p:txBody>
      </p:sp>
      <p:sp>
        <p:nvSpPr>
          <p:cNvPr id="1324" name="Google Shape;1324;p66"/>
          <p:cNvSpPr txBox="1"/>
          <p:nvPr>
            <p:ph idx="6" type="title"/>
          </p:nvPr>
        </p:nvSpPr>
        <p:spPr>
          <a:xfrm>
            <a:off x="1374450" y="2331720"/>
            <a:ext cx="54141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Experimental Data / Evaluation Data</a:t>
            </a:r>
            <a:endParaRPr/>
          </a:p>
        </p:txBody>
      </p:sp>
      <p:sp>
        <p:nvSpPr>
          <p:cNvPr id="1325" name="Google Shape;1325;p66"/>
          <p:cNvSpPr txBox="1"/>
          <p:nvPr>
            <p:ph idx="7" type="title"/>
          </p:nvPr>
        </p:nvSpPr>
        <p:spPr>
          <a:xfrm>
            <a:off x="685800" y="233172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326" name="Google Shape;1326;p66"/>
          <p:cNvSpPr txBox="1"/>
          <p:nvPr>
            <p:ph idx="8" type="subTitle"/>
          </p:nvPr>
        </p:nvSpPr>
        <p:spPr>
          <a:xfrm>
            <a:off x="692500" y="2714025"/>
            <a:ext cx="76173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Results and Figures from past and ongoing </a:t>
            </a:r>
            <a:r>
              <a:rPr lang="en" sz="1800"/>
              <a:t>experiments</a:t>
            </a:r>
            <a:endParaRPr sz="1800"/>
          </a:p>
        </p:txBody>
      </p:sp>
      <p:sp>
        <p:nvSpPr>
          <p:cNvPr id="1327" name="Google Shape;1327;p66"/>
          <p:cNvSpPr txBox="1"/>
          <p:nvPr>
            <p:ph idx="9" type="title"/>
          </p:nvPr>
        </p:nvSpPr>
        <p:spPr>
          <a:xfrm>
            <a:off x="1378200" y="3246120"/>
            <a:ext cx="56409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Future plans and Lessons learned</a:t>
            </a:r>
            <a:endParaRPr sz="2500"/>
          </a:p>
        </p:txBody>
      </p:sp>
      <p:sp>
        <p:nvSpPr>
          <p:cNvPr id="1328" name="Google Shape;1328;p66"/>
          <p:cNvSpPr txBox="1"/>
          <p:nvPr>
            <p:ph idx="13" type="title"/>
          </p:nvPr>
        </p:nvSpPr>
        <p:spPr>
          <a:xfrm>
            <a:off x="685800" y="324612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329" name="Google Shape;1329;p66"/>
          <p:cNvSpPr txBox="1"/>
          <p:nvPr>
            <p:ph idx="14" type="subTitle"/>
          </p:nvPr>
        </p:nvSpPr>
        <p:spPr>
          <a:xfrm>
            <a:off x="692510" y="362842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Project reflection and future goals</a:t>
            </a:r>
            <a:endParaRPr sz="1800"/>
          </a:p>
        </p:txBody>
      </p:sp>
      <p:sp>
        <p:nvSpPr>
          <p:cNvPr id="1330" name="Google Shape;1330;p66"/>
          <p:cNvSpPr txBox="1"/>
          <p:nvPr>
            <p:ph idx="15" type="title"/>
          </p:nvPr>
        </p:nvSpPr>
        <p:spPr>
          <a:xfrm>
            <a:off x="1374450" y="4160520"/>
            <a:ext cx="60732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Acknowledgement and </a:t>
            </a:r>
            <a:r>
              <a:rPr lang="en" sz="2600"/>
              <a:t>References</a:t>
            </a:r>
            <a:endParaRPr sz="2600"/>
          </a:p>
        </p:txBody>
      </p:sp>
      <p:sp>
        <p:nvSpPr>
          <p:cNvPr id="1331" name="Google Shape;1331;p66"/>
          <p:cNvSpPr txBox="1"/>
          <p:nvPr>
            <p:ph idx="16" type="title"/>
          </p:nvPr>
        </p:nvSpPr>
        <p:spPr>
          <a:xfrm>
            <a:off x="685800" y="4160520"/>
            <a:ext cx="6924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grpSp>
        <p:nvGrpSpPr>
          <p:cNvPr id="1332" name="Google Shape;1332;p66"/>
          <p:cNvGrpSpPr/>
          <p:nvPr/>
        </p:nvGrpSpPr>
        <p:grpSpPr>
          <a:xfrm>
            <a:off x="7569329" y="186943"/>
            <a:ext cx="534466" cy="691809"/>
            <a:chOff x="2875937" y="1960933"/>
            <a:chExt cx="629673" cy="815044"/>
          </a:xfrm>
        </p:grpSpPr>
        <p:sp>
          <p:nvSpPr>
            <p:cNvPr id="1333" name="Google Shape;1333;p66"/>
            <p:cNvSpPr/>
            <p:nvPr/>
          </p:nvSpPr>
          <p:spPr>
            <a:xfrm>
              <a:off x="2879617" y="1962184"/>
              <a:ext cx="625993" cy="811330"/>
            </a:xfrm>
            <a:custGeom>
              <a:rect b="b" l="l" r="r" t="t"/>
              <a:pathLst>
                <a:path extrusionOk="0" h="22050" w="17013">
                  <a:moveTo>
                    <a:pt x="5004" y="0"/>
                  </a:moveTo>
                  <a:lnTo>
                    <a:pt x="5004" y="1001"/>
                  </a:lnTo>
                  <a:lnTo>
                    <a:pt x="4003" y="1001"/>
                  </a:lnTo>
                  <a:lnTo>
                    <a:pt x="4003" y="10041"/>
                  </a:lnTo>
                  <a:lnTo>
                    <a:pt x="3003" y="10041"/>
                  </a:lnTo>
                  <a:lnTo>
                    <a:pt x="3003" y="9040"/>
                  </a:lnTo>
                  <a:lnTo>
                    <a:pt x="0" y="9040"/>
                  </a:lnTo>
                  <a:lnTo>
                    <a:pt x="0" y="10041"/>
                  </a:lnTo>
                  <a:lnTo>
                    <a:pt x="0" y="10541"/>
                  </a:lnTo>
                  <a:lnTo>
                    <a:pt x="0" y="12042"/>
                  </a:lnTo>
                  <a:lnTo>
                    <a:pt x="1001" y="12042"/>
                  </a:lnTo>
                  <a:lnTo>
                    <a:pt x="1001" y="13043"/>
                  </a:lnTo>
                  <a:lnTo>
                    <a:pt x="2002" y="13043"/>
                  </a:lnTo>
                  <a:lnTo>
                    <a:pt x="2002" y="15044"/>
                  </a:lnTo>
                  <a:lnTo>
                    <a:pt x="3003" y="15044"/>
                  </a:lnTo>
                  <a:lnTo>
                    <a:pt x="3003" y="17046"/>
                  </a:lnTo>
                  <a:lnTo>
                    <a:pt x="4003" y="17046"/>
                  </a:lnTo>
                  <a:lnTo>
                    <a:pt x="4003" y="19047"/>
                  </a:lnTo>
                  <a:lnTo>
                    <a:pt x="5004" y="19047"/>
                  </a:lnTo>
                  <a:lnTo>
                    <a:pt x="5004" y="21049"/>
                  </a:lnTo>
                  <a:lnTo>
                    <a:pt x="5004" y="22049"/>
                  </a:lnTo>
                  <a:lnTo>
                    <a:pt x="15011" y="22049"/>
                  </a:lnTo>
                  <a:lnTo>
                    <a:pt x="15011" y="19047"/>
                  </a:lnTo>
                  <a:lnTo>
                    <a:pt x="16012" y="19047"/>
                  </a:lnTo>
                  <a:lnTo>
                    <a:pt x="16012" y="16045"/>
                  </a:lnTo>
                  <a:lnTo>
                    <a:pt x="17013" y="16045"/>
                  </a:lnTo>
                  <a:lnTo>
                    <a:pt x="17013" y="9007"/>
                  </a:lnTo>
                  <a:lnTo>
                    <a:pt x="16012" y="9007"/>
                  </a:lnTo>
                  <a:lnTo>
                    <a:pt x="16012" y="8006"/>
                  </a:lnTo>
                  <a:lnTo>
                    <a:pt x="15011" y="8006"/>
                  </a:lnTo>
                  <a:lnTo>
                    <a:pt x="15011" y="7005"/>
                  </a:lnTo>
                  <a:lnTo>
                    <a:pt x="13010" y="7005"/>
                  </a:lnTo>
                  <a:lnTo>
                    <a:pt x="13010" y="6005"/>
                  </a:lnTo>
                  <a:lnTo>
                    <a:pt x="10008" y="6005"/>
                  </a:lnTo>
                  <a:lnTo>
                    <a:pt x="10008" y="5004"/>
                  </a:lnTo>
                  <a:lnTo>
                    <a:pt x="8006" y="5004"/>
                  </a:lnTo>
                  <a:lnTo>
                    <a:pt x="8006" y="1001"/>
                  </a:lnTo>
                  <a:lnTo>
                    <a:pt x="7005" y="1001"/>
                  </a:lnTo>
                  <a:lnTo>
                    <a:pt x="70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66"/>
            <p:cNvSpPr/>
            <p:nvPr/>
          </p:nvSpPr>
          <p:spPr>
            <a:xfrm>
              <a:off x="3024442" y="1997765"/>
              <a:ext cx="36869" cy="443122"/>
            </a:xfrm>
            <a:custGeom>
              <a:rect b="b" l="l" r="r" t="t"/>
              <a:pathLst>
                <a:path extrusionOk="0" h="12043" w="1002">
                  <a:moveTo>
                    <a:pt x="1" y="1"/>
                  </a:moveTo>
                  <a:lnTo>
                    <a:pt x="1" y="12043"/>
                  </a:lnTo>
                  <a:lnTo>
                    <a:pt x="1001" y="12043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66"/>
            <p:cNvSpPr/>
            <p:nvPr/>
          </p:nvSpPr>
          <p:spPr>
            <a:xfrm>
              <a:off x="3062488" y="1960933"/>
              <a:ext cx="73700" cy="36869"/>
            </a:xfrm>
            <a:custGeom>
              <a:rect b="b" l="l" r="r" t="t"/>
              <a:pathLst>
                <a:path extrusionOk="0" h="1002" w="2003">
                  <a:moveTo>
                    <a:pt x="1" y="1"/>
                  </a:moveTo>
                  <a:lnTo>
                    <a:pt x="1" y="1002"/>
                  </a:lnTo>
                  <a:lnTo>
                    <a:pt x="2002" y="1002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66"/>
            <p:cNvSpPr/>
            <p:nvPr/>
          </p:nvSpPr>
          <p:spPr>
            <a:xfrm>
              <a:off x="3136151" y="1997765"/>
              <a:ext cx="36832" cy="332664"/>
            </a:xfrm>
            <a:custGeom>
              <a:rect b="b" l="l" r="r" t="t"/>
              <a:pathLst>
                <a:path extrusionOk="0" h="9041" w="1001">
                  <a:moveTo>
                    <a:pt x="0" y="1"/>
                  </a:moveTo>
                  <a:lnTo>
                    <a:pt x="0" y="9040"/>
                  </a:lnTo>
                  <a:lnTo>
                    <a:pt x="1001" y="9040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66"/>
            <p:cNvSpPr/>
            <p:nvPr/>
          </p:nvSpPr>
          <p:spPr>
            <a:xfrm>
              <a:off x="3172946" y="2146269"/>
              <a:ext cx="73700" cy="36869"/>
            </a:xfrm>
            <a:custGeom>
              <a:rect b="b" l="l" r="r" t="t"/>
              <a:pathLst>
                <a:path extrusionOk="0" h="1002" w="2003">
                  <a:moveTo>
                    <a:pt x="1" y="1"/>
                  </a:moveTo>
                  <a:lnTo>
                    <a:pt x="1" y="1002"/>
                  </a:lnTo>
                  <a:lnTo>
                    <a:pt x="2002" y="1002"/>
                  </a:lnTo>
                  <a:lnTo>
                    <a:pt x="2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66"/>
            <p:cNvSpPr/>
            <p:nvPr/>
          </p:nvSpPr>
          <p:spPr>
            <a:xfrm>
              <a:off x="3246610" y="2219933"/>
              <a:ext cx="36832" cy="110495"/>
            </a:xfrm>
            <a:custGeom>
              <a:rect b="b" l="l" r="r" t="t"/>
              <a:pathLst>
                <a:path extrusionOk="0" h="3003" w="1001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66"/>
            <p:cNvSpPr/>
            <p:nvPr/>
          </p:nvSpPr>
          <p:spPr>
            <a:xfrm>
              <a:off x="3246610" y="2183101"/>
              <a:ext cx="110495" cy="36869"/>
            </a:xfrm>
            <a:custGeom>
              <a:rect b="b" l="l" r="r" t="t"/>
              <a:pathLst>
                <a:path extrusionOk="0" h="1002" w="3003">
                  <a:moveTo>
                    <a:pt x="0" y="1"/>
                  </a:moveTo>
                  <a:lnTo>
                    <a:pt x="0" y="1001"/>
                  </a:lnTo>
                  <a:lnTo>
                    <a:pt x="3002" y="100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66"/>
            <p:cNvSpPr/>
            <p:nvPr/>
          </p:nvSpPr>
          <p:spPr>
            <a:xfrm>
              <a:off x="3358283" y="2256728"/>
              <a:ext cx="36869" cy="110532"/>
            </a:xfrm>
            <a:custGeom>
              <a:rect b="b" l="l" r="r" t="t"/>
              <a:pathLst>
                <a:path extrusionOk="0" h="3004" w="1002">
                  <a:moveTo>
                    <a:pt x="1" y="1"/>
                  </a:moveTo>
                  <a:lnTo>
                    <a:pt x="1" y="3003"/>
                  </a:lnTo>
                  <a:lnTo>
                    <a:pt x="1001" y="3003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66"/>
            <p:cNvSpPr/>
            <p:nvPr/>
          </p:nvSpPr>
          <p:spPr>
            <a:xfrm>
              <a:off x="3358283" y="2219933"/>
              <a:ext cx="73700" cy="36832"/>
            </a:xfrm>
            <a:custGeom>
              <a:rect b="b" l="l" r="r" t="t"/>
              <a:pathLst>
                <a:path extrusionOk="0" h="1001" w="2003">
                  <a:moveTo>
                    <a:pt x="1" y="0"/>
                  </a:moveTo>
                  <a:lnTo>
                    <a:pt x="1" y="1001"/>
                  </a:lnTo>
                  <a:lnTo>
                    <a:pt x="2002" y="1001"/>
                  </a:lnTo>
                  <a:lnTo>
                    <a:pt x="20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66"/>
            <p:cNvSpPr/>
            <p:nvPr/>
          </p:nvSpPr>
          <p:spPr>
            <a:xfrm>
              <a:off x="3431946" y="2256728"/>
              <a:ext cx="36832" cy="36869"/>
            </a:xfrm>
            <a:custGeom>
              <a:rect b="b" l="l" r="r" t="t"/>
              <a:pathLst>
                <a:path extrusionOk="0" h="1002" w="1001">
                  <a:moveTo>
                    <a:pt x="0" y="1"/>
                  </a:moveTo>
                  <a:lnTo>
                    <a:pt x="0" y="1002"/>
                  </a:lnTo>
                  <a:lnTo>
                    <a:pt x="1001" y="1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66"/>
            <p:cNvSpPr/>
            <p:nvPr/>
          </p:nvSpPr>
          <p:spPr>
            <a:xfrm>
              <a:off x="3468741" y="2293559"/>
              <a:ext cx="36869" cy="259037"/>
            </a:xfrm>
            <a:custGeom>
              <a:rect b="b" l="l" r="r" t="t"/>
              <a:pathLst>
                <a:path extrusionOk="0" h="7040" w="1002">
                  <a:moveTo>
                    <a:pt x="1" y="1"/>
                  </a:moveTo>
                  <a:lnTo>
                    <a:pt x="1" y="7039"/>
                  </a:lnTo>
                  <a:lnTo>
                    <a:pt x="1002" y="7039"/>
                  </a:lnTo>
                  <a:lnTo>
                    <a:pt x="1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66"/>
            <p:cNvSpPr/>
            <p:nvPr/>
          </p:nvSpPr>
          <p:spPr>
            <a:xfrm>
              <a:off x="3431946" y="2552559"/>
              <a:ext cx="36832" cy="110495"/>
            </a:xfrm>
            <a:custGeom>
              <a:rect b="b" l="l" r="r" t="t"/>
              <a:pathLst>
                <a:path extrusionOk="0" h="3003" w="1001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66"/>
            <p:cNvSpPr/>
            <p:nvPr/>
          </p:nvSpPr>
          <p:spPr>
            <a:xfrm>
              <a:off x="3395114" y="2663017"/>
              <a:ext cx="36869" cy="110495"/>
            </a:xfrm>
            <a:custGeom>
              <a:rect b="b" l="l" r="r" t="t"/>
              <a:pathLst>
                <a:path extrusionOk="0" h="3003" w="1002">
                  <a:moveTo>
                    <a:pt x="0" y="0"/>
                  </a:moveTo>
                  <a:lnTo>
                    <a:pt x="0" y="3002"/>
                  </a:lnTo>
                  <a:lnTo>
                    <a:pt x="1001" y="3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66"/>
            <p:cNvSpPr/>
            <p:nvPr/>
          </p:nvSpPr>
          <p:spPr>
            <a:xfrm>
              <a:off x="3062488" y="2739109"/>
              <a:ext cx="332664" cy="36869"/>
            </a:xfrm>
            <a:custGeom>
              <a:rect b="b" l="l" r="r" t="t"/>
              <a:pathLst>
                <a:path extrusionOk="0" h="1002" w="9041">
                  <a:moveTo>
                    <a:pt x="1" y="0"/>
                  </a:moveTo>
                  <a:lnTo>
                    <a:pt x="1" y="1001"/>
                  </a:lnTo>
                  <a:lnTo>
                    <a:pt x="9040" y="1001"/>
                  </a:lnTo>
                  <a:lnTo>
                    <a:pt x="90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66"/>
            <p:cNvSpPr/>
            <p:nvPr/>
          </p:nvSpPr>
          <p:spPr>
            <a:xfrm>
              <a:off x="2986396" y="2330391"/>
              <a:ext cx="36869" cy="36869"/>
            </a:xfrm>
            <a:custGeom>
              <a:rect b="b" l="l" r="r" t="t"/>
              <a:pathLst>
                <a:path extrusionOk="0" h="1002" w="1002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66"/>
            <p:cNvSpPr/>
            <p:nvPr/>
          </p:nvSpPr>
          <p:spPr>
            <a:xfrm>
              <a:off x="2875937" y="2293559"/>
              <a:ext cx="110495" cy="36869"/>
            </a:xfrm>
            <a:custGeom>
              <a:rect b="b" l="l" r="r" t="t"/>
              <a:pathLst>
                <a:path extrusionOk="0" h="1002" w="3003">
                  <a:moveTo>
                    <a:pt x="0" y="1"/>
                  </a:moveTo>
                  <a:lnTo>
                    <a:pt x="0" y="1001"/>
                  </a:lnTo>
                  <a:lnTo>
                    <a:pt x="3002" y="100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66"/>
            <p:cNvSpPr/>
            <p:nvPr/>
          </p:nvSpPr>
          <p:spPr>
            <a:xfrm>
              <a:off x="2875937" y="2330391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0" y="0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66"/>
            <p:cNvSpPr/>
            <p:nvPr/>
          </p:nvSpPr>
          <p:spPr>
            <a:xfrm>
              <a:off x="2912769" y="2405269"/>
              <a:ext cx="36832" cy="36832"/>
            </a:xfrm>
            <a:custGeom>
              <a:rect b="b" l="l" r="r" t="t"/>
              <a:pathLst>
                <a:path extrusionOk="0" h="1001" w="1001">
                  <a:moveTo>
                    <a:pt x="0" y="0"/>
                  </a:moveTo>
                  <a:lnTo>
                    <a:pt x="0" y="1001"/>
                  </a:lnTo>
                  <a:lnTo>
                    <a:pt x="1001" y="1001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66"/>
            <p:cNvSpPr/>
            <p:nvPr/>
          </p:nvSpPr>
          <p:spPr>
            <a:xfrm>
              <a:off x="2950815" y="2442064"/>
              <a:ext cx="36832" cy="73700"/>
            </a:xfrm>
            <a:custGeom>
              <a:rect b="b" l="l" r="r" t="t"/>
              <a:pathLst>
                <a:path extrusionOk="0" h="2003" w="1001">
                  <a:moveTo>
                    <a:pt x="0" y="1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66"/>
            <p:cNvSpPr/>
            <p:nvPr/>
          </p:nvSpPr>
          <p:spPr>
            <a:xfrm>
              <a:off x="2986396" y="2515727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0" y="0"/>
                  </a:moveTo>
                  <a:lnTo>
                    <a:pt x="0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66"/>
            <p:cNvSpPr/>
            <p:nvPr/>
          </p:nvSpPr>
          <p:spPr>
            <a:xfrm>
              <a:off x="3024442" y="2589354"/>
              <a:ext cx="36869" cy="73700"/>
            </a:xfrm>
            <a:custGeom>
              <a:rect b="b" l="l" r="r" t="t"/>
              <a:pathLst>
                <a:path extrusionOk="0" h="2003" w="1002">
                  <a:moveTo>
                    <a:pt x="1" y="1"/>
                  </a:moveTo>
                  <a:lnTo>
                    <a:pt x="1" y="2002"/>
                  </a:lnTo>
                  <a:lnTo>
                    <a:pt x="1001" y="2002"/>
                  </a:lnTo>
                  <a:lnTo>
                    <a:pt x="100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66"/>
            <p:cNvSpPr/>
            <p:nvPr/>
          </p:nvSpPr>
          <p:spPr>
            <a:xfrm>
              <a:off x="3062488" y="2663017"/>
              <a:ext cx="36869" cy="73664"/>
            </a:xfrm>
            <a:custGeom>
              <a:rect b="b" l="l" r="r" t="t"/>
              <a:pathLst>
                <a:path extrusionOk="0" h="2002" w="1002">
                  <a:moveTo>
                    <a:pt x="1" y="0"/>
                  </a:moveTo>
                  <a:lnTo>
                    <a:pt x="1" y="2002"/>
                  </a:lnTo>
                  <a:lnTo>
                    <a:pt x="1001" y="2002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55" name="Google Shape;1355;p66"/>
          <p:cNvSpPr txBox="1"/>
          <p:nvPr>
            <p:ph idx="14" type="subTitle"/>
          </p:nvPr>
        </p:nvSpPr>
        <p:spPr>
          <a:xfrm>
            <a:off x="689560" y="4546520"/>
            <a:ext cx="5640900" cy="1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Shoutouts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9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p6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Project Overview</a:t>
            </a:r>
            <a:endParaRPr/>
          </a:p>
        </p:txBody>
      </p:sp>
      <p:sp>
        <p:nvSpPr>
          <p:cNvPr id="1361" name="Google Shape;1361;p67"/>
          <p:cNvSpPr txBox="1"/>
          <p:nvPr>
            <p:ph idx="1" type="body"/>
          </p:nvPr>
        </p:nvSpPr>
        <p:spPr>
          <a:xfrm>
            <a:off x="518025" y="1473700"/>
            <a:ext cx="7653300" cy="27066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C0604"/>
              </a:buClr>
              <a:buSzPts val="1100"/>
              <a:buFont typeface="Arial"/>
              <a:buNone/>
            </a:pPr>
            <a:r>
              <a:rPr b="1" lang="en" sz="2000">
                <a:solidFill>
                  <a:schemeClr val="dk1"/>
                </a:solidFill>
              </a:rPr>
              <a:t>Quick review on our project</a:t>
            </a:r>
            <a:endParaRPr b="1" sz="20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Using AI aided annotation tool, PyLabel, for ETDs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Evaluation of AI-Aided annotation efficiency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Weekly meeting with our client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362" name="Google Shape;1362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1763" y="3343825"/>
            <a:ext cx="4257425" cy="14453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6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p68"/>
          <p:cNvSpPr/>
          <p:nvPr/>
        </p:nvSpPr>
        <p:spPr>
          <a:xfrm>
            <a:off x="3163625" y="2111577"/>
            <a:ext cx="949500" cy="956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8" name="Google Shape;1368;p68"/>
          <p:cNvSpPr/>
          <p:nvPr/>
        </p:nvSpPr>
        <p:spPr>
          <a:xfrm>
            <a:off x="5038097" y="2111577"/>
            <a:ext cx="949500" cy="956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9" name="Google Shape;1369;p68"/>
          <p:cNvSpPr/>
          <p:nvPr/>
        </p:nvSpPr>
        <p:spPr>
          <a:xfrm>
            <a:off x="6912569" y="2111577"/>
            <a:ext cx="949500" cy="956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0" name="Google Shape;1370;p68"/>
          <p:cNvSpPr/>
          <p:nvPr/>
        </p:nvSpPr>
        <p:spPr>
          <a:xfrm>
            <a:off x="1289153" y="2111577"/>
            <a:ext cx="949500" cy="956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1" name="Google Shape;1371;p6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Timeline</a:t>
            </a:r>
            <a:endParaRPr/>
          </a:p>
        </p:txBody>
      </p:sp>
      <p:sp>
        <p:nvSpPr>
          <p:cNvPr id="1372" name="Google Shape;1372;p68"/>
          <p:cNvSpPr txBox="1"/>
          <p:nvPr/>
        </p:nvSpPr>
        <p:spPr>
          <a:xfrm>
            <a:off x="4575650" y="3291856"/>
            <a:ext cx="18777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Finish ~19,000 images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Retrain and evaluate new training model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373" name="Google Shape;1373;p68"/>
          <p:cNvSpPr txBox="1"/>
          <p:nvPr/>
        </p:nvSpPr>
        <p:spPr>
          <a:xfrm>
            <a:off x="2626349" y="1592350"/>
            <a:ext cx="20970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Finish ~10,000 images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Retrain and evaluate 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374" name="Google Shape;1374;p68"/>
          <p:cNvSpPr txBox="1"/>
          <p:nvPr/>
        </p:nvSpPr>
        <p:spPr>
          <a:xfrm>
            <a:off x="6302350" y="578650"/>
            <a:ext cx="2054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Finish 20,00 images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Retrain and evaluate new model using new dataset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375" name="Google Shape;1375;p68"/>
          <p:cNvSpPr txBox="1"/>
          <p:nvPr/>
        </p:nvSpPr>
        <p:spPr>
          <a:xfrm>
            <a:off x="737028" y="3200400"/>
            <a:ext cx="2054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Complete pipeline</a:t>
            </a:r>
            <a:endParaRPr sz="1500">
              <a:solidFill>
                <a:srgbClr val="38761D"/>
              </a:solidFill>
              <a:latin typeface="Fira Code"/>
              <a:ea typeface="Fira Code"/>
              <a:cs typeface="Fira Code"/>
              <a:sym typeface="Fira Cod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38761D"/>
                </a:solidFill>
                <a:latin typeface="Fira Code"/>
                <a:ea typeface="Fira Code"/>
                <a:cs typeface="Fira Code"/>
                <a:sym typeface="Fira Code"/>
              </a:rPr>
              <a:t>Finish ~5000 images</a:t>
            </a:r>
            <a:endParaRPr sz="2400">
              <a:solidFill>
                <a:srgbClr val="38761D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cxnSp>
        <p:nvCxnSpPr>
          <p:cNvPr id="1376" name="Google Shape;1376;p68"/>
          <p:cNvCxnSpPr>
            <a:stCxn id="1370" idx="0"/>
            <a:endCxn id="1367" idx="1"/>
          </p:cNvCxnSpPr>
          <p:nvPr/>
        </p:nvCxnSpPr>
        <p:spPr>
          <a:xfrm flipH="1" rot="-5400000">
            <a:off x="2224703" y="1650777"/>
            <a:ext cx="478200" cy="1399800"/>
          </a:xfrm>
          <a:prstGeom prst="bentConnector4">
            <a:avLst>
              <a:gd fmla="val -53559" name="adj1"/>
              <a:gd fmla="val 66964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377" name="Google Shape;1377;p68"/>
          <p:cNvCxnSpPr>
            <a:stCxn id="1367" idx="2"/>
          </p:cNvCxnSpPr>
          <p:nvPr/>
        </p:nvCxnSpPr>
        <p:spPr>
          <a:xfrm rot="-5400000">
            <a:off x="4131725" y="2115027"/>
            <a:ext cx="459600" cy="1446300"/>
          </a:xfrm>
          <a:prstGeom prst="bentConnector4">
            <a:avLst>
              <a:gd fmla="val -55702" name="adj1"/>
              <a:gd fmla="val 66429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378" name="Google Shape;1378;p68"/>
          <p:cNvCxnSpPr>
            <a:stCxn id="1368" idx="0"/>
            <a:endCxn id="1369" idx="1"/>
          </p:cNvCxnSpPr>
          <p:nvPr/>
        </p:nvCxnSpPr>
        <p:spPr>
          <a:xfrm flipH="1" rot="-5400000">
            <a:off x="5973647" y="1650777"/>
            <a:ext cx="478200" cy="1399800"/>
          </a:xfrm>
          <a:prstGeom prst="bentConnector4">
            <a:avLst>
              <a:gd fmla="val -53559" name="adj1"/>
              <a:gd fmla="val 66964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379" name="Google Shape;1379;p68"/>
          <p:cNvSpPr txBox="1"/>
          <p:nvPr/>
        </p:nvSpPr>
        <p:spPr>
          <a:xfrm>
            <a:off x="1155602" y="2324755"/>
            <a:ext cx="12039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Sep.</a:t>
            </a:r>
            <a:endParaRPr sz="2400"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380" name="Google Shape;1380;p68"/>
          <p:cNvSpPr txBox="1"/>
          <p:nvPr/>
        </p:nvSpPr>
        <p:spPr>
          <a:xfrm>
            <a:off x="3029860" y="2324755"/>
            <a:ext cx="12039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Oct.</a:t>
            </a:r>
            <a:endParaRPr sz="2400"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381" name="Google Shape;1381;p68"/>
          <p:cNvSpPr txBox="1"/>
          <p:nvPr/>
        </p:nvSpPr>
        <p:spPr>
          <a:xfrm>
            <a:off x="4904118" y="2324755"/>
            <a:ext cx="12039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Nov.</a:t>
            </a:r>
            <a:endParaRPr sz="2400"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382" name="Google Shape;1382;p68"/>
          <p:cNvSpPr txBox="1"/>
          <p:nvPr/>
        </p:nvSpPr>
        <p:spPr>
          <a:xfrm>
            <a:off x="6778377" y="2324755"/>
            <a:ext cx="12039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DEC</a:t>
            </a:r>
            <a:endParaRPr sz="2400"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grpSp>
        <p:nvGrpSpPr>
          <p:cNvPr id="1383" name="Google Shape;1383;p68"/>
          <p:cNvGrpSpPr/>
          <p:nvPr/>
        </p:nvGrpSpPr>
        <p:grpSpPr>
          <a:xfrm>
            <a:off x="1599728" y="2148551"/>
            <a:ext cx="329008" cy="331569"/>
            <a:chOff x="1487200" y="4993750"/>
            <a:chExt cx="483125" cy="483125"/>
          </a:xfrm>
        </p:grpSpPr>
        <p:sp>
          <p:nvSpPr>
            <p:cNvPr id="1384" name="Google Shape;1384;p68"/>
            <p:cNvSpPr/>
            <p:nvPr/>
          </p:nvSpPr>
          <p:spPr>
            <a:xfrm>
              <a:off x="1487200" y="4993750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85" name="Google Shape;1385;p68"/>
            <p:cNvSpPr/>
            <p:nvPr/>
          </p:nvSpPr>
          <p:spPr>
            <a:xfrm>
              <a:off x="1602600" y="5143950"/>
              <a:ext cx="250350" cy="182725"/>
            </a:xfrm>
            <a:custGeom>
              <a:rect b="b" l="l" r="r" t="t"/>
              <a:pathLst>
                <a:path extrusionOk="0" h="7309" w="10014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386" name="Google Shape;1386;p68"/>
          <p:cNvGrpSpPr/>
          <p:nvPr/>
        </p:nvGrpSpPr>
        <p:grpSpPr>
          <a:xfrm>
            <a:off x="3474200" y="2148551"/>
            <a:ext cx="329008" cy="331569"/>
            <a:chOff x="1487200" y="4993750"/>
            <a:chExt cx="483125" cy="483125"/>
          </a:xfrm>
        </p:grpSpPr>
        <p:sp>
          <p:nvSpPr>
            <p:cNvPr id="1387" name="Google Shape;1387;p68"/>
            <p:cNvSpPr/>
            <p:nvPr/>
          </p:nvSpPr>
          <p:spPr>
            <a:xfrm>
              <a:off x="1487200" y="4993750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88" name="Google Shape;1388;p68"/>
            <p:cNvSpPr/>
            <p:nvPr/>
          </p:nvSpPr>
          <p:spPr>
            <a:xfrm>
              <a:off x="1602600" y="5143950"/>
              <a:ext cx="250350" cy="182725"/>
            </a:xfrm>
            <a:custGeom>
              <a:rect b="b" l="l" r="r" t="t"/>
              <a:pathLst>
                <a:path extrusionOk="0" h="7309" w="10014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389" name="Google Shape;1389;p68"/>
          <p:cNvGrpSpPr/>
          <p:nvPr/>
        </p:nvGrpSpPr>
        <p:grpSpPr>
          <a:xfrm>
            <a:off x="5341562" y="2148551"/>
            <a:ext cx="329008" cy="331569"/>
            <a:chOff x="1487200" y="4993750"/>
            <a:chExt cx="483125" cy="483125"/>
          </a:xfrm>
        </p:grpSpPr>
        <p:sp>
          <p:nvSpPr>
            <p:cNvPr id="1390" name="Google Shape;1390;p68"/>
            <p:cNvSpPr/>
            <p:nvPr/>
          </p:nvSpPr>
          <p:spPr>
            <a:xfrm>
              <a:off x="1487200" y="4993750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1" name="Google Shape;1391;p68"/>
            <p:cNvSpPr/>
            <p:nvPr/>
          </p:nvSpPr>
          <p:spPr>
            <a:xfrm>
              <a:off x="1602600" y="5143950"/>
              <a:ext cx="250350" cy="182725"/>
            </a:xfrm>
            <a:custGeom>
              <a:rect b="b" l="l" r="r" t="t"/>
              <a:pathLst>
                <a:path extrusionOk="0" h="7309" w="10014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392" name="Google Shape;1392;p68"/>
          <p:cNvGrpSpPr/>
          <p:nvPr/>
        </p:nvGrpSpPr>
        <p:grpSpPr>
          <a:xfrm rot="-815379">
            <a:off x="347439" y="684356"/>
            <a:ext cx="1004220" cy="877222"/>
            <a:chOff x="5648375" y="238125"/>
            <a:chExt cx="483125" cy="483125"/>
          </a:xfrm>
        </p:grpSpPr>
        <p:sp>
          <p:nvSpPr>
            <p:cNvPr id="1393" name="Google Shape;1393;p68"/>
            <p:cNvSpPr/>
            <p:nvPr/>
          </p:nvSpPr>
          <p:spPr>
            <a:xfrm>
              <a:off x="5648375" y="238125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4001" y="1132"/>
                  </a:moveTo>
                  <a:cubicBezTo>
                    <a:pt x="4315" y="1132"/>
                    <a:pt x="4569" y="1386"/>
                    <a:pt x="4569" y="1700"/>
                  </a:cubicBezTo>
                  <a:lnTo>
                    <a:pt x="4569" y="3965"/>
                  </a:lnTo>
                  <a:cubicBezTo>
                    <a:pt x="4569" y="4276"/>
                    <a:pt x="4315" y="4529"/>
                    <a:pt x="4001" y="4529"/>
                  </a:cubicBezTo>
                  <a:cubicBezTo>
                    <a:pt x="3687" y="4529"/>
                    <a:pt x="3436" y="4276"/>
                    <a:pt x="3436" y="3965"/>
                  </a:cubicBezTo>
                  <a:lnTo>
                    <a:pt x="3436" y="1700"/>
                  </a:lnTo>
                  <a:cubicBezTo>
                    <a:pt x="3436" y="1386"/>
                    <a:pt x="3687" y="1132"/>
                    <a:pt x="4001" y="1132"/>
                  </a:cubicBezTo>
                  <a:close/>
                  <a:moveTo>
                    <a:pt x="9662" y="1132"/>
                  </a:moveTo>
                  <a:cubicBezTo>
                    <a:pt x="9976" y="1132"/>
                    <a:pt x="10230" y="1386"/>
                    <a:pt x="10230" y="1700"/>
                  </a:cubicBezTo>
                  <a:lnTo>
                    <a:pt x="10230" y="3965"/>
                  </a:lnTo>
                  <a:cubicBezTo>
                    <a:pt x="10230" y="4276"/>
                    <a:pt x="9976" y="4529"/>
                    <a:pt x="9662" y="4529"/>
                  </a:cubicBezTo>
                  <a:cubicBezTo>
                    <a:pt x="9348" y="4529"/>
                    <a:pt x="9098" y="4276"/>
                    <a:pt x="9098" y="3965"/>
                  </a:cubicBezTo>
                  <a:lnTo>
                    <a:pt x="9098" y="1700"/>
                  </a:lnTo>
                  <a:cubicBezTo>
                    <a:pt x="9098" y="1386"/>
                    <a:pt x="9348" y="1132"/>
                    <a:pt x="9662" y="1132"/>
                  </a:cubicBezTo>
                  <a:close/>
                  <a:moveTo>
                    <a:pt x="15324" y="1132"/>
                  </a:moveTo>
                  <a:cubicBezTo>
                    <a:pt x="15638" y="1132"/>
                    <a:pt x="15891" y="1386"/>
                    <a:pt x="15891" y="1700"/>
                  </a:cubicBezTo>
                  <a:lnTo>
                    <a:pt x="15891" y="3965"/>
                  </a:lnTo>
                  <a:cubicBezTo>
                    <a:pt x="15891" y="4276"/>
                    <a:pt x="15638" y="4529"/>
                    <a:pt x="15324" y="4529"/>
                  </a:cubicBezTo>
                  <a:cubicBezTo>
                    <a:pt x="15010" y="4529"/>
                    <a:pt x="14759" y="4276"/>
                    <a:pt x="14759" y="3965"/>
                  </a:cubicBezTo>
                  <a:lnTo>
                    <a:pt x="14759" y="1700"/>
                  </a:lnTo>
                  <a:cubicBezTo>
                    <a:pt x="14759" y="1386"/>
                    <a:pt x="15010" y="1132"/>
                    <a:pt x="15324" y="1132"/>
                  </a:cubicBezTo>
                  <a:close/>
                  <a:moveTo>
                    <a:pt x="17628" y="3397"/>
                  </a:moveTo>
                  <a:cubicBezTo>
                    <a:pt x="17939" y="3397"/>
                    <a:pt x="18192" y="3651"/>
                    <a:pt x="18192" y="3965"/>
                  </a:cubicBezTo>
                  <a:lnTo>
                    <a:pt x="18192" y="6833"/>
                  </a:lnTo>
                  <a:lnTo>
                    <a:pt x="1132" y="6833"/>
                  </a:lnTo>
                  <a:lnTo>
                    <a:pt x="1132" y="3965"/>
                  </a:lnTo>
                  <a:cubicBezTo>
                    <a:pt x="1132" y="3651"/>
                    <a:pt x="1386" y="3397"/>
                    <a:pt x="1700" y="3397"/>
                  </a:cubicBezTo>
                  <a:lnTo>
                    <a:pt x="2304" y="3397"/>
                  </a:lnTo>
                  <a:lnTo>
                    <a:pt x="2304" y="3965"/>
                  </a:lnTo>
                  <a:cubicBezTo>
                    <a:pt x="2304" y="4901"/>
                    <a:pt x="3062" y="5661"/>
                    <a:pt x="4001" y="5661"/>
                  </a:cubicBezTo>
                  <a:cubicBezTo>
                    <a:pt x="4940" y="5661"/>
                    <a:pt x="5701" y="4901"/>
                    <a:pt x="5701" y="3965"/>
                  </a:cubicBezTo>
                  <a:lnTo>
                    <a:pt x="5701" y="3397"/>
                  </a:lnTo>
                  <a:lnTo>
                    <a:pt x="7965" y="3397"/>
                  </a:lnTo>
                  <a:lnTo>
                    <a:pt x="7965" y="3965"/>
                  </a:lnTo>
                  <a:cubicBezTo>
                    <a:pt x="7965" y="4901"/>
                    <a:pt x="8723" y="5661"/>
                    <a:pt x="9662" y="5661"/>
                  </a:cubicBezTo>
                  <a:cubicBezTo>
                    <a:pt x="10601" y="5661"/>
                    <a:pt x="11362" y="4901"/>
                    <a:pt x="11362" y="3965"/>
                  </a:cubicBezTo>
                  <a:lnTo>
                    <a:pt x="11362" y="3397"/>
                  </a:lnTo>
                  <a:lnTo>
                    <a:pt x="13627" y="3397"/>
                  </a:lnTo>
                  <a:lnTo>
                    <a:pt x="13627" y="3965"/>
                  </a:lnTo>
                  <a:cubicBezTo>
                    <a:pt x="13627" y="4901"/>
                    <a:pt x="14385" y="5661"/>
                    <a:pt x="15324" y="5661"/>
                  </a:cubicBezTo>
                  <a:cubicBezTo>
                    <a:pt x="16263" y="5661"/>
                    <a:pt x="17024" y="4901"/>
                    <a:pt x="17024" y="3965"/>
                  </a:cubicBezTo>
                  <a:lnTo>
                    <a:pt x="17024" y="3397"/>
                  </a:lnTo>
                  <a:close/>
                  <a:moveTo>
                    <a:pt x="18192" y="7965"/>
                  </a:moveTo>
                  <a:lnTo>
                    <a:pt x="18192" y="17628"/>
                  </a:lnTo>
                  <a:cubicBezTo>
                    <a:pt x="18192" y="17939"/>
                    <a:pt x="17939" y="18192"/>
                    <a:pt x="17628" y="18192"/>
                  </a:cubicBezTo>
                  <a:lnTo>
                    <a:pt x="1700" y="18192"/>
                  </a:lnTo>
                  <a:cubicBezTo>
                    <a:pt x="1386" y="18192"/>
                    <a:pt x="1132" y="17939"/>
                    <a:pt x="1132" y="17628"/>
                  </a:cubicBezTo>
                  <a:lnTo>
                    <a:pt x="1132" y="7965"/>
                  </a:lnTo>
                  <a:close/>
                  <a:moveTo>
                    <a:pt x="4001" y="0"/>
                  </a:moveTo>
                  <a:cubicBezTo>
                    <a:pt x="3062" y="0"/>
                    <a:pt x="2304" y="761"/>
                    <a:pt x="2304" y="1700"/>
                  </a:cubicBezTo>
                  <a:lnTo>
                    <a:pt x="2304" y="2265"/>
                  </a:lnTo>
                  <a:lnTo>
                    <a:pt x="1700" y="2265"/>
                  </a:lnTo>
                  <a:cubicBezTo>
                    <a:pt x="761" y="2265"/>
                    <a:pt x="0" y="3025"/>
                    <a:pt x="0" y="3965"/>
                  </a:cubicBezTo>
                  <a:lnTo>
                    <a:pt x="0" y="17628"/>
                  </a:lnTo>
                  <a:cubicBezTo>
                    <a:pt x="0" y="18564"/>
                    <a:pt x="761" y="19324"/>
                    <a:pt x="1700" y="19324"/>
                  </a:cubicBezTo>
                  <a:lnTo>
                    <a:pt x="17628" y="19324"/>
                  </a:lnTo>
                  <a:cubicBezTo>
                    <a:pt x="18564" y="19324"/>
                    <a:pt x="19325" y="18564"/>
                    <a:pt x="19325" y="17628"/>
                  </a:cubicBezTo>
                  <a:lnTo>
                    <a:pt x="19325" y="3965"/>
                  </a:lnTo>
                  <a:cubicBezTo>
                    <a:pt x="19325" y="3025"/>
                    <a:pt x="18564" y="2265"/>
                    <a:pt x="17628" y="2265"/>
                  </a:cubicBezTo>
                  <a:lnTo>
                    <a:pt x="17024" y="2265"/>
                  </a:lnTo>
                  <a:lnTo>
                    <a:pt x="17024" y="1700"/>
                  </a:lnTo>
                  <a:cubicBezTo>
                    <a:pt x="17024" y="761"/>
                    <a:pt x="16263" y="0"/>
                    <a:pt x="15324" y="0"/>
                  </a:cubicBezTo>
                  <a:cubicBezTo>
                    <a:pt x="14385" y="0"/>
                    <a:pt x="13627" y="761"/>
                    <a:pt x="13627" y="1700"/>
                  </a:cubicBezTo>
                  <a:lnTo>
                    <a:pt x="13627" y="2265"/>
                  </a:lnTo>
                  <a:lnTo>
                    <a:pt x="11362" y="2265"/>
                  </a:lnTo>
                  <a:lnTo>
                    <a:pt x="11362" y="1700"/>
                  </a:lnTo>
                  <a:cubicBezTo>
                    <a:pt x="11362" y="761"/>
                    <a:pt x="10601" y="0"/>
                    <a:pt x="9662" y="0"/>
                  </a:cubicBezTo>
                  <a:cubicBezTo>
                    <a:pt x="8723" y="0"/>
                    <a:pt x="7965" y="761"/>
                    <a:pt x="7965" y="1700"/>
                  </a:cubicBezTo>
                  <a:lnTo>
                    <a:pt x="7965" y="2265"/>
                  </a:lnTo>
                  <a:lnTo>
                    <a:pt x="5701" y="2265"/>
                  </a:lnTo>
                  <a:lnTo>
                    <a:pt x="5701" y="1700"/>
                  </a:lnTo>
                  <a:cubicBezTo>
                    <a:pt x="5701" y="761"/>
                    <a:pt x="4940" y="0"/>
                    <a:pt x="4001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4" name="Google Shape;1394;p68"/>
            <p:cNvSpPr/>
            <p:nvPr/>
          </p:nvSpPr>
          <p:spPr>
            <a:xfrm>
              <a:off x="5705950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1"/>
                  </a:moveTo>
                  <a:cubicBezTo>
                    <a:pt x="252" y="1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5" name="Google Shape;1395;p68"/>
            <p:cNvSpPr/>
            <p:nvPr/>
          </p:nvSpPr>
          <p:spPr>
            <a:xfrm>
              <a:off x="5847500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6" name="Google Shape;1396;p68"/>
            <p:cNvSpPr/>
            <p:nvPr/>
          </p:nvSpPr>
          <p:spPr>
            <a:xfrm>
              <a:off x="5989025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7" name="Google Shape;1397;p68"/>
            <p:cNvSpPr/>
            <p:nvPr/>
          </p:nvSpPr>
          <p:spPr>
            <a:xfrm>
              <a:off x="5705950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0"/>
                  </a:moveTo>
                  <a:cubicBezTo>
                    <a:pt x="252" y="0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8" name="Google Shape;1398;p68"/>
            <p:cNvSpPr/>
            <p:nvPr/>
          </p:nvSpPr>
          <p:spPr>
            <a:xfrm>
              <a:off x="5847500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0"/>
                  </a:moveTo>
                  <a:cubicBezTo>
                    <a:pt x="251" y="0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99" name="Google Shape;1399;p68"/>
            <p:cNvSpPr/>
            <p:nvPr/>
          </p:nvSpPr>
          <p:spPr>
            <a:xfrm>
              <a:off x="5989025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0"/>
                  </a:moveTo>
                  <a:cubicBezTo>
                    <a:pt x="251" y="0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00" name="Google Shape;1400;p68"/>
            <p:cNvSpPr/>
            <p:nvPr/>
          </p:nvSpPr>
          <p:spPr>
            <a:xfrm>
              <a:off x="5705950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1"/>
                  </a:moveTo>
                  <a:cubicBezTo>
                    <a:pt x="252" y="1"/>
                    <a:pt x="1" y="254"/>
                    <a:pt x="1" y="568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01" name="Google Shape;1401;p68"/>
            <p:cNvSpPr/>
            <p:nvPr/>
          </p:nvSpPr>
          <p:spPr>
            <a:xfrm>
              <a:off x="5847500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8"/>
                  </a:cubicBezTo>
                  <a:cubicBezTo>
                    <a:pt x="3394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02" name="Google Shape;1402;p68"/>
            <p:cNvSpPr/>
            <p:nvPr/>
          </p:nvSpPr>
          <p:spPr>
            <a:xfrm>
              <a:off x="5989025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1" y="254"/>
                    <a:pt x="1" y="568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403" name="Google Shape;1403;p68"/>
          <p:cNvGrpSpPr/>
          <p:nvPr/>
        </p:nvGrpSpPr>
        <p:grpSpPr>
          <a:xfrm>
            <a:off x="7208962" y="2148551"/>
            <a:ext cx="329008" cy="331569"/>
            <a:chOff x="1487200" y="4993750"/>
            <a:chExt cx="483125" cy="483125"/>
          </a:xfrm>
        </p:grpSpPr>
        <p:sp>
          <p:nvSpPr>
            <p:cNvPr id="1404" name="Google Shape;1404;p68"/>
            <p:cNvSpPr/>
            <p:nvPr/>
          </p:nvSpPr>
          <p:spPr>
            <a:xfrm>
              <a:off x="1487200" y="4993750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05" name="Google Shape;1405;p68"/>
            <p:cNvSpPr/>
            <p:nvPr/>
          </p:nvSpPr>
          <p:spPr>
            <a:xfrm>
              <a:off x="1602600" y="5143950"/>
              <a:ext cx="250350" cy="182725"/>
            </a:xfrm>
            <a:custGeom>
              <a:rect b="b" l="l" r="r" t="t"/>
              <a:pathLst>
                <a:path extrusionOk="0" h="7309" w="10014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9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Google Shape;1410;p69"/>
          <p:cNvSpPr txBox="1"/>
          <p:nvPr>
            <p:ph type="title"/>
          </p:nvPr>
        </p:nvSpPr>
        <p:spPr>
          <a:xfrm>
            <a:off x="720000" y="3688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2: Work Completed </a:t>
            </a:r>
            <a:endParaRPr/>
          </a:p>
        </p:txBody>
      </p:sp>
      <p:sp>
        <p:nvSpPr>
          <p:cNvPr id="1411" name="Google Shape;1411;p69"/>
          <p:cNvSpPr txBox="1"/>
          <p:nvPr>
            <p:ph idx="1" type="body"/>
          </p:nvPr>
        </p:nvSpPr>
        <p:spPr>
          <a:xfrm>
            <a:off x="159800" y="941525"/>
            <a:ext cx="4363500" cy="396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Created a pipeline to optimize data training process 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Created a </a:t>
            </a:r>
            <a:r>
              <a:rPr lang="en" sz="1700">
                <a:solidFill>
                  <a:schemeClr val="dk1"/>
                </a:solidFill>
              </a:rPr>
              <a:t>pipeline</a:t>
            </a:r>
            <a:r>
              <a:rPr lang="en" sz="1700">
                <a:solidFill>
                  <a:schemeClr val="dk1"/>
                </a:solidFill>
              </a:rPr>
              <a:t> to create a new generation of the ETD Model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Small improvement to current pipeline</a:t>
            </a:r>
            <a:endParaRPr sz="5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Annotated 20205 pages of data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Training with and without predictions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1412" name="Google Shape;1412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7325" y="1363850"/>
            <a:ext cx="4315899" cy="3024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6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p7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Annotating</a:t>
            </a:r>
            <a:endParaRPr/>
          </a:p>
        </p:txBody>
      </p:sp>
      <p:sp>
        <p:nvSpPr>
          <p:cNvPr id="1418" name="Google Shape;1418;p70"/>
          <p:cNvSpPr txBox="1"/>
          <p:nvPr/>
        </p:nvSpPr>
        <p:spPr>
          <a:xfrm>
            <a:off x="1419000" y="1017725"/>
            <a:ext cx="630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Code"/>
                <a:ea typeface="Fira Code"/>
                <a:cs typeface="Fira Code"/>
                <a:sym typeface="Fira Code"/>
              </a:rPr>
              <a:t>What annotating Looks Like</a:t>
            </a:r>
            <a:endParaRPr sz="1800">
              <a:latin typeface="Fira Code"/>
              <a:ea typeface="Fira Code"/>
              <a:cs typeface="Fira Code"/>
              <a:sym typeface="Fira Code"/>
            </a:endParaRPr>
          </a:p>
        </p:txBody>
      </p:sp>
      <p:sp>
        <p:nvSpPr>
          <p:cNvPr id="1419" name="Google Shape;1419;p70"/>
          <p:cNvSpPr/>
          <p:nvPr/>
        </p:nvSpPr>
        <p:spPr>
          <a:xfrm>
            <a:off x="9805950" y="562450"/>
            <a:ext cx="710400" cy="710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20" name="Google Shape;1420;p70"/>
          <p:cNvPicPr preferRelativeResize="0"/>
          <p:nvPr/>
        </p:nvPicPr>
        <p:blipFill rotWithShape="1">
          <a:blip r:embed="rId3">
            <a:alphaModFix/>
          </a:blip>
          <a:srcRect b="90429" l="1055" r="68599" t="3948"/>
          <a:stretch/>
        </p:blipFill>
        <p:spPr>
          <a:xfrm>
            <a:off x="230224" y="1505925"/>
            <a:ext cx="2926925" cy="37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1" name="Google Shape;1421;p70"/>
          <p:cNvPicPr preferRelativeResize="0"/>
          <p:nvPr/>
        </p:nvPicPr>
        <p:blipFill rotWithShape="1">
          <a:blip r:embed="rId4">
            <a:alphaModFix/>
          </a:blip>
          <a:srcRect b="27216" l="38184" r="30108" t="17910"/>
          <a:stretch/>
        </p:blipFill>
        <p:spPr>
          <a:xfrm>
            <a:off x="3330662" y="1687075"/>
            <a:ext cx="2482674" cy="274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2" name="Google Shape;1422;p70"/>
          <p:cNvPicPr preferRelativeResize="0"/>
          <p:nvPr/>
        </p:nvPicPr>
        <p:blipFill rotWithShape="1">
          <a:blip r:embed="rId4">
            <a:alphaModFix/>
          </a:blip>
          <a:srcRect b="1283" l="8216" r="12013" t="90267"/>
          <a:stretch/>
        </p:blipFill>
        <p:spPr>
          <a:xfrm>
            <a:off x="1371600" y="4427700"/>
            <a:ext cx="6400800" cy="452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3" name="Google Shape;1423;p70"/>
          <p:cNvSpPr txBox="1"/>
          <p:nvPr/>
        </p:nvSpPr>
        <p:spPr>
          <a:xfrm>
            <a:off x="0" y="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Brian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7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7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Annotation Pipeline</a:t>
            </a:r>
            <a:endParaRPr/>
          </a:p>
        </p:txBody>
      </p:sp>
      <p:sp>
        <p:nvSpPr>
          <p:cNvPr id="1429" name="Google Shape;1429;p71"/>
          <p:cNvSpPr txBox="1"/>
          <p:nvPr/>
        </p:nvSpPr>
        <p:spPr>
          <a:xfrm>
            <a:off x="663241" y="4107052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Save annotation data as YoloV7 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30" name="Google Shape;1430;p71"/>
          <p:cNvSpPr txBox="1"/>
          <p:nvPr/>
        </p:nvSpPr>
        <p:spPr>
          <a:xfrm>
            <a:off x="5676413" y="4107052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Retrain model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31" name="Google Shape;1431;p71"/>
          <p:cNvSpPr txBox="1"/>
          <p:nvPr/>
        </p:nvSpPr>
        <p:spPr>
          <a:xfrm>
            <a:off x="663305" y="1295173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Split random sample data into 4 dataset objects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32" name="Google Shape;1432;p71"/>
          <p:cNvSpPr txBox="1"/>
          <p:nvPr/>
        </p:nvSpPr>
        <p:spPr>
          <a:xfrm>
            <a:off x="5676423" y="1295173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Select user and number of samples to annotate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33" name="Google Shape;1433;p71"/>
          <p:cNvSpPr txBox="1"/>
          <p:nvPr/>
        </p:nvSpPr>
        <p:spPr>
          <a:xfrm>
            <a:off x="663241" y="2701727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Annotate new samples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34" name="Google Shape;1434;p71"/>
          <p:cNvSpPr txBox="1"/>
          <p:nvPr/>
        </p:nvSpPr>
        <p:spPr>
          <a:xfrm>
            <a:off x="5676413" y="2701727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Clear old sample data and populate with new samples with pages that contain a minority class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cxnSp>
        <p:nvCxnSpPr>
          <p:cNvPr id="1435" name="Google Shape;1435;p71"/>
          <p:cNvCxnSpPr>
            <a:stCxn id="1431" idx="3"/>
            <a:endCxn id="1432" idx="1"/>
          </p:cNvCxnSpPr>
          <p:nvPr/>
        </p:nvCxnSpPr>
        <p:spPr>
          <a:xfrm>
            <a:off x="3387905" y="1546723"/>
            <a:ext cx="2288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6" name="Google Shape;1436;p71"/>
          <p:cNvCxnSpPr>
            <a:stCxn id="1432" idx="2"/>
          </p:cNvCxnSpPr>
          <p:nvPr/>
        </p:nvCxnSpPr>
        <p:spPr>
          <a:xfrm>
            <a:off x="7038723" y="1798273"/>
            <a:ext cx="8700" cy="673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7" name="Google Shape;1437;p71"/>
          <p:cNvCxnSpPr>
            <a:stCxn id="1434" idx="1"/>
            <a:endCxn id="1433" idx="3"/>
          </p:cNvCxnSpPr>
          <p:nvPr/>
        </p:nvCxnSpPr>
        <p:spPr>
          <a:xfrm rot="10800000">
            <a:off x="3387713" y="2953277"/>
            <a:ext cx="22887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8" name="Google Shape;1438;p71"/>
          <p:cNvCxnSpPr>
            <a:stCxn id="1433" idx="2"/>
            <a:endCxn id="1429" idx="0"/>
          </p:cNvCxnSpPr>
          <p:nvPr/>
        </p:nvCxnSpPr>
        <p:spPr>
          <a:xfrm>
            <a:off x="2025541" y="3204827"/>
            <a:ext cx="0" cy="90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9" name="Google Shape;1439;p71"/>
          <p:cNvCxnSpPr>
            <a:stCxn id="1429" idx="3"/>
            <a:endCxn id="1430" idx="1"/>
          </p:cNvCxnSpPr>
          <p:nvPr/>
        </p:nvCxnSpPr>
        <p:spPr>
          <a:xfrm>
            <a:off x="3387841" y="4358602"/>
            <a:ext cx="22887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0" name="Google Shape;1440;p71"/>
          <p:cNvSpPr/>
          <p:nvPr/>
        </p:nvSpPr>
        <p:spPr>
          <a:xfrm>
            <a:off x="8412227" y="1267814"/>
            <a:ext cx="339819" cy="558261"/>
          </a:xfrm>
          <a:custGeom>
            <a:rect b="b" l="l" r="r" t="t"/>
            <a:pathLst>
              <a:path extrusionOk="0" h="19322" w="10191">
                <a:moveTo>
                  <a:pt x="5102" y="1126"/>
                </a:moveTo>
                <a:cubicBezTo>
                  <a:pt x="5353" y="1126"/>
                  <a:pt x="5610" y="1220"/>
                  <a:pt x="5819" y="1429"/>
                </a:cubicBezTo>
                <a:cubicBezTo>
                  <a:pt x="6115" y="1724"/>
                  <a:pt x="6202" y="2165"/>
                  <a:pt x="6042" y="2549"/>
                </a:cubicBezTo>
                <a:cubicBezTo>
                  <a:pt x="5882" y="2932"/>
                  <a:pt x="5508" y="3180"/>
                  <a:pt x="5094" y="3180"/>
                </a:cubicBezTo>
                <a:cubicBezTo>
                  <a:pt x="4526" y="3180"/>
                  <a:pt x="4070" y="2721"/>
                  <a:pt x="4067" y="2156"/>
                </a:cubicBezTo>
                <a:cubicBezTo>
                  <a:pt x="4067" y="1537"/>
                  <a:pt x="4574" y="1126"/>
                  <a:pt x="5102" y="1126"/>
                </a:cubicBezTo>
                <a:close/>
                <a:moveTo>
                  <a:pt x="7513" y="5432"/>
                </a:moveTo>
                <a:cubicBezTo>
                  <a:pt x="8364" y="5432"/>
                  <a:pt x="9059" y="6214"/>
                  <a:pt x="9059" y="7175"/>
                </a:cubicBezTo>
                <a:lnTo>
                  <a:pt x="9059" y="10433"/>
                </a:lnTo>
                <a:cubicBezTo>
                  <a:pt x="9059" y="10747"/>
                  <a:pt x="8805" y="11000"/>
                  <a:pt x="8491" y="11000"/>
                </a:cubicBezTo>
                <a:cubicBezTo>
                  <a:pt x="8177" y="11000"/>
                  <a:pt x="7926" y="10747"/>
                  <a:pt x="7926" y="10433"/>
                </a:cubicBezTo>
                <a:lnTo>
                  <a:pt x="7926" y="7395"/>
                </a:lnTo>
                <a:cubicBezTo>
                  <a:pt x="7926" y="7081"/>
                  <a:pt x="7673" y="6830"/>
                  <a:pt x="7359" y="6830"/>
                </a:cubicBezTo>
                <a:cubicBezTo>
                  <a:pt x="7045" y="6830"/>
                  <a:pt x="6794" y="7081"/>
                  <a:pt x="6794" y="7395"/>
                </a:cubicBezTo>
                <a:lnTo>
                  <a:pt x="6794" y="17625"/>
                </a:lnTo>
                <a:cubicBezTo>
                  <a:pt x="6794" y="17936"/>
                  <a:pt x="6540" y="18190"/>
                  <a:pt x="6226" y="18190"/>
                </a:cubicBezTo>
                <a:cubicBezTo>
                  <a:pt x="5912" y="18190"/>
                  <a:pt x="5662" y="17936"/>
                  <a:pt x="5662" y="17625"/>
                </a:cubicBezTo>
                <a:lnTo>
                  <a:pt x="5662" y="11867"/>
                </a:lnTo>
                <a:cubicBezTo>
                  <a:pt x="5662" y="11556"/>
                  <a:pt x="5408" y="11302"/>
                  <a:pt x="5094" y="11302"/>
                </a:cubicBezTo>
                <a:cubicBezTo>
                  <a:pt x="4780" y="11302"/>
                  <a:pt x="4529" y="11556"/>
                  <a:pt x="4529" y="11867"/>
                </a:cubicBezTo>
                <a:lnTo>
                  <a:pt x="4529" y="17625"/>
                </a:lnTo>
                <a:cubicBezTo>
                  <a:pt x="4529" y="17936"/>
                  <a:pt x="4276" y="18190"/>
                  <a:pt x="3962" y="18190"/>
                </a:cubicBezTo>
                <a:cubicBezTo>
                  <a:pt x="3648" y="18190"/>
                  <a:pt x="3397" y="17936"/>
                  <a:pt x="3397" y="17625"/>
                </a:cubicBezTo>
                <a:lnTo>
                  <a:pt x="3397" y="7395"/>
                </a:lnTo>
                <a:cubicBezTo>
                  <a:pt x="3397" y="7081"/>
                  <a:pt x="3143" y="6830"/>
                  <a:pt x="2829" y="6830"/>
                </a:cubicBezTo>
                <a:cubicBezTo>
                  <a:pt x="2515" y="6830"/>
                  <a:pt x="2265" y="7081"/>
                  <a:pt x="2265" y="7395"/>
                </a:cubicBezTo>
                <a:lnTo>
                  <a:pt x="2265" y="10433"/>
                </a:lnTo>
                <a:cubicBezTo>
                  <a:pt x="2265" y="10747"/>
                  <a:pt x="2011" y="11000"/>
                  <a:pt x="1697" y="11000"/>
                </a:cubicBezTo>
                <a:cubicBezTo>
                  <a:pt x="1383" y="11000"/>
                  <a:pt x="1133" y="10747"/>
                  <a:pt x="1133" y="10433"/>
                </a:cubicBezTo>
                <a:lnTo>
                  <a:pt x="1133" y="7175"/>
                </a:lnTo>
                <a:cubicBezTo>
                  <a:pt x="1133" y="6214"/>
                  <a:pt x="1824" y="5432"/>
                  <a:pt x="2675" y="5432"/>
                </a:cubicBezTo>
                <a:close/>
                <a:moveTo>
                  <a:pt x="5094" y="0"/>
                </a:moveTo>
                <a:cubicBezTo>
                  <a:pt x="3950" y="0"/>
                  <a:pt x="3002" y="894"/>
                  <a:pt x="2938" y="2038"/>
                </a:cubicBezTo>
                <a:cubicBezTo>
                  <a:pt x="2878" y="3180"/>
                  <a:pt x="3720" y="4173"/>
                  <a:pt x="4859" y="4300"/>
                </a:cubicBezTo>
                <a:lnTo>
                  <a:pt x="2675" y="4300"/>
                </a:lnTo>
                <a:cubicBezTo>
                  <a:pt x="1199" y="4300"/>
                  <a:pt x="0" y="5589"/>
                  <a:pt x="0" y="7175"/>
                </a:cubicBezTo>
                <a:lnTo>
                  <a:pt x="0" y="10433"/>
                </a:lnTo>
                <a:cubicBezTo>
                  <a:pt x="0" y="11403"/>
                  <a:pt x="797" y="12134"/>
                  <a:pt x="1698" y="12134"/>
                </a:cubicBezTo>
                <a:cubicBezTo>
                  <a:pt x="1885" y="12134"/>
                  <a:pt x="2076" y="12103"/>
                  <a:pt x="2265" y="12036"/>
                </a:cubicBezTo>
                <a:lnTo>
                  <a:pt x="2265" y="17625"/>
                </a:lnTo>
                <a:cubicBezTo>
                  <a:pt x="2265" y="18561"/>
                  <a:pt x="3023" y="19322"/>
                  <a:pt x="3962" y="19322"/>
                </a:cubicBezTo>
                <a:cubicBezTo>
                  <a:pt x="4378" y="19322"/>
                  <a:pt x="4783" y="19168"/>
                  <a:pt x="5094" y="18887"/>
                </a:cubicBezTo>
                <a:cubicBezTo>
                  <a:pt x="5412" y="19172"/>
                  <a:pt x="5817" y="19321"/>
                  <a:pt x="6228" y="19321"/>
                </a:cubicBezTo>
                <a:cubicBezTo>
                  <a:pt x="6462" y="19321"/>
                  <a:pt x="6697" y="19272"/>
                  <a:pt x="6918" y="19174"/>
                </a:cubicBezTo>
                <a:cubicBezTo>
                  <a:pt x="7531" y="18899"/>
                  <a:pt x="7923" y="18292"/>
                  <a:pt x="7926" y="17625"/>
                </a:cubicBezTo>
                <a:lnTo>
                  <a:pt x="7926" y="12036"/>
                </a:lnTo>
                <a:cubicBezTo>
                  <a:pt x="8115" y="12103"/>
                  <a:pt x="8305" y="12134"/>
                  <a:pt x="8492" y="12134"/>
                </a:cubicBezTo>
                <a:cubicBezTo>
                  <a:pt x="9392" y="12134"/>
                  <a:pt x="10188" y="11403"/>
                  <a:pt x="10191" y="10433"/>
                </a:cubicBezTo>
                <a:lnTo>
                  <a:pt x="10191" y="7175"/>
                </a:lnTo>
                <a:cubicBezTo>
                  <a:pt x="10191" y="5589"/>
                  <a:pt x="8989" y="4300"/>
                  <a:pt x="7513" y="4300"/>
                </a:cubicBezTo>
                <a:lnTo>
                  <a:pt x="5330" y="4300"/>
                </a:lnTo>
                <a:cubicBezTo>
                  <a:pt x="6468" y="4173"/>
                  <a:pt x="7310" y="3180"/>
                  <a:pt x="7250" y="2038"/>
                </a:cubicBezTo>
                <a:cubicBezTo>
                  <a:pt x="7187" y="894"/>
                  <a:pt x="6238" y="0"/>
                  <a:pt x="5094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</a:endParaRPr>
          </a:p>
        </p:txBody>
      </p:sp>
      <p:grpSp>
        <p:nvGrpSpPr>
          <p:cNvPr id="1441" name="Google Shape;1441;p71"/>
          <p:cNvGrpSpPr/>
          <p:nvPr/>
        </p:nvGrpSpPr>
        <p:grpSpPr>
          <a:xfrm>
            <a:off x="229482" y="1258669"/>
            <a:ext cx="513321" cy="503600"/>
            <a:chOff x="-65131525" y="2281350"/>
            <a:chExt cx="316650" cy="316650"/>
          </a:xfrm>
        </p:grpSpPr>
        <p:sp>
          <p:nvSpPr>
            <p:cNvPr id="1442" name="Google Shape;1442;p71"/>
            <p:cNvSpPr/>
            <p:nvPr/>
          </p:nvSpPr>
          <p:spPr>
            <a:xfrm>
              <a:off x="-65131525" y="2322300"/>
              <a:ext cx="275675" cy="275700"/>
            </a:xfrm>
            <a:custGeom>
              <a:rect b="b" l="l" r="r" t="t"/>
              <a:pathLst>
                <a:path extrusionOk="0" h="11028" w="11027">
                  <a:moveTo>
                    <a:pt x="5073" y="820"/>
                  </a:moveTo>
                  <a:lnTo>
                    <a:pt x="5073" y="5514"/>
                  </a:lnTo>
                  <a:cubicBezTo>
                    <a:pt x="5073" y="5766"/>
                    <a:pt x="5262" y="5923"/>
                    <a:pt x="5482" y="5923"/>
                  </a:cubicBezTo>
                  <a:lnTo>
                    <a:pt x="10145" y="5923"/>
                  </a:lnTo>
                  <a:cubicBezTo>
                    <a:pt x="9956" y="8318"/>
                    <a:pt x="7940" y="10208"/>
                    <a:pt x="5482" y="10208"/>
                  </a:cubicBezTo>
                  <a:cubicBezTo>
                    <a:pt x="2867" y="10208"/>
                    <a:pt x="788" y="8129"/>
                    <a:pt x="788" y="5514"/>
                  </a:cubicBezTo>
                  <a:cubicBezTo>
                    <a:pt x="788" y="3088"/>
                    <a:pt x="2678" y="1072"/>
                    <a:pt x="5073" y="820"/>
                  </a:cubicBezTo>
                  <a:close/>
                  <a:moveTo>
                    <a:pt x="5514" y="0"/>
                  </a:moveTo>
                  <a:cubicBezTo>
                    <a:pt x="2458" y="0"/>
                    <a:pt x="0" y="2489"/>
                    <a:pt x="0" y="5514"/>
                  </a:cubicBezTo>
                  <a:cubicBezTo>
                    <a:pt x="0" y="8538"/>
                    <a:pt x="2458" y="11027"/>
                    <a:pt x="5514" y="11027"/>
                  </a:cubicBezTo>
                  <a:cubicBezTo>
                    <a:pt x="8538" y="11027"/>
                    <a:pt x="11027" y="8538"/>
                    <a:pt x="11027" y="5514"/>
                  </a:cubicBezTo>
                  <a:cubicBezTo>
                    <a:pt x="11027" y="5293"/>
                    <a:pt x="10807" y="5104"/>
                    <a:pt x="10618" y="5104"/>
                  </a:cubicBezTo>
                  <a:lnTo>
                    <a:pt x="5923" y="5104"/>
                  </a:lnTo>
                  <a:lnTo>
                    <a:pt x="5923" y="410"/>
                  </a:lnTo>
                  <a:cubicBezTo>
                    <a:pt x="5892" y="158"/>
                    <a:pt x="5734" y="0"/>
                    <a:pt x="5514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71"/>
            <p:cNvSpPr/>
            <p:nvPr/>
          </p:nvSpPr>
          <p:spPr>
            <a:xfrm>
              <a:off x="-64963775" y="2281350"/>
              <a:ext cx="148900" cy="148875"/>
            </a:xfrm>
            <a:custGeom>
              <a:rect b="b" l="l" r="r" t="t"/>
              <a:pathLst>
                <a:path extrusionOk="0" h="5955" w="5956">
                  <a:moveTo>
                    <a:pt x="852" y="819"/>
                  </a:moveTo>
                  <a:cubicBezTo>
                    <a:pt x="3088" y="1008"/>
                    <a:pt x="4884" y="2836"/>
                    <a:pt x="5105" y="5073"/>
                  </a:cubicBezTo>
                  <a:lnTo>
                    <a:pt x="852" y="5073"/>
                  </a:lnTo>
                  <a:lnTo>
                    <a:pt x="852" y="819"/>
                  </a:ln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lnTo>
                    <a:pt x="1" y="5514"/>
                  </a:lnTo>
                  <a:cubicBezTo>
                    <a:pt x="1" y="5734"/>
                    <a:pt x="221" y="5955"/>
                    <a:pt x="442" y="5955"/>
                  </a:cubicBezTo>
                  <a:lnTo>
                    <a:pt x="5514" y="5955"/>
                  </a:lnTo>
                  <a:cubicBezTo>
                    <a:pt x="5766" y="5955"/>
                    <a:pt x="5955" y="5734"/>
                    <a:pt x="5955" y="5514"/>
                  </a:cubicBezTo>
                  <a:cubicBezTo>
                    <a:pt x="5955" y="2426"/>
                    <a:pt x="3466" y="0"/>
                    <a:pt x="44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4" name="Google Shape;1444;p71"/>
          <p:cNvGrpSpPr/>
          <p:nvPr/>
        </p:nvGrpSpPr>
        <p:grpSpPr>
          <a:xfrm>
            <a:off x="230703" y="4144689"/>
            <a:ext cx="513321" cy="503596"/>
            <a:chOff x="-60988625" y="2310475"/>
            <a:chExt cx="316650" cy="311150"/>
          </a:xfrm>
        </p:grpSpPr>
        <p:sp>
          <p:nvSpPr>
            <p:cNvPr id="1445" name="Google Shape;1445;p71"/>
            <p:cNvSpPr/>
            <p:nvPr/>
          </p:nvSpPr>
          <p:spPr>
            <a:xfrm>
              <a:off x="-60988625" y="2310475"/>
              <a:ext cx="311125" cy="311150"/>
            </a:xfrm>
            <a:custGeom>
              <a:rect b="b" l="l" r="r" t="t"/>
              <a:pathLst>
                <a:path extrusionOk="0" h="12446" w="12445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71"/>
            <p:cNvSpPr/>
            <p:nvPr/>
          </p:nvSpPr>
          <p:spPr>
            <a:xfrm>
              <a:off x="-60947675" y="2353025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71"/>
            <p:cNvSpPr/>
            <p:nvPr/>
          </p:nvSpPr>
          <p:spPr>
            <a:xfrm>
              <a:off x="-60947675" y="241525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71"/>
            <p:cNvSpPr/>
            <p:nvPr/>
          </p:nvSpPr>
          <p:spPr>
            <a:xfrm>
              <a:off x="-60947675" y="2475875"/>
              <a:ext cx="145725" cy="22100"/>
            </a:xfrm>
            <a:custGeom>
              <a:rect b="b" l="l" r="r" t="t"/>
              <a:pathLst>
                <a:path extrusionOk="0" h="884" w="5829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71"/>
            <p:cNvSpPr/>
            <p:nvPr/>
          </p:nvSpPr>
          <p:spPr>
            <a:xfrm>
              <a:off x="-60947675" y="2538100"/>
              <a:ext cx="145725" cy="22075"/>
            </a:xfrm>
            <a:custGeom>
              <a:rect b="b" l="l" r="r" t="t"/>
              <a:pathLst>
                <a:path extrusionOk="0" h="883" w="5829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71"/>
            <p:cNvSpPr/>
            <p:nvPr/>
          </p:nvSpPr>
          <p:spPr>
            <a:xfrm>
              <a:off x="-60740525" y="2312050"/>
              <a:ext cx="68550" cy="233950"/>
            </a:xfrm>
            <a:custGeom>
              <a:rect b="b" l="l" r="r" t="t"/>
              <a:pathLst>
                <a:path extrusionOk="0" h="9358" w="2742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1" name="Google Shape;1451;p71"/>
          <p:cNvGrpSpPr/>
          <p:nvPr/>
        </p:nvGrpSpPr>
        <p:grpSpPr>
          <a:xfrm>
            <a:off x="248546" y="2649950"/>
            <a:ext cx="615797" cy="605570"/>
            <a:chOff x="1049375" y="2318350"/>
            <a:chExt cx="298525" cy="295400"/>
          </a:xfrm>
        </p:grpSpPr>
        <p:sp>
          <p:nvSpPr>
            <p:cNvPr id="1452" name="Google Shape;1452;p71"/>
            <p:cNvSpPr/>
            <p:nvPr/>
          </p:nvSpPr>
          <p:spPr>
            <a:xfrm>
              <a:off x="1101350" y="2492325"/>
              <a:ext cx="70125" cy="50525"/>
            </a:xfrm>
            <a:custGeom>
              <a:rect b="b" l="l" r="r" t="t"/>
              <a:pathLst>
                <a:path extrusionOk="0" h="2021" w="2805">
                  <a:moveTo>
                    <a:pt x="2473" y="0"/>
                  </a:moveTo>
                  <a:cubicBezTo>
                    <a:pt x="2377" y="0"/>
                    <a:pt x="2273" y="32"/>
                    <a:pt x="2206" y="99"/>
                  </a:cubicBezTo>
                  <a:lnTo>
                    <a:pt x="1072" y="1233"/>
                  </a:lnTo>
                  <a:lnTo>
                    <a:pt x="599" y="761"/>
                  </a:lnTo>
                  <a:cubicBezTo>
                    <a:pt x="536" y="713"/>
                    <a:pt x="449" y="690"/>
                    <a:pt x="363" y="690"/>
                  </a:cubicBezTo>
                  <a:cubicBezTo>
                    <a:pt x="276" y="690"/>
                    <a:pt x="189" y="713"/>
                    <a:pt x="126" y="761"/>
                  </a:cubicBezTo>
                  <a:cubicBezTo>
                    <a:pt x="0" y="887"/>
                    <a:pt x="0" y="1139"/>
                    <a:pt x="126" y="1233"/>
                  </a:cubicBezTo>
                  <a:lnTo>
                    <a:pt x="820" y="1958"/>
                  </a:lnTo>
                  <a:cubicBezTo>
                    <a:pt x="914" y="2021"/>
                    <a:pt x="977" y="2021"/>
                    <a:pt x="1072" y="2021"/>
                  </a:cubicBezTo>
                  <a:cubicBezTo>
                    <a:pt x="1135" y="2021"/>
                    <a:pt x="1261" y="1989"/>
                    <a:pt x="1292" y="1926"/>
                  </a:cubicBezTo>
                  <a:lnTo>
                    <a:pt x="2678" y="540"/>
                  </a:lnTo>
                  <a:cubicBezTo>
                    <a:pt x="2804" y="414"/>
                    <a:pt x="2804" y="162"/>
                    <a:pt x="2678" y="68"/>
                  </a:cubicBezTo>
                  <a:cubicBezTo>
                    <a:pt x="2634" y="24"/>
                    <a:pt x="2557" y="0"/>
                    <a:pt x="247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71"/>
            <p:cNvSpPr/>
            <p:nvPr/>
          </p:nvSpPr>
          <p:spPr>
            <a:xfrm>
              <a:off x="1101350" y="2440525"/>
              <a:ext cx="70125" cy="51150"/>
            </a:xfrm>
            <a:custGeom>
              <a:rect b="b" l="l" r="r" t="t"/>
              <a:pathLst>
                <a:path extrusionOk="0" h="2046" w="2805">
                  <a:moveTo>
                    <a:pt x="2469" y="1"/>
                  </a:moveTo>
                  <a:cubicBezTo>
                    <a:pt x="2374" y="1"/>
                    <a:pt x="2272" y="40"/>
                    <a:pt x="2206" y="123"/>
                  </a:cubicBezTo>
                  <a:lnTo>
                    <a:pt x="1072" y="1257"/>
                  </a:lnTo>
                  <a:lnTo>
                    <a:pt x="599" y="785"/>
                  </a:lnTo>
                  <a:cubicBezTo>
                    <a:pt x="536" y="738"/>
                    <a:pt x="449" y="714"/>
                    <a:pt x="363" y="714"/>
                  </a:cubicBezTo>
                  <a:cubicBezTo>
                    <a:pt x="276" y="714"/>
                    <a:pt x="189" y="738"/>
                    <a:pt x="126" y="785"/>
                  </a:cubicBezTo>
                  <a:cubicBezTo>
                    <a:pt x="0" y="911"/>
                    <a:pt x="0" y="1163"/>
                    <a:pt x="126" y="1257"/>
                  </a:cubicBezTo>
                  <a:lnTo>
                    <a:pt x="820" y="1982"/>
                  </a:lnTo>
                  <a:cubicBezTo>
                    <a:pt x="914" y="2045"/>
                    <a:pt x="977" y="2045"/>
                    <a:pt x="1072" y="2045"/>
                  </a:cubicBezTo>
                  <a:cubicBezTo>
                    <a:pt x="1135" y="2045"/>
                    <a:pt x="1261" y="2014"/>
                    <a:pt x="1292" y="1951"/>
                  </a:cubicBezTo>
                  <a:lnTo>
                    <a:pt x="2678" y="564"/>
                  </a:lnTo>
                  <a:cubicBezTo>
                    <a:pt x="2804" y="438"/>
                    <a:pt x="2804" y="186"/>
                    <a:pt x="2678" y="92"/>
                  </a:cubicBezTo>
                  <a:cubicBezTo>
                    <a:pt x="2634" y="32"/>
                    <a:pt x="2554" y="1"/>
                    <a:pt x="246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71"/>
            <p:cNvSpPr/>
            <p:nvPr/>
          </p:nvSpPr>
          <p:spPr>
            <a:xfrm>
              <a:off x="1101350" y="2388550"/>
              <a:ext cx="70125" cy="51125"/>
            </a:xfrm>
            <a:custGeom>
              <a:rect b="b" l="l" r="r" t="t"/>
              <a:pathLst>
                <a:path extrusionOk="0" h="2045" w="2805">
                  <a:moveTo>
                    <a:pt x="2469" y="1"/>
                  </a:moveTo>
                  <a:cubicBezTo>
                    <a:pt x="2374" y="1"/>
                    <a:pt x="2272" y="40"/>
                    <a:pt x="2206" y="123"/>
                  </a:cubicBezTo>
                  <a:lnTo>
                    <a:pt x="1072" y="1257"/>
                  </a:lnTo>
                  <a:lnTo>
                    <a:pt x="599" y="785"/>
                  </a:lnTo>
                  <a:cubicBezTo>
                    <a:pt x="536" y="722"/>
                    <a:pt x="449" y="690"/>
                    <a:pt x="363" y="690"/>
                  </a:cubicBezTo>
                  <a:cubicBezTo>
                    <a:pt x="276" y="690"/>
                    <a:pt x="189" y="722"/>
                    <a:pt x="126" y="785"/>
                  </a:cubicBezTo>
                  <a:cubicBezTo>
                    <a:pt x="0" y="911"/>
                    <a:pt x="0" y="1131"/>
                    <a:pt x="126" y="1257"/>
                  </a:cubicBezTo>
                  <a:lnTo>
                    <a:pt x="820" y="1982"/>
                  </a:lnTo>
                  <a:cubicBezTo>
                    <a:pt x="914" y="2045"/>
                    <a:pt x="977" y="2045"/>
                    <a:pt x="1072" y="2045"/>
                  </a:cubicBezTo>
                  <a:cubicBezTo>
                    <a:pt x="1135" y="2045"/>
                    <a:pt x="1261" y="2013"/>
                    <a:pt x="1292" y="1919"/>
                  </a:cubicBezTo>
                  <a:lnTo>
                    <a:pt x="2678" y="532"/>
                  </a:lnTo>
                  <a:cubicBezTo>
                    <a:pt x="2804" y="438"/>
                    <a:pt x="2804" y="186"/>
                    <a:pt x="2678" y="91"/>
                  </a:cubicBezTo>
                  <a:cubicBezTo>
                    <a:pt x="2634" y="32"/>
                    <a:pt x="2554" y="1"/>
                    <a:pt x="246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71"/>
            <p:cNvSpPr/>
            <p:nvPr/>
          </p:nvSpPr>
          <p:spPr>
            <a:xfrm>
              <a:off x="1049375" y="2318350"/>
              <a:ext cx="298525" cy="295400"/>
            </a:xfrm>
            <a:custGeom>
              <a:rect b="b" l="l" r="r" t="t"/>
              <a:pathLst>
                <a:path extrusionOk="0" h="11816" w="11941">
                  <a:moveTo>
                    <a:pt x="6963" y="1198"/>
                  </a:moveTo>
                  <a:lnTo>
                    <a:pt x="7876" y="2143"/>
                  </a:lnTo>
                  <a:lnTo>
                    <a:pt x="6963" y="2143"/>
                  </a:lnTo>
                  <a:lnTo>
                    <a:pt x="6963" y="1198"/>
                  </a:lnTo>
                  <a:close/>
                  <a:moveTo>
                    <a:pt x="10286" y="3498"/>
                  </a:moveTo>
                  <a:cubicBezTo>
                    <a:pt x="10373" y="3498"/>
                    <a:pt x="10460" y="3530"/>
                    <a:pt x="10523" y="3593"/>
                  </a:cubicBezTo>
                  <a:lnTo>
                    <a:pt x="10995" y="4065"/>
                  </a:lnTo>
                  <a:cubicBezTo>
                    <a:pt x="11184" y="4223"/>
                    <a:pt x="11184" y="4475"/>
                    <a:pt x="11027" y="4569"/>
                  </a:cubicBezTo>
                  <a:lnTo>
                    <a:pt x="10806" y="4821"/>
                  </a:lnTo>
                  <a:lnTo>
                    <a:pt x="9798" y="3845"/>
                  </a:lnTo>
                  <a:lnTo>
                    <a:pt x="10050" y="3593"/>
                  </a:lnTo>
                  <a:cubicBezTo>
                    <a:pt x="10113" y="3530"/>
                    <a:pt x="10200" y="3498"/>
                    <a:pt x="10286" y="3498"/>
                  </a:cubicBezTo>
                  <a:close/>
                  <a:moveTo>
                    <a:pt x="9294" y="4349"/>
                  </a:moveTo>
                  <a:lnTo>
                    <a:pt x="10271" y="5325"/>
                  </a:lnTo>
                  <a:lnTo>
                    <a:pt x="7845" y="7783"/>
                  </a:lnTo>
                  <a:lnTo>
                    <a:pt x="6868" y="6774"/>
                  </a:lnTo>
                  <a:lnTo>
                    <a:pt x="9294" y="4349"/>
                  </a:lnTo>
                  <a:close/>
                  <a:moveTo>
                    <a:pt x="6585" y="7499"/>
                  </a:moveTo>
                  <a:lnTo>
                    <a:pt x="7183" y="8098"/>
                  </a:lnTo>
                  <a:lnTo>
                    <a:pt x="6427" y="8255"/>
                  </a:lnTo>
                  <a:lnTo>
                    <a:pt x="6585" y="7499"/>
                  </a:lnTo>
                  <a:close/>
                  <a:moveTo>
                    <a:pt x="6994" y="10398"/>
                  </a:moveTo>
                  <a:lnTo>
                    <a:pt x="6994" y="10776"/>
                  </a:lnTo>
                  <a:cubicBezTo>
                    <a:pt x="6994" y="10870"/>
                    <a:pt x="7057" y="10996"/>
                    <a:pt x="7089" y="11122"/>
                  </a:cubicBezTo>
                  <a:lnTo>
                    <a:pt x="1071" y="11122"/>
                  </a:lnTo>
                  <a:cubicBezTo>
                    <a:pt x="882" y="11122"/>
                    <a:pt x="693" y="10965"/>
                    <a:pt x="693" y="10776"/>
                  </a:cubicBezTo>
                  <a:lnTo>
                    <a:pt x="693" y="10398"/>
                  </a:lnTo>
                  <a:close/>
                  <a:moveTo>
                    <a:pt x="6270" y="663"/>
                  </a:moveTo>
                  <a:lnTo>
                    <a:pt x="6270" y="2458"/>
                  </a:lnTo>
                  <a:cubicBezTo>
                    <a:pt x="6270" y="2647"/>
                    <a:pt x="6427" y="2805"/>
                    <a:pt x="6616" y="2805"/>
                  </a:cubicBezTo>
                  <a:lnTo>
                    <a:pt x="8349" y="2805"/>
                  </a:lnTo>
                  <a:lnTo>
                    <a:pt x="8349" y="4286"/>
                  </a:lnTo>
                  <a:lnTo>
                    <a:pt x="6112" y="6554"/>
                  </a:lnTo>
                  <a:cubicBezTo>
                    <a:pt x="6081" y="6585"/>
                    <a:pt x="6018" y="6680"/>
                    <a:pt x="6018" y="6711"/>
                  </a:cubicBezTo>
                  <a:lnTo>
                    <a:pt x="5608" y="8633"/>
                  </a:lnTo>
                  <a:cubicBezTo>
                    <a:pt x="5545" y="8759"/>
                    <a:pt x="5608" y="8885"/>
                    <a:pt x="5671" y="8948"/>
                  </a:cubicBezTo>
                  <a:cubicBezTo>
                    <a:pt x="5742" y="9019"/>
                    <a:pt x="5813" y="9055"/>
                    <a:pt x="5897" y="9055"/>
                  </a:cubicBezTo>
                  <a:cubicBezTo>
                    <a:pt x="5925" y="9055"/>
                    <a:pt x="5955" y="9051"/>
                    <a:pt x="5986" y="9043"/>
                  </a:cubicBezTo>
                  <a:lnTo>
                    <a:pt x="7908" y="8602"/>
                  </a:lnTo>
                  <a:cubicBezTo>
                    <a:pt x="8002" y="8602"/>
                    <a:pt x="8034" y="8570"/>
                    <a:pt x="8065" y="8507"/>
                  </a:cubicBezTo>
                  <a:lnTo>
                    <a:pt x="8349" y="8255"/>
                  </a:lnTo>
                  <a:lnTo>
                    <a:pt x="8349" y="10807"/>
                  </a:lnTo>
                  <a:lnTo>
                    <a:pt x="8380" y="10807"/>
                  </a:lnTo>
                  <a:cubicBezTo>
                    <a:pt x="8380" y="10996"/>
                    <a:pt x="8223" y="11154"/>
                    <a:pt x="8034" y="11154"/>
                  </a:cubicBezTo>
                  <a:cubicBezTo>
                    <a:pt x="7845" y="11154"/>
                    <a:pt x="7687" y="10996"/>
                    <a:pt x="7687" y="10807"/>
                  </a:cubicBezTo>
                  <a:lnTo>
                    <a:pt x="7687" y="10083"/>
                  </a:lnTo>
                  <a:cubicBezTo>
                    <a:pt x="7687" y="9893"/>
                    <a:pt x="7530" y="9736"/>
                    <a:pt x="7309" y="9736"/>
                  </a:cubicBezTo>
                  <a:lnTo>
                    <a:pt x="1386" y="9736"/>
                  </a:lnTo>
                  <a:lnTo>
                    <a:pt x="1386" y="663"/>
                  </a:lnTo>
                  <a:close/>
                  <a:moveTo>
                    <a:pt x="1071" y="1"/>
                  </a:moveTo>
                  <a:cubicBezTo>
                    <a:pt x="882" y="1"/>
                    <a:pt x="693" y="158"/>
                    <a:pt x="693" y="379"/>
                  </a:cubicBezTo>
                  <a:lnTo>
                    <a:pt x="693" y="9736"/>
                  </a:lnTo>
                  <a:lnTo>
                    <a:pt x="347" y="9736"/>
                  </a:lnTo>
                  <a:cubicBezTo>
                    <a:pt x="158" y="9736"/>
                    <a:pt x="0" y="9893"/>
                    <a:pt x="0" y="10083"/>
                  </a:cubicBezTo>
                  <a:lnTo>
                    <a:pt x="0" y="10807"/>
                  </a:lnTo>
                  <a:cubicBezTo>
                    <a:pt x="0" y="11406"/>
                    <a:pt x="473" y="11815"/>
                    <a:pt x="1008" y="11815"/>
                  </a:cubicBezTo>
                  <a:lnTo>
                    <a:pt x="8002" y="11815"/>
                  </a:lnTo>
                  <a:cubicBezTo>
                    <a:pt x="8569" y="11815"/>
                    <a:pt x="9011" y="11343"/>
                    <a:pt x="9011" y="10807"/>
                  </a:cubicBezTo>
                  <a:lnTo>
                    <a:pt x="9011" y="7562"/>
                  </a:lnTo>
                  <a:lnTo>
                    <a:pt x="11499" y="5105"/>
                  </a:lnTo>
                  <a:cubicBezTo>
                    <a:pt x="11940" y="4664"/>
                    <a:pt x="11940" y="4034"/>
                    <a:pt x="11531" y="3593"/>
                  </a:cubicBezTo>
                  <a:lnTo>
                    <a:pt x="11058" y="3120"/>
                  </a:lnTo>
                  <a:cubicBezTo>
                    <a:pt x="10869" y="2931"/>
                    <a:pt x="10609" y="2836"/>
                    <a:pt x="10346" y="2836"/>
                  </a:cubicBezTo>
                  <a:cubicBezTo>
                    <a:pt x="10082" y="2836"/>
                    <a:pt x="9814" y="2931"/>
                    <a:pt x="9609" y="3120"/>
                  </a:cubicBezTo>
                  <a:lnTo>
                    <a:pt x="9105" y="3624"/>
                  </a:lnTo>
                  <a:lnTo>
                    <a:pt x="9105" y="2490"/>
                  </a:lnTo>
                  <a:cubicBezTo>
                    <a:pt x="9105" y="2427"/>
                    <a:pt x="9074" y="2332"/>
                    <a:pt x="8979" y="2269"/>
                  </a:cubicBezTo>
                  <a:lnTo>
                    <a:pt x="6900" y="127"/>
                  </a:lnTo>
                  <a:cubicBezTo>
                    <a:pt x="6805" y="64"/>
                    <a:pt x="6742" y="1"/>
                    <a:pt x="664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6" name="Google Shape;1456;p71"/>
          <p:cNvGrpSpPr/>
          <p:nvPr/>
        </p:nvGrpSpPr>
        <p:grpSpPr>
          <a:xfrm>
            <a:off x="8401207" y="4184220"/>
            <a:ext cx="513311" cy="503449"/>
            <a:chOff x="1777925" y="1953700"/>
            <a:chExt cx="294600" cy="296950"/>
          </a:xfrm>
        </p:grpSpPr>
        <p:sp>
          <p:nvSpPr>
            <p:cNvPr id="1457" name="Google Shape;1457;p71"/>
            <p:cNvSpPr/>
            <p:nvPr/>
          </p:nvSpPr>
          <p:spPr>
            <a:xfrm>
              <a:off x="1794450" y="2052125"/>
              <a:ext cx="278075" cy="198525"/>
            </a:xfrm>
            <a:custGeom>
              <a:rect b="b" l="l" r="r" t="t"/>
              <a:pathLst>
                <a:path extrusionOk="0" h="7941" w="11123">
                  <a:moveTo>
                    <a:pt x="10545" y="1"/>
                  </a:moveTo>
                  <a:cubicBezTo>
                    <a:pt x="10499" y="1"/>
                    <a:pt x="10449" y="11"/>
                    <a:pt x="10397" y="33"/>
                  </a:cubicBezTo>
                  <a:cubicBezTo>
                    <a:pt x="10208" y="64"/>
                    <a:pt x="10145" y="253"/>
                    <a:pt x="10177" y="474"/>
                  </a:cubicBezTo>
                  <a:cubicBezTo>
                    <a:pt x="10334" y="1009"/>
                    <a:pt x="10460" y="1514"/>
                    <a:pt x="10460" y="1986"/>
                  </a:cubicBezTo>
                  <a:cubicBezTo>
                    <a:pt x="10460" y="4885"/>
                    <a:pt x="8129" y="7247"/>
                    <a:pt x="5199" y="7247"/>
                  </a:cubicBezTo>
                  <a:cubicBezTo>
                    <a:pt x="3561" y="7247"/>
                    <a:pt x="2017" y="6460"/>
                    <a:pt x="1040" y="5137"/>
                  </a:cubicBezTo>
                  <a:lnTo>
                    <a:pt x="1734" y="5137"/>
                  </a:lnTo>
                  <a:cubicBezTo>
                    <a:pt x="1954" y="5137"/>
                    <a:pt x="2112" y="4979"/>
                    <a:pt x="2112" y="4790"/>
                  </a:cubicBezTo>
                  <a:cubicBezTo>
                    <a:pt x="2112" y="4601"/>
                    <a:pt x="1954" y="4444"/>
                    <a:pt x="1734" y="4444"/>
                  </a:cubicBezTo>
                  <a:lnTo>
                    <a:pt x="379" y="4444"/>
                  </a:lnTo>
                  <a:cubicBezTo>
                    <a:pt x="158" y="4444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79" y="6523"/>
                  </a:cubicBezTo>
                  <a:cubicBezTo>
                    <a:pt x="568" y="6523"/>
                    <a:pt x="725" y="6365"/>
                    <a:pt x="725" y="6176"/>
                  </a:cubicBezTo>
                  <a:lnTo>
                    <a:pt x="725" y="5830"/>
                  </a:lnTo>
                  <a:cubicBezTo>
                    <a:pt x="1860" y="7184"/>
                    <a:pt x="3529" y="7941"/>
                    <a:pt x="5199" y="7941"/>
                  </a:cubicBezTo>
                  <a:cubicBezTo>
                    <a:pt x="8476" y="7941"/>
                    <a:pt x="11122" y="5294"/>
                    <a:pt x="11122" y="2049"/>
                  </a:cubicBezTo>
                  <a:cubicBezTo>
                    <a:pt x="11122" y="1482"/>
                    <a:pt x="11028" y="883"/>
                    <a:pt x="10839" y="253"/>
                  </a:cubicBezTo>
                  <a:cubicBezTo>
                    <a:pt x="10814" y="109"/>
                    <a:pt x="10698" y="1"/>
                    <a:pt x="1054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71"/>
            <p:cNvSpPr/>
            <p:nvPr/>
          </p:nvSpPr>
          <p:spPr>
            <a:xfrm>
              <a:off x="1777925" y="1953700"/>
              <a:ext cx="278050" cy="198675"/>
            </a:xfrm>
            <a:custGeom>
              <a:rect b="b" l="l" r="r" t="t"/>
              <a:pathLst>
                <a:path extrusionOk="0" h="7947" w="11122">
                  <a:moveTo>
                    <a:pt x="5892" y="0"/>
                  </a:moveTo>
                  <a:cubicBezTo>
                    <a:pt x="2647" y="0"/>
                    <a:pt x="0" y="2615"/>
                    <a:pt x="0" y="5892"/>
                  </a:cubicBezTo>
                  <a:cubicBezTo>
                    <a:pt x="0" y="6459"/>
                    <a:pt x="63" y="7026"/>
                    <a:pt x="284" y="7656"/>
                  </a:cubicBezTo>
                  <a:cubicBezTo>
                    <a:pt x="310" y="7869"/>
                    <a:pt x="450" y="7947"/>
                    <a:pt x="606" y="7947"/>
                  </a:cubicBezTo>
                  <a:cubicBezTo>
                    <a:pt x="635" y="7947"/>
                    <a:pt x="664" y="7944"/>
                    <a:pt x="693" y="7939"/>
                  </a:cubicBezTo>
                  <a:cubicBezTo>
                    <a:pt x="914" y="7908"/>
                    <a:pt x="977" y="7719"/>
                    <a:pt x="945" y="7498"/>
                  </a:cubicBezTo>
                  <a:cubicBezTo>
                    <a:pt x="788" y="6963"/>
                    <a:pt x="662" y="6459"/>
                    <a:pt x="662" y="5923"/>
                  </a:cubicBezTo>
                  <a:cubicBezTo>
                    <a:pt x="662" y="3056"/>
                    <a:pt x="2993" y="693"/>
                    <a:pt x="5923" y="693"/>
                  </a:cubicBezTo>
                  <a:cubicBezTo>
                    <a:pt x="7561" y="693"/>
                    <a:pt x="9105" y="1481"/>
                    <a:pt x="10082" y="2773"/>
                  </a:cubicBezTo>
                  <a:lnTo>
                    <a:pt x="9389" y="2773"/>
                  </a:lnTo>
                  <a:cubicBezTo>
                    <a:pt x="9168" y="2773"/>
                    <a:pt x="9011" y="2930"/>
                    <a:pt x="9011" y="3151"/>
                  </a:cubicBezTo>
                  <a:cubicBezTo>
                    <a:pt x="9011" y="3340"/>
                    <a:pt x="9168" y="3497"/>
                    <a:pt x="9389" y="3497"/>
                  </a:cubicBezTo>
                  <a:lnTo>
                    <a:pt x="10743" y="3497"/>
                  </a:lnTo>
                  <a:cubicBezTo>
                    <a:pt x="10964" y="3497"/>
                    <a:pt x="11121" y="3340"/>
                    <a:pt x="11121" y="3151"/>
                  </a:cubicBezTo>
                  <a:lnTo>
                    <a:pt x="11121" y="1765"/>
                  </a:lnTo>
                  <a:cubicBezTo>
                    <a:pt x="11121" y="1575"/>
                    <a:pt x="10964" y="1418"/>
                    <a:pt x="10743" y="1418"/>
                  </a:cubicBezTo>
                  <a:cubicBezTo>
                    <a:pt x="10554" y="1418"/>
                    <a:pt x="10397" y="1575"/>
                    <a:pt x="10397" y="1765"/>
                  </a:cubicBezTo>
                  <a:lnTo>
                    <a:pt x="10397" y="2111"/>
                  </a:lnTo>
                  <a:cubicBezTo>
                    <a:pt x="9263" y="725"/>
                    <a:pt x="7593" y="0"/>
                    <a:pt x="589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71"/>
            <p:cNvSpPr/>
            <p:nvPr/>
          </p:nvSpPr>
          <p:spPr>
            <a:xfrm>
              <a:off x="1829125" y="2006475"/>
              <a:ext cx="191400" cy="191400"/>
            </a:xfrm>
            <a:custGeom>
              <a:rect b="b" l="l" r="r" t="t"/>
              <a:pathLst>
                <a:path extrusionOk="0" h="7656" w="7656">
                  <a:moveTo>
                    <a:pt x="4190" y="693"/>
                  </a:moveTo>
                  <a:cubicBezTo>
                    <a:pt x="4757" y="788"/>
                    <a:pt x="5324" y="1008"/>
                    <a:pt x="5797" y="1386"/>
                  </a:cubicBezTo>
                  <a:lnTo>
                    <a:pt x="5545" y="1607"/>
                  </a:lnTo>
                  <a:cubicBezTo>
                    <a:pt x="5450" y="1733"/>
                    <a:pt x="5450" y="1953"/>
                    <a:pt x="5545" y="2079"/>
                  </a:cubicBezTo>
                  <a:cubicBezTo>
                    <a:pt x="5608" y="2142"/>
                    <a:pt x="5702" y="2174"/>
                    <a:pt x="5793" y="2174"/>
                  </a:cubicBezTo>
                  <a:cubicBezTo>
                    <a:pt x="5884" y="2174"/>
                    <a:pt x="5970" y="2142"/>
                    <a:pt x="6017" y="2079"/>
                  </a:cubicBezTo>
                  <a:lnTo>
                    <a:pt x="6270" y="1859"/>
                  </a:lnTo>
                  <a:cubicBezTo>
                    <a:pt x="6616" y="2268"/>
                    <a:pt x="6868" y="2835"/>
                    <a:pt x="6931" y="3466"/>
                  </a:cubicBezTo>
                  <a:lnTo>
                    <a:pt x="6616" y="3466"/>
                  </a:lnTo>
                  <a:cubicBezTo>
                    <a:pt x="6427" y="3466"/>
                    <a:pt x="6270" y="3623"/>
                    <a:pt x="6270" y="3812"/>
                  </a:cubicBezTo>
                  <a:cubicBezTo>
                    <a:pt x="6270" y="4001"/>
                    <a:pt x="6427" y="4159"/>
                    <a:pt x="6616" y="4159"/>
                  </a:cubicBezTo>
                  <a:lnTo>
                    <a:pt x="6931" y="4159"/>
                  </a:lnTo>
                  <a:cubicBezTo>
                    <a:pt x="6868" y="4757"/>
                    <a:pt x="6616" y="5324"/>
                    <a:pt x="6270" y="5797"/>
                  </a:cubicBezTo>
                  <a:lnTo>
                    <a:pt x="6017" y="5545"/>
                  </a:lnTo>
                  <a:cubicBezTo>
                    <a:pt x="5970" y="5482"/>
                    <a:pt x="5884" y="5450"/>
                    <a:pt x="5793" y="5450"/>
                  </a:cubicBezTo>
                  <a:cubicBezTo>
                    <a:pt x="5702" y="5450"/>
                    <a:pt x="5608" y="5482"/>
                    <a:pt x="5545" y="5545"/>
                  </a:cubicBezTo>
                  <a:cubicBezTo>
                    <a:pt x="5450" y="5671"/>
                    <a:pt x="5450" y="5923"/>
                    <a:pt x="5545" y="6017"/>
                  </a:cubicBezTo>
                  <a:lnTo>
                    <a:pt x="5797" y="6270"/>
                  </a:lnTo>
                  <a:cubicBezTo>
                    <a:pt x="5356" y="6616"/>
                    <a:pt x="4820" y="6837"/>
                    <a:pt x="4190" y="6931"/>
                  </a:cubicBezTo>
                  <a:lnTo>
                    <a:pt x="4190" y="6616"/>
                  </a:lnTo>
                  <a:cubicBezTo>
                    <a:pt x="4190" y="6427"/>
                    <a:pt x="4033" y="6270"/>
                    <a:pt x="3812" y="6270"/>
                  </a:cubicBezTo>
                  <a:cubicBezTo>
                    <a:pt x="3623" y="6270"/>
                    <a:pt x="3466" y="6427"/>
                    <a:pt x="3466" y="6616"/>
                  </a:cubicBezTo>
                  <a:lnTo>
                    <a:pt x="3466" y="6931"/>
                  </a:lnTo>
                  <a:cubicBezTo>
                    <a:pt x="2867" y="6837"/>
                    <a:pt x="2331" y="6616"/>
                    <a:pt x="1859" y="6270"/>
                  </a:cubicBezTo>
                  <a:lnTo>
                    <a:pt x="2079" y="6017"/>
                  </a:lnTo>
                  <a:cubicBezTo>
                    <a:pt x="2205" y="5891"/>
                    <a:pt x="2205" y="5671"/>
                    <a:pt x="2079" y="5545"/>
                  </a:cubicBezTo>
                  <a:cubicBezTo>
                    <a:pt x="2032" y="5482"/>
                    <a:pt x="1945" y="5450"/>
                    <a:pt x="1855" y="5450"/>
                  </a:cubicBezTo>
                  <a:cubicBezTo>
                    <a:pt x="1764" y="5450"/>
                    <a:pt x="1670" y="5482"/>
                    <a:pt x="1607" y="5545"/>
                  </a:cubicBezTo>
                  <a:lnTo>
                    <a:pt x="1386" y="5797"/>
                  </a:lnTo>
                  <a:cubicBezTo>
                    <a:pt x="1040" y="5356"/>
                    <a:pt x="788" y="4789"/>
                    <a:pt x="725" y="4159"/>
                  </a:cubicBezTo>
                  <a:lnTo>
                    <a:pt x="1040" y="4159"/>
                  </a:lnTo>
                  <a:cubicBezTo>
                    <a:pt x="1229" y="4159"/>
                    <a:pt x="1386" y="4001"/>
                    <a:pt x="1386" y="3812"/>
                  </a:cubicBezTo>
                  <a:cubicBezTo>
                    <a:pt x="1386" y="3623"/>
                    <a:pt x="1229" y="3466"/>
                    <a:pt x="1040" y="3466"/>
                  </a:cubicBezTo>
                  <a:lnTo>
                    <a:pt x="725" y="3466"/>
                  </a:lnTo>
                  <a:cubicBezTo>
                    <a:pt x="788" y="2867"/>
                    <a:pt x="1040" y="2331"/>
                    <a:pt x="1386" y="1859"/>
                  </a:cubicBezTo>
                  <a:lnTo>
                    <a:pt x="1607" y="2079"/>
                  </a:lnTo>
                  <a:cubicBezTo>
                    <a:pt x="1701" y="2174"/>
                    <a:pt x="1764" y="2205"/>
                    <a:pt x="1859" y="2205"/>
                  </a:cubicBezTo>
                  <a:cubicBezTo>
                    <a:pt x="1922" y="2205"/>
                    <a:pt x="2048" y="2174"/>
                    <a:pt x="2079" y="2079"/>
                  </a:cubicBezTo>
                  <a:cubicBezTo>
                    <a:pt x="2205" y="1953"/>
                    <a:pt x="2205" y="1733"/>
                    <a:pt x="2079" y="1607"/>
                  </a:cubicBezTo>
                  <a:lnTo>
                    <a:pt x="1859" y="1386"/>
                  </a:lnTo>
                  <a:cubicBezTo>
                    <a:pt x="2300" y="1008"/>
                    <a:pt x="2835" y="788"/>
                    <a:pt x="3466" y="693"/>
                  </a:cubicBezTo>
                  <a:lnTo>
                    <a:pt x="3466" y="1008"/>
                  </a:lnTo>
                  <a:cubicBezTo>
                    <a:pt x="3466" y="1229"/>
                    <a:pt x="3623" y="1386"/>
                    <a:pt x="3812" y="1386"/>
                  </a:cubicBezTo>
                  <a:cubicBezTo>
                    <a:pt x="4033" y="1386"/>
                    <a:pt x="4190" y="1229"/>
                    <a:pt x="4190" y="1008"/>
                  </a:cubicBezTo>
                  <a:lnTo>
                    <a:pt x="4190" y="693"/>
                  </a:lnTo>
                  <a:close/>
                  <a:moveTo>
                    <a:pt x="3812" y="0"/>
                  </a:moveTo>
                  <a:cubicBezTo>
                    <a:pt x="1733" y="0"/>
                    <a:pt x="0" y="1701"/>
                    <a:pt x="0" y="3812"/>
                  </a:cubicBezTo>
                  <a:cubicBezTo>
                    <a:pt x="0" y="5923"/>
                    <a:pt x="1701" y="7656"/>
                    <a:pt x="3812" y="7656"/>
                  </a:cubicBezTo>
                  <a:cubicBezTo>
                    <a:pt x="5923" y="7656"/>
                    <a:pt x="7656" y="5954"/>
                    <a:pt x="7656" y="3812"/>
                  </a:cubicBezTo>
                  <a:cubicBezTo>
                    <a:pt x="7656" y="1733"/>
                    <a:pt x="5954" y="0"/>
                    <a:pt x="381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71"/>
            <p:cNvSpPr/>
            <p:nvPr/>
          </p:nvSpPr>
          <p:spPr>
            <a:xfrm>
              <a:off x="1915750" y="2058450"/>
              <a:ext cx="35475" cy="52800"/>
            </a:xfrm>
            <a:custGeom>
              <a:rect b="b" l="l" r="r" t="t"/>
              <a:pathLst>
                <a:path extrusionOk="0" h="2112" w="1419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lnTo>
                    <a:pt x="1" y="1733"/>
                  </a:lnTo>
                  <a:cubicBezTo>
                    <a:pt x="1" y="1954"/>
                    <a:pt x="158" y="2111"/>
                    <a:pt x="347" y="2111"/>
                  </a:cubicBezTo>
                  <a:lnTo>
                    <a:pt x="1072" y="2111"/>
                  </a:lnTo>
                  <a:cubicBezTo>
                    <a:pt x="1261" y="2111"/>
                    <a:pt x="1418" y="1954"/>
                    <a:pt x="1418" y="1733"/>
                  </a:cubicBezTo>
                  <a:cubicBezTo>
                    <a:pt x="1418" y="1544"/>
                    <a:pt x="1261" y="1387"/>
                    <a:pt x="1072" y="1387"/>
                  </a:cubicBezTo>
                  <a:lnTo>
                    <a:pt x="725" y="1387"/>
                  </a:lnTo>
                  <a:lnTo>
                    <a:pt x="725" y="378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61" name="Google Shape;1461;p71"/>
          <p:cNvSpPr/>
          <p:nvPr/>
        </p:nvSpPr>
        <p:spPr>
          <a:xfrm>
            <a:off x="8325485" y="2734460"/>
            <a:ext cx="513156" cy="464283"/>
          </a:xfrm>
          <a:custGeom>
            <a:rect b="b" l="l" r="r" t="t"/>
            <a:pathLst>
              <a:path extrusionOk="0" h="19327" w="19401">
                <a:moveTo>
                  <a:pt x="14796" y="1700"/>
                </a:moveTo>
                <a:lnTo>
                  <a:pt x="17815" y="3965"/>
                </a:lnTo>
                <a:lnTo>
                  <a:pt x="14796" y="6229"/>
                </a:lnTo>
                <a:lnTo>
                  <a:pt x="14796" y="5097"/>
                </a:lnTo>
                <a:cubicBezTo>
                  <a:pt x="14796" y="4783"/>
                  <a:pt x="14542" y="4529"/>
                  <a:pt x="14231" y="4529"/>
                </a:cubicBezTo>
                <a:lnTo>
                  <a:pt x="10795" y="4529"/>
                </a:lnTo>
                <a:cubicBezTo>
                  <a:pt x="9807" y="4529"/>
                  <a:pt x="8893" y="5046"/>
                  <a:pt x="8379" y="5888"/>
                </a:cubicBezTo>
                <a:cubicBezTo>
                  <a:pt x="8177" y="5547"/>
                  <a:pt x="7932" y="5230"/>
                  <a:pt x="7658" y="4946"/>
                </a:cubicBezTo>
                <a:cubicBezTo>
                  <a:pt x="8409" y="3974"/>
                  <a:pt x="9566" y="3403"/>
                  <a:pt x="10795" y="3397"/>
                </a:cubicBezTo>
                <a:lnTo>
                  <a:pt x="14231" y="3397"/>
                </a:lnTo>
                <a:cubicBezTo>
                  <a:pt x="14542" y="3397"/>
                  <a:pt x="14796" y="3143"/>
                  <a:pt x="14796" y="2832"/>
                </a:cubicBezTo>
                <a:lnTo>
                  <a:pt x="14796" y="1700"/>
                </a:lnTo>
                <a:close/>
                <a:moveTo>
                  <a:pt x="5807" y="13011"/>
                </a:moveTo>
                <a:cubicBezTo>
                  <a:pt x="5888" y="13398"/>
                  <a:pt x="6015" y="13778"/>
                  <a:pt x="6184" y="14137"/>
                </a:cubicBezTo>
                <a:cubicBezTo>
                  <a:pt x="5538" y="14566"/>
                  <a:pt x="4777" y="14796"/>
                  <a:pt x="4001" y="14796"/>
                </a:cubicBezTo>
                <a:lnTo>
                  <a:pt x="1700" y="14796"/>
                </a:lnTo>
                <a:cubicBezTo>
                  <a:pt x="1386" y="14796"/>
                  <a:pt x="1133" y="14542"/>
                  <a:pt x="1133" y="14231"/>
                </a:cubicBezTo>
                <a:cubicBezTo>
                  <a:pt x="1133" y="13917"/>
                  <a:pt x="1386" y="13663"/>
                  <a:pt x="1700" y="13663"/>
                </a:cubicBezTo>
                <a:lnTo>
                  <a:pt x="4001" y="13663"/>
                </a:lnTo>
                <a:cubicBezTo>
                  <a:pt x="4662" y="13663"/>
                  <a:pt x="5299" y="13434"/>
                  <a:pt x="5807" y="13011"/>
                </a:cubicBezTo>
                <a:close/>
                <a:moveTo>
                  <a:pt x="4001" y="4529"/>
                </a:moveTo>
                <a:cubicBezTo>
                  <a:pt x="6190" y="4532"/>
                  <a:pt x="7963" y="6305"/>
                  <a:pt x="7966" y="8494"/>
                </a:cubicBezTo>
                <a:lnTo>
                  <a:pt x="7966" y="11966"/>
                </a:lnTo>
                <a:cubicBezTo>
                  <a:pt x="7966" y="13527"/>
                  <a:pt x="9231" y="14792"/>
                  <a:pt x="10795" y="14796"/>
                </a:cubicBezTo>
                <a:lnTo>
                  <a:pt x="14231" y="14796"/>
                </a:lnTo>
                <a:cubicBezTo>
                  <a:pt x="14542" y="14796"/>
                  <a:pt x="14796" y="14542"/>
                  <a:pt x="14796" y="14231"/>
                </a:cubicBezTo>
                <a:lnTo>
                  <a:pt x="14796" y="13099"/>
                </a:lnTo>
                <a:lnTo>
                  <a:pt x="17815" y="15363"/>
                </a:lnTo>
                <a:lnTo>
                  <a:pt x="14796" y="17628"/>
                </a:lnTo>
                <a:lnTo>
                  <a:pt x="14796" y="16495"/>
                </a:lnTo>
                <a:cubicBezTo>
                  <a:pt x="14796" y="16181"/>
                  <a:pt x="14542" y="15928"/>
                  <a:pt x="14231" y="15928"/>
                </a:cubicBezTo>
                <a:lnTo>
                  <a:pt x="10795" y="15928"/>
                </a:lnTo>
                <a:cubicBezTo>
                  <a:pt x="8606" y="15925"/>
                  <a:pt x="6833" y="14152"/>
                  <a:pt x="6833" y="11966"/>
                </a:cubicBezTo>
                <a:lnTo>
                  <a:pt x="6833" y="8494"/>
                </a:lnTo>
                <a:cubicBezTo>
                  <a:pt x="6830" y="6930"/>
                  <a:pt x="5565" y="5665"/>
                  <a:pt x="4001" y="5662"/>
                </a:cubicBezTo>
                <a:lnTo>
                  <a:pt x="1700" y="5662"/>
                </a:lnTo>
                <a:cubicBezTo>
                  <a:pt x="1386" y="5662"/>
                  <a:pt x="1133" y="5408"/>
                  <a:pt x="1133" y="5097"/>
                </a:cubicBezTo>
                <a:cubicBezTo>
                  <a:pt x="1133" y="4783"/>
                  <a:pt x="1386" y="4529"/>
                  <a:pt x="1700" y="4529"/>
                </a:cubicBezTo>
                <a:close/>
                <a:moveTo>
                  <a:pt x="14230" y="0"/>
                </a:moveTo>
                <a:cubicBezTo>
                  <a:pt x="13937" y="0"/>
                  <a:pt x="13663" y="232"/>
                  <a:pt x="13663" y="568"/>
                </a:cubicBezTo>
                <a:lnTo>
                  <a:pt x="13663" y="2265"/>
                </a:lnTo>
                <a:lnTo>
                  <a:pt x="10795" y="2265"/>
                </a:lnTo>
                <a:cubicBezTo>
                  <a:pt x="9228" y="2265"/>
                  <a:pt x="7745" y="2989"/>
                  <a:pt x="6782" y="4224"/>
                </a:cubicBezTo>
                <a:cubicBezTo>
                  <a:pt x="5955" y="3684"/>
                  <a:pt x="4988" y="3397"/>
                  <a:pt x="4001" y="3397"/>
                </a:cubicBezTo>
                <a:lnTo>
                  <a:pt x="1700" y="3397"/>
                </a:lnTo>
                <a:cubicBezTo>
                  <a:pt x="761" y="3397"/>
                  <a:pt x="0" y="4158"/>
                  <a:pt x="0" y="5097"/>
                </a:cubicBezTo>
                <a:cubicBezTo>
                  <a:pt x="0" y="6033"/>
                  <a:pt x="761" y="6794"/>
                  <a:pt x="1700" y="6794"/>
                </a:cubicBezTo>
                <a:lnTo>
                  <a:pt x="4001" y="6794"/>
                </a:lnTo>
                <a:cubicBezTo>
                  <a:pt x="4940" y="6794"/>
                  <a:pt x="5698" y="7555"/>
                  <a:pt x="5701" y="8494"/>
                </a:cubicBezTo>
                <a:lnTo>
                  <a:pt x="5701" y="10834"/>
                </a:lnTo>
                <a:cubicBezTo>
                  <a:pt x="5698" y="11770"/>
                  <a:pt x="4940" y="12531"/>
                  <a:pt x="4001" y="12531"/>
                </a:cubicBezTo>
                <a:lnTo>
                  <a:pt x="1700" y="12531"/>
                </a:lnTo>
                <a:cubicBezTo>
                  <a:pt x="761" y="12531"/>
                  <a:pt x="0" y="13292"/>
                  <a:pt x="0" y="14231"/>
                </a:cubicBezTo>
                <a:cubicBezTo>
                  <a:pt x="0" y="15167"/>
                  <a:pt x="761" y="15928"/>
                  <a:pt x="1700" y="15928"/>
                </a:cubicBezTo>
                <a:lnTo>
                  <a:pt x="4001" y="15928"/>
                </a:lnTo>
                <a:cubicBezTo>
                  <a:pt x="4988" y="15928"/>
                  <a:pt x="5955" y="15641"/>
                  <a:pt x="6782" y="15100"/>
                </a:cubicBezTo>
                <a:cubicBezTo>
                  <a:pt x="7745" y="16338"/>
                  <a:pt x="9228" y="17060"/>
                  <a:pt x="10795" y="17060"/>
                </a:cubicBezTo>
                <a:lnTo>
                  <a:pt x="13663" y="17060"/>
                </a:lnTo>
                <a:lnTo>
                  <a:pt x="13663" y="18760"/>
                </a:lnTo>
                <a:cubicBezTo>
                  <a:pt x="13663" y="19095"/>
                  <a:pt x="13938" y="19326"/>
                  <a:pt x="14232" y="19326"/>
                </a:cubicBezTo>
                <a:cubicBezTo>
                  <a:pt x="14347" y="19326"/>
                  <a:pt x="14464" y="19291"/>
                  <a:pt x="14569" y="19213"/>
                </a:cubicBezTo>
                <a:lnTo>
                  <a:pt x="19098" y="15816"/>
                </a:lnTo>
                <a:cubicBezTo>
                  <a:pt x="19400" y="15590"/>
                  <a:pt x="19400" y="15134"/>
                  <a:pt x="19098" y="14910"/>
                </a:cubicBezTo>
                <a:lnTo>
                  <a:pt x="14569" y="11513"/>
                </a:lnTo>
                <a:cubicBezTo>
                  <a:pt x="14464" y="11434"/>
                  <a:pt x="14345" y="11398"/>
                  <a:pt x="14230" y="11398"/>
                </a:cubicBezTo>
                <a:cubicBezTo>
                  <a:pt x="13937" y="11398"/>
                  <a:pt x="13663" y="11630"/>
                  <a:pt x="13663" y="11966"/>
                </a:cubicBezTo>
                <a:lnTo>
                  <a:pt x="13663" y="13663"/>
                </a:lnTo>
                <a:lnTo>
                  <a:pt x="10795" y="13663"/>
                </a:lnTo>
                <a:cubicBezTo>
                  <a:pt x="9856" y="13663"/>
                  <a:pt x="9098" y="12902"/>
                  <a:pt x="9098" y="11966"/>
                </a:cubicBezTo>
                <a:lnTo>
                  <a:pt x="9098" y="7362"/>
                </a:lnTo>
                <a:cubicBezTo>
                  <a:pt x="9098" y="6423"/>
                  <a:pt x="9856" y="5662"/>
                  <a:pt x="10795" y="5662"/>
                </a:cubicBezTo>
                <a:lnTo>
                  <a:pt x="13663" y="5662"/>
                </a:lnTo>
                <a:lnTo>
                  <a:pt x="13663" y="7362"/>
                </a:lnTo>
                <a:cubicBezTo>
                  <a:pt x="13663" y="7576"/>
                  <a:pt x="13784" y="7769"/>
                  <a:pt x="13977" y="7866"/>
                </a:cubicBezTo>
                <a:cubicBezTo>
                  <a:pt x="14057" y="7906"/>
                  <a:pt x="14144" y="7926"/>
                  <a:pt x="14230" y="7926"/>
                </a:cubicBezTo>
                <a:cubicBezTo>
                  <a:pt x="14350" y="7926"/>
                  <a:pt x="14469" y="7888"/>
                  <a:pt x="14569" y="7815"/>
                </a:cubicBezTo>
                <a:lnTo>
                  <a:pt x="19098" y="4418"/>
                </a:lnTo>
                <a:cubicBezTo>
                  <a:pt x="19400" y="4191"/>
                  <a:pt x="19400" y="3735"/>
                  <a:pt x="19098" y="3512"/>
                </a:cubicBezTo>
                <a:lnTo>
                  <a:pt x="14569" y="115"/>
                </a:lnTo>
                <a:cubicBezTo>
                  <a:pt x="14464" y="36"/>
                  <a:pt x="14345" y="0"/>
                  <a:pt x="14230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5" name="Shape 1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" name="Google Shape;1466;p7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Model Training Pipeline</a:t>
            </a:r>
            <a:endParaRPr/>
          </a:p>
        </p:txBody>
      </p:sp>
      <p:sp>
        <p:nvSpPr>
          <p:cNvPr id="1467" name="Google Shape;1467;p72"/>
          <p:cNvSpPr txBox="1"/>
          <p:nvPr/>
        </p:nvSpPr>
        <p:spPr>
          <a:xfrm>
            <a:off x="663241" y="4107052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Select best epoch run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68" name="Google Shape;1468;p72"/>
          <p:cNvSpPr txBox="1"/>
          <p:nvPr/>
        </p:nvSpPr>
        <p:spPr>
          <a:xfrm>
            <a:off x="5676413" y="4107052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Test new model on validation dataset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69" name="Google Shape;1469;p72"/>
          <p:cNvSpPr txBox="1"/>
          <p:nvPr/>
        </p:nvSpPr>
        <p:spPr>
          <a:xfrm>
            <a:off x="663305" y="1295173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Split dataset 85:15 (Training:Val)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70" name="Google Shape;1470;p72"/>
          <p:cNvSpPr txBox="1"/>
          <p:nvPr/>
        </p:nvSpPr>
        <p:spPr>
          <a:xfrm>
            <a:off x="5676423" y="1295173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Download split training dataset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71" name="Google Shape;1471;p72"/>
          <p:cNvSpPr txBox="1"/>
          <p:nvPr/>
        </p:nvSpPr>
        <p:spPr>
          <a:xfrm>
            <a:off x="663241" y="2701727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Train 100 epochs starting with old model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sp>
        <p:nvSpPr>
          <p:cNvPr id="1472" name="Google Shape;1472;p72"/>
          <p:cNvSpPr txBox="1"/>
          <p:nvPr/>
        </p:nvSpPr>
        <p:spPr>
          <a:xfrm>
            <a:off x="5676413" y="2701727"/>
            <a:ext cx="27246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hakra Petch Medium"/>
                <a:ea typeface="Chakra Petch Medium"/>
                <a:cs typeface="Chakra Petch Medium"/>
                <a:sym typeface="Chakra Petch Medium"/>
              </a:rPr>
              <a:t>Test old model on validation dataset</a:t>
            </a:r>
            <a:endParaRPr>
              <a:solidFill>
                <a:schemeClr val="dk1"/>
              </a:solidFill>
              <a:latin typeface="Chakra Petch Medium"/>
              <a:ea typeface="Chakra Petch Medium"/>
              <a:cs typeface="Chakra Petch Medium"/>
              <a:sym typeface="Chakra Petch Medium"/>
            </a:endParaRPr>
          </a:p>
        </p:txBody>
      </p:sp>
      <p:cxnSp>
        <p:nvCxnSpPr>
          <p:cNvPr id="1473" name="Google Shape;1473;p72"/>
          <p:cNvCxnSpPr>
            <a:stCxn id="1469" idx="3"/>
            <a:endCxn id="1470" idx="1"/>
          </p:cNvCxnSpPr>
          <p:nvPr/>
        </p:nvCxnSpPr>
        <p:spPr>
          <a:xfrm>
            <a:off x="3387905" y="1546723"/>
            <a:ext cx="2288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4" name="Google Shape;1474;p72"/>
          <p:cNvCxnSpPr>
            <a:stCxn id="1470" idx="2"/>
          </p:cNvCxnSpPr>
          <p:nvPr/>
        </p:nvCxnSpPr>
        <p:spPr>
          <a:xfrm>
            <a:off x="7038723" y="1798273"/>
            <a:ext cx="8700" cy="673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5" name="Google Shape;1475;p72"/>
          <p:cNvCxnSpPr>
            <a:stCxn id="1472" idx="1"/>
            <a:endCxn id="1471" idx="3"/>
          </p:cNvCxnSpPr>
          <p:nvPr/>
        </p:nvCxnSpPr>
        <p:spPr>
          <a:xfrm rot="10800000">
            <a:off x="3387713" y="2953277"/>
            <a:ext cx="22887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6" name="Google Shape;1476;p72"/>
          <p:cNvCxnSpPr>
            <a:stCxn id="1471" idx="2"/>
            <a:endCxn id="1467" idx="0"/>
          </p:cNvCxnSpPr>
          <p:nvPr/>
        </p:nvCxnSpPr>
        <p:spPr>
          <a:xfrm>
            <a:off x="2025541" y="3204827"/>
            <a:ext cx="0" cy="90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7" name="Google Shape;1477;p72"/>
          <p:cNvCxnSpPr>
            <a:stCxn id="1467" idx="3"/>
            <a:endCxn id="1468" idx="1"/>
          </p:cNvCxnSpPr>
          <p:nvPr/>
        </p:nvCxnSpPr>
        <p:spPr>
          <a:xfrm>
            <a:off x="3387841" y="4358602"/>
            <a:ext cx="22887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478" name="Google Shape;1478;p72"/>
          <p:cNvGrpSpPr/>
          <p:nvPr/>
        </p:nvGrpSpPr>
        <p:grpSpPr>
          <a:xfrm>
            <a:off x="241011" y="1296411"/>
            <a:ext cx="513308" cy="503078"/>
            <a:chOff x="3270550" y="832575"/>
            <a:chExt cx="499375" cy="483125"/>
          </a:xfrm>
        </p:grpSpPr>
        <p:sp>
          <p:nvSpPr>
            <p:cNvPr id="1479" name="Google Shape;1479;p72"/>
            <p:cNvSpPr/>
            <p:nvPr/>
          </p:nvSpPr>
          <p:spPr>
            <a:xfrm>
              <a:off x="3270550" y="865975"/>
              <a:ext cx="463725" cy="449725"/>
            </a:xfrm>
            <a:custGeom>
              <a:rect b="b" l="l" r="r" t="t"/>
              <a:pathLst>
                <a:path extrusionOk="0" h="17989" w="18549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80" name="Google Shape;1480;p72"/>
            <p:cNvSpPr/>
            <p:nvPr/>
          </p:nvSpPr>
          <p:spPr>
            <a:xfrm>
              <a:off x="3562600" y="876075"/>
              <a:ext cx="207325" cy="241775"/>
            </a:xfrm>
            <a:custGeom>
              <a:rect b="b" l="l" r="r" t="t"/>
              <a:pathLst>
                <a:path extrusionOk="0" h="9671" w="8293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81" name="Google Shape;1481;p72"/>
            <p:cNvSpPr/>
            <p:nvPr/>
          </p:nvSpPr>
          <p:spPr>
            <a:xfrm>
              <a:off x="3443500" y="832575"/>
              <a:ext cx="187300" cy="173625"/>
            </a:xfrm>
            <a:custGeom>
              <a:rect b="b" l="l" r="r" t="t"/>
              <a:pathLst>
                <a:path extrusionOk="0" h="6945" w="7492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482" name="Google Shape;1482;p72"/>
          <p:cNvSpPr/>
          <p:nvPr/>
        </p:nvSpPr>
        <p:spPr>
          <a:xfrm>
            <a:off x="8222851" y="1295178"/>
            <a:ext cx="615790" cy="404799"/>
          </a:xfrm>
          <a:custGeom>
            <a:rect b="b" l="l" r="r" t="t"/>
            <a:pathLst>
              <a:path extrusionOk="0" h="11638" w="19328">
                <a:moveTo>
                  <a:pt x="8612" y="1133"/>
                </a:moveTo>
                <a:cubicBezTo>
                  <a:pt x="8920" y="1133"/>
                  <a:pt x="9222" y="1172"/>
                  <a:pt x="9518" y="1251"/>
                </a:cubicBezTo>
                <a:cubicBezTo>
                  <a:pt x="10710" y="1571"/>
                  <a:pt x="11674" y="2492"/>
                  <a:pt x="12093" y="3718"/>
                </a:cubicBezTo>
                <a:cubicBezTo>
                  <a:pt x="12176" y="3959"/>
                  <a:pt x="12399" y="4099"/>
                  <a:pt x="12630" y="4099"/>
                </a:cubicBezTo>
                <a:cubicBezTo>
                  <a:pt x="12743" y="4099"/>
                  <a:pt x="12858" y="4065"/>
                  <a:pt x="12960" y="3992"/>
                </a:cubicBezTo>
                <a:cubicBezTo>
                  <a:pt x="13506" y="3597"/>
                  <a:pt x="14165" y="3382"/>
                  <a:pt x="14838" y="3382"/>
                </a:cubicBezTo>
                <a:cubicBezTo>
                  <a:pt x="14844" y="3382"/>
                  <a:pt x="14850" y="3382"/>
                  <a:pt x="14856" y="3382"/>
                </a:cubicBezTo>
                <a:cubicBezTo>
                  <a:pt x="15360" y="3382"/>
                  <a:pt x="15858" y="3506"/>
                  <a:pt x="16308" y="3742"/>
                </a:cubicBezTo>
                <a:cubicBezTo>
                  <a:pt x="17471" y="4346"/>
                  <a:pt x="18193" y="5572"/>
                  <a:pt x="18193" y="6942"/>
                </a:cubicBezTo>
                <a:cubicBezTo>
                  <a:pt x="18193" y="8908"/>
                  <a:pt x="16689" y="10505"/>
                  <a:pt x="14838" y="10505"/>
                </a:cubicBezTo>
                <a:lnTo>
                  <a:pt x="3905" y="10505"/>
                </a:lnTo>
                <a:cubicBezTo>
                  <a:pt x="2377" y="10505"/>
                  <a:pt x="1133" y="9183"/>
                  <a:pt x="1133" y="7558"/>
                </a:cubicBezTo>
                <a:cubicBezTo>
                  <a:pt x="1133" y="5931"/>
                  <a:pt x="2377" y="4611"/>
                  <a:pt x="3905" y="4611"/>
                </a:cubicBezTo>
                <a:cubicBezTo>
                  <a:pt x="4053" y="4611"/>
                  <a:pt x="4200" y="4623"/>
                  <a:pt x="4345" y="4648"/>
                </a:cubicBezTo>
                <a:cubicBezTo>
                  <a:pt x="4378" y="4653"/>
                  <a:pt x="4410" y="4656"/>
                  <a:pt x="4442" y="4656"/>
                </a:cubicBezTo>
                <a:cubicBezTo>
                  <a:pt x="4704" y="4656"/>
                  <a:pt x="4941" y="4473"/>
                  <a:pt x="4995" y="4207"/>
                </a:cubicBezTo>
                <a:cubicBezTo>
                  <a:pt x="5369" y="2425"/>
                  <a:pt x="6891" y="1133"/>
                  <a:pt x="8612" y="1133"/>
                </a:cubicBezTo>
                <a:close/>
                <a:moveTo>
                  <a:pt x="8612" y="1"/>
                </a:moveTo>
                <a:cubicBezTo>
                  <a:pt x="7489" y="4"/>
                  <a:pt x="6405" y="408"/>
                  <a:pt x="5553" y="1142"/>
                </a:cubicBezTo>
                <a:cubicBezTo>
                  <a:pt x="4832" y="1764"/>
                  <a:pt x="4300" y="2573"/>
                  <a:pt x="4016" y="3479"/>
                </a:cubicBezTo>
                <a:lnTo>
                  <a:pt x="3905" y="3479"/>
                </a:lnTo>
                <a:cubicBezTo>
                  <a:pt x="1752" y="3479"/>
                  <a:pt x="0" y="5309"/>
                  <a:pt x="0" y="7558"/>
                </a:cubicBezTo>
                <a:cubicBezTo>
                  <a:pt x="0" y="9808"/>
                  <a:pt x="1752" y="11638"/>
                  <a:pt x="3905" y="11638"/>
                </a:cubicBezTo>
                <a:lnTo>
                  <a:pt x="14838" y="11638"/>
                </a:lnTo>
                <a:cubicBezTo>
                  <a:pt x="17314" y="11638"/>
                  <a:pt x="19325" y="9533"/>
                  <a:pt x="19325" y="6945"/>
                </a:cubicBezTo>
                <a:cubicBezTo>
                  <a:pt x="19328" y="6064"/>
                  <a:pt x="19089" y="5197"/>
                  <a:pt x="18636" y="4442"/>
                </a:cubicBezTo>
                <a:cubicBezTo>
                  <a:pt x="18202" y="3718"/>
                  <a:pt x="17577" y="3129"/>
                  <a:pt x="16831" y="2736"/>
                </a:cubicBezTo>
                <a:cubicBezTo>
                  <a:pt x="16206" y="2412"/>
                  <a:pt x="15522" y="2249"/>
                  <a:pt x="14838" y="2249"/>
                </a:cubicBezTo>
                <a:cubicBezTo>
                  <a:pt x="14173" y="2249"/>
                  <a:pt x="13508" y="2403"/>
                  <a:pt x="12896" y="2709"/>
                </a:cubicBezTo>
                <a:cubicBezTo>
                  <a:pt x="12265" y="1447"/>
                  <a:pt x="11151" y="514"/>
                  <a:pt x="9811" y="158"/>
                </a:cubicBezTo>
                <a:cubicBezTo>
                  <a:pt x="9421" y="55"/>
                  <a:pt x="9016" y="1"/>
                  <a:pt x="861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</a:endParaRPr>
          </a:p>
        </p:txBody>
      </p:sp>
      <p:grpSp>
        <p:nvGrpSpPr>
          <p:cNvPr id="1483" name="Google Shape;1483;p72"/>
          <p:cNvGrpSpPr/>
          <p:nvPr/>
        </p:nvGrpSpPr>
        <p:grpSpPr>
          <a:xfrm>
            <a:off x="8250742" y="2651975"/>
            <a:ext cx="560027" cy="503098"/>
            <a:chOff x="-60988625" y="2310475"/>
            <a:chExt cx="316650" cy="311150"/>
          </a:xfrm>
        </p:grpSpPr>
        <p:sp>
          <p:nvSpPr>
            <p:cNvPr id="1484" name="Google Shape;1484;p72"/>
            <p:cNvSpPr/>
            <p:nvPr/>
          </p:nvSpPr>
          <p:spPr>
            <a:xfrm>
              <a:off x="-60988625" y="2310475"/>
              <a:ext cx="311125" cy="311150"/>
            </a:xfrm>
            <a:custGeom>
              <a:rect b="b" l="l" r="r" t="t"/>
              <a:pathLst>
                <a:path extrusionOk="0" h="12446" w="12445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72"/>
            <p:cNvSpPr/>
            <p:nvPr/>
          </p:nvSpPr>
          <p:spPr>
            <a:xfrm>
              <a:off x="-60947675" y="2353025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72"/>
            <p:cNvSpPr/>
            <p:nvPr/>
          </p:nvSpPr>
          <p:spPr>
            <a:xfrm>
              <a:off x="-60947675" y="241525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72"/>
            <p:cNvSpPr/>
            <p:nvPr/>
          </p:nvSpPr>
          <p:spPr>
            <a:xfrm>
              <a:off x="-60947675" y="2475875"/>
              <a:ext cx="145725" cy="22100"/>
            </a:xfrm>
            <a:custGeom>
              <a:rect b="b" l="l" r="r" t="t"/>
              <a:pathLst>
                <a:path extrusionOk="0" h="884" w="5829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72"/>
            <p:cNvSpPr/>
            <p:nvPr/>
          </p:nvSpPr>
          <p:spPr>
            <a:xfrm>
              <a:off x="-60947675" y="2538100"/>
              <a:ext cx="145725" cy="22075"/>
            </a:xfrm>
            <a:custGeom>
              <a:rect b="b" l="l" r="r" t="t"/>
              <a:pathLst>
                <a:path extrusionOk="0" h="883" w="5829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72"/>
            <p:cNvSpPr/>
            <p:nvPr/>
          </p:nvSpPr>
          <p:spPr>
            <a:xfrm>
              <a:off x="-60740525" y="2312050"/>
              <a:ext cx="68550" cy="233950"/>
            </a:xfrm>
            <a:custGeom>
              <a:rect b="b" l="l" r="r" t="t"/>
              <a:pathLst>
                <a:path extrusionOk="0" h="9358" w="2742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0" name="Google Shape;1490;p72"/>
          <p:cNvGrpSpPr/>
          <p:nvPr/>
        </p:nvGrpSpPr>
        <p:grpSpPr>
          <a:xfrm>
            <a:off x="241001" y="2577932"/>
            <a:ext cx="513318" cy="503447"/>
            <a:chOff x="-48237000" y="2342650"/>
            <a:chExt cx="256800" cy="300225"/>
          </a:xfrm>
        </p:grpSpPr>
        <p:sp>
          <p:nvSpPr>
            <p:cNvPr id="1491" name="Google Shape;1491;p72"/>
            <p:cNvSpPr/>
            <p:nvPr/>
          </p:nvSpPr>
          <p:spPr>
            <a:xfrm>
              <a:off x="-48237000" y="2342650"/>
              <a:ext cx="256800" cy="300225"/>
            </a:xfrm>
            <a:custGeom>
              <a:rect b="b" l="l" r="r" t="t"/>
              <a:pathLst>
                <a:path extrusionOk="0" h="12009" w="10272">
                  <a:moveTo>
                    <a:pt x="4507" y="679"/>
                  </a:moveTo>
                  <a:cubicBezTo>
                    <a:pt x="4774" y="679"/>
                    <a:pt x="5048" y="706"/>
                    <a:pt x="5325" y="762"/>
                  </a:cubicBezTo>
                  <a:cubicBezTo>
                    <a:pt x="6774" y="1077"/>
                    <a:pt x="7940" y="2274"/>
                    <a:pt x="8255" y="3723"/>
                  </a:cubicBezTo>
                  <a:cubicBezTo>
                    <a:pt x="8381" y="4227"/>
                    <a:pt x="8381" y="4763"/>
                    <a:pt x="8318" y="5267"/>
                  </a:cubicBezTo>
                  <a:cubicBezTo>
                    <a:pt x="8318" y="5330"/>
                    <a:pt x="8318" y="5424"/>
                    <a:pt x="8350" y="5487"/>
                  </a:cubicBezTo>
                  <a:lnTo>
                    <a:pt x="9263" y="7220"/>
                  </a:lnTo>
                  <a:cubicBezTo>
                    <a:pt x="9389" y="7441"/>
                    <a:pt x="9232" y="7756"/>
                    <a:pt x="8980" y="7756"/>
                  </a:cubicBezTo>
                  <a:lnTo>
                    <a:pt x="8034" y="7756"/>
                  </a:lnTo>
                  <a:cubicBezTo>
                    <a:pt x="7845" y="7756"/>
                    <a:pt x="7688" y="7913"/>
                    <a:pt x="7688" y="8102"/>
                  </a:cubicBezTo>
                  <a:lnTo>
                    <a:pt x="7688" y="9867"/>
                  </a:lnTo>
                  <a:lnTo>
                    <a:pt x="5892" y="9867"/>
                  </a:lnTo>
                  <a:cubicBezTo>
                    <a:pt x="5703" y="9867"/>
                    <a:pt x="5546" y="10024"/>
                    <a:pt x="5546" y="10213"/>
                  </a:cubicBezTo>
                  <a:lnTo>
                    <a:pt x="5546" y="11284"/>
                  </a:lnTo>
                  <a:lnTo>
                    <a:pt x="2049" y="11284"/>
                  </a:lnTo>
                  <a:lnTo>
                    <a:pt x="2049" y="7693"/>
                  </a:lnTo>
                  <a:cubicBezTo>
                    <a:pt x="2049" y="7598"/>
                    <a:pt x="2017" y="7504"/>
                    <a:pt x="1923" y="7441"/>
                  </a:cubicBezTo>
                  <a:cubicBezTo>
                    <a:pt x="1103" y="6685"/>
                    <a:pt x="631" y="5645"/>
                    <a:pt x="631" y="4542"/>
                  </a:cubicBezTo>
                  <a:cubicBezTo>
                    <a:pt x="631" y="2387"/>
                    <a:pt x="2372" y="679"/>
                    <a:pt x="4507" y="679"/>
                  </a:cubicBezTo>
                  <a:close/>
                  <a:moveTo>
                    <a:pt x="4570" y="0"/>
                  </a:moveTo>
                  <a:cubicBezTo>
                    <a:pt x="2059" y="0"/>
                    <a:pt x="1" y="1999"/>
                    <a:pt x="1" y="4542"/>
                  </a:cubicBezTo>
                  <a:cubicBezTo>
                    <a:pt x="1" y="5802"/>
                    <a:pt x="505" y="7000"/>
                    <a:pt x="1418" y="7850"/>
                  </a:cubicBezTo>
                  <a:lnTo>
                    <a:pt x="1418" y="11631"/>
                  </a:lnTo>
                  <a:cubicBezTo>
                    <a:pt x="1418" y="11851"/>
                    <a:pt x="1576" y="12009"/>
                    <a:pt x="1765" y="12009"/>
                  </a:cubicBezTo>
                  <a:lnTo>
                    <a:pt x="5987" y="12009"/>
                  </a:lnTo>
                  <a:cubicBezTo>
                    <a:pt x="6176" y="12009"/>
                    <a:pt x="6333" y="11851"/>
                    <a:pt x="6333" y="11631"/>
                  </a:cubicBezTo>
                  <a:lnTo>
                    <a:pt x="6333" y="10591"/>
                  </a:lnTo>
                  <a:lnTo>
                    <a:pt x="8097" y="10591"/>
                  </a:lnTo>
                  <a:cubicBezTo>
                    <a:pt x="8287" y="10591"/>
                    <a:pt x="8444" y="10434"/>
                    <a:pt x="8444" y="10213"/>
                  </a:cubicBezTo>
                  <a:lnTo>
                    <a:pt x="8444" y="8449"/>
                  </a:lnTo>
                  <a:lnTo>
                    <a:pt x="9043" y="8449"/>
                  </a:lnTo>
                  <a:cubicBezTo>
                    <a:pt x="9799" y="8417"/>
                    <a:pt x="10271" y="7598"/>
                    <a:pt x="9925" y="6874"/>
                  </a:cubicBezTo>
                  <a:lnTo>
                    <a:pt x="9043" y="5267"/>
                  </a:lnTo>
                  <a:cubicBezTo>
                    <a:pt x="9137" y="4700"/>
                    <a:pt x="9137" y="4164"/>
                    <a:pt x="9011" y="3597"/>
                  </a:cubicBezTo>
                  <a:cubicBezTo>
                    <a:pt x="8665" y="1864"/>
                    <a:pt x="7247" y="510"/>
                    <a:pt x="5546" y="100"/>
                  </a:cubicBezTo>
                  <a:cubicBezTo>
                    <a:pt x="5215" y="33"/>
                    <a:pt x="4889" y="0"/>
                    <a:pt x="457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72"/>
            <p:cNvSpPr/>
            <p:nvPr/>
          </p:nvSpPr>
          <p:spPr>
            <a:xfrm>
              <a:off x="-48195250" y="2377425"/>
              <a:ext cx="144150" cy="140225"/>
            </a:xfrm>
            <a:custGeom>
              <a:rect b="b" l="l" r="r" t="t"/>
              <a:pathLst>
                <a:path extrusionOk="0" h="5609" w="5766">
                  <a:moveTo>
                    <a:pt x="3214" y="757"/>
                  </a:moveTo>
                  <a:lnTo>
                    <a:pt x="3214" y="883"/>
                  </a:lnTo>
                  <a:cubicBezTo>
                    <a:pt x="3214" y="1040"/>
                    <a:pt x="3277" y="1135"/>
                    <a:pt x="3435" y="1198"/>
                  </a:cubicBezTo>
                  <a:cubicBezTo>
                    <a:pt x="3624" y="1261"/>
                    <a:pt x="3844" y="1387"/>
                    <a:pt x="4002" y="1513"/>
                  </a:cubicBezTo>
                  <a:cubicBezTo>
                    <a:pt x="4061" y="1553"/>
                    <a:pt x="4146" y="1593"/>
                    <a:pt x="4233" y="1593"/>
                  </a:cubicBezTo>
                  <a:cubicBezTo>
                    <a:pt x="4283" y="1593"/>
                    <a:pt x="4333" y="1579"/>
                    <a:pt x="4380" y="1545"/>
                  </a:cubicBezTo>
                  <a:lnTo>
                    <a:pt x="4506" y="1482"/>
                  </a:lnTo>
                  <a:lnTo>
                    <a:pt x="4852" y="2049"/>
                  </a:lnTo>
                  <a:lnTo>
                    <a:pt x="4726" y="2143"/>
                  </a:lnTo>
                  <a:cubicBezTo>
                    <a:pt x="4632" y="2206"/>
                    <a:pt x="4537" y="2364"/>
                    <a:pt x="4569" y="2490"/>
                  </a:cubicBezTo>
                  <a:cubicBezTo>
                    <a:pt x="4632" y="2710"/>
                    <a:pt x="4632" y="2899"/>
                    <a:pt x="4569" y="3120"/>
                  </a:cubicBezTo>
                  <a:cubicBezTo>
                    <a:pt x="4537" y="3277"/>
                    <a:pt x="4632" y="3403"/>
                    <a:pt x="4726" y="3466"/>
                  </a:cubicBezTo>
                  <a:lnTo>
                    <a:pt x="4852" y="3561"/>
                  </a:lnTo>
                  <a:lnTo>
                    <a:pt x="4506" y="4159"/>
                  </a:lnTo>
                  <a:lnTo>
                    <a:pt x="4380" y="4065"/>
                  </a:lnTo>
                  <a:cubicBezTo>
                    <a:pt x="4323" y="4037"/>
                    <a:pt x="4260" y="4021"/>
                    <a:pt x="4199" y="4021"/>
                  </a:cubicBezTo>
                  <a:cubicBezTo>
                    <a:pt x="4125" y="4021"/>
                    <a:pt x="4054" y="4044"/>
                    <a:pt x="4002" y="4096"/>
                  </a:cubicBezTo>
                  <a:cubicBezTo>
                    <a:pt x="3844" y="4254"/>
                    <a:pt x="3624" y="4348"/>
                    <a:pt x="3435" y="4411"/>
                  </a:cubicBezTo>
                  <a:cubicBezTo>
                    <a:pt x="3277" y="4475"/>
                    <a:pt x="3214" y="4632"/>
                    <a:pt x="3214" y="4727"/>
                  </a:cubicBezTo>
                  <a:lnTo>
                    <a:pt x="3214" y="4853"/>
                  </a:lnTo>
                  <a:lnTo>
                    <a:pt x="2489" y="4853"/>
                  </a:lnTo>
                  <a:lnTo>
                    <a:pt x="2489" y="4727"/>
                  </a:lnTo>
                  <a:cubicBezTo>
                    <a:pt x="2489" y="4569"/>
                    <a:pt x="2426" y="4475"/>
                    <a:pt x="2269" y="4411"/>
                  </a:cubicBezTo>
                  <a:cubicBezTo>
                    <a:pt x="2048" y="4348"/>
                    <a:pt x="1859" y="4222"/>
                    <a:pt x="1702" y="4096"/>
                  </a:cubicBezTo>
                  <a:cubicBezTo>
                    <a:pt x="1622" y="4057"/>
                    <a:pt x="1530" y="4017"/>
                    <a:pt x="1449" y="4017"/>
                  </a:cubicBezTo>
                  <a:cubicBezTo>
                    <a:pt x="1402" y="4017"/>
                    <a:pt x="1358" y="4030"/>
                    <a:pt x="1324" y="4065"/>
                  </a:cubicBezTo>
                  <a:lnTo>
                    <a:pt x="1198" y="4159"/>
                  </a:lnTo>
                  <a:lnTo>
                    <a:pt x="851" y="3561"/>
                  </a:lnTo>
                  <a:lnTo>
                    <a:pt x="946" y="3466"/>
                  </a:lnTo>
                  <a:cubicBezTo>
                    <a:pt x="1072" y="3403"/>
                    <a:pt x="1166" y="3246"/>
                    <a:pt x="1103" y="3120"/>
                  </a:cubicBezTo>
                  <a:cubicBezTo>
                    <a:pt x="1072" y="2899"/>
                    <a:pt x="1072" y="2710"/>
                    <a:pt x="1103" y="2490"/>
                  </a:cubicBezTo>
                  <a:cubicBezTo>
                    <a:pt x="1166" y="2332"/>
                    <a:pt x="1072" y="2206"/>
                    <a:pt x="946" y="2143"/>
                  </a:cubicBezTo>
                  <a:lnTo>
                    <a:pt x="851" y="2049"/>
                  </a:lnTo>
                  <a:lnTo>
                    <a:pt x="1198" y="1482"/>
                  </a:lnTo>
                  <a:lnTo>
                    <a:pt x="1324" y="1545"/>
                  </a:lnTo>
                  <a:cubicBezTo>
                    <a:pt x="1366" y="1573"/>
                    <a:pt x="1421" y="1588"/>
                    <a:pt x="1481" y="1588"/>
                  </a:cubicBezTo>
                  <a:cubicBezTo>
                    <a:pt x="1553" y="1588"/>
                    <a:pt x="1632" y="1565"/>
                    <a:pt x="1702" y="1513"/>
                  </a:cubicBezTo>
                  <a:cubicBezTo>
                    <a:pt x="1859" y="1356"/>
                    <a:pt x="2048" y="1261"/>
                    <a:pt x="2269" y="1198"/>
                  </a:cubicBezTo>
                  <a:cubicBezTo>
                    <a:pt x="2426" y="1135"/>
                    <a:pt x="2489" y="977"/>
                    <a:pt x="2489" y="883"/>
                  </a:cubicBezTo>
                  <a:lnTo>
                    <a:pt x="2489" y="757"/>
                  </a:lnTo>
                  <a:close/>
                  <a:moveTo>
                    <a:pt x="2174" y="1"/>
                  </a:moveTo>
                  <a:cubicBezTo>
                    <a:pt x="1985" y="1"/>
                    <a:pt x="1828" y="158"/>
                    <a:pt x="1828" y="379"/>
                  </a:cubicBezTo>
                  <a:lnTo>
                    <a:pt x="1828" y="599"/>
                  </a:lnTo>
                  <a:cubicBezTo>
                    <a:pt x="1702" y="631"/>
                    <a:pt x="1576" y="725"/>
                    <a:pt x="1513" y="788"/>
                  </a:cubicBezTo>
                  <a:lnTo>
                    <a:pt x="1324" y="694"/>
                  </a:lnTo>
                  <a:cubicBezTo>
                    <a:pt x="1265" y="658"/>
                    <a:pt x="1192" y="641"/>
                    <a:pt x="1122" y="641"/>
                  </a:cubicBezTo>
                  <a:cubicBezTo>
                    <a:pt x="1004" y="641"/>
                    <a:pt x="890" y="690"/>
                    <a:pt x="851" y="788"/>
                  </a:cubicBezTo>
                  <a:lnTo>
                    <a:pt x="126" y="2017"/>
                  </a:lnTo>
                  <a:cubicBezTo>
                    <a:pt x="63" y="2175"/>
                    <a:pt x="95" y="2427"/>
                    <a:pt x="253" y="2490"/>
                  </a:cubicBezTo>
                  <a:lnTo>
                    <a:pt x="442" y="2616"/>
                  </a:lnTo>
                  <a:lnTo>
                    <a:pt x="442" y="2994"/>
                  </a:lnTo>
                  <a:lnTo>
                    <a:pt x="253" y="3120"/>
                  </a:lnTo>
                  <a:cubicBezTo>
                    <a:pt x="95" y="3214"/>
                    <a:pt x="0" y="3435"/>
                    <a:pt x="126" y="3592"/>
                  </a:cubicBezTo>
                  <a:lnTo>
                    <a:pt x="851" y="4821"/>
                  </a:lnTo>
                  <a:cubicBezTo>
                    <a:pt x="894" y="4928"/>
                    <a:pt x="1024" y="4991"/>
                    <a:pt x="1152" y="4991"/>
                  </a:cubicBezTo>
                  <a:cubicBezTo>
                    <a:pt x="1213" y="4991"/>
                    <a:pt x="1273" y="4977"/>
                    <a:pt x="1324" y="4947"/>
                  </a:cubicBezTo>
                  <a:lnTo>
                    <a:pt x="1513" y="4821"/>
                  </a:lnTo>
                  <a:cubicBezTo>
                    <a:pt x="1639" y="4884"/>
                    <a:pt x="1733" y="4979"/>
                    <a:pt x="1828" y="5010"/>
                  </a:cubicBezTo>
                  <a:lnTo>
                    <a:pt x="1828" y="5262"/>
                  </a:lnTo>
                  <a:cubicBezTo>
                    <a:pt x="1828" y="5451"/>
                    <a:pt x="1985" y="5609"/>
                    <a:pt x="2174" y="5609"/>
                  </a:cubicBezTo>
                  <a:lnTo>
                    <a:pt x="3592" y="5609"/>
                  </a:lnTo>
                  <a:cubicBezTo>
                    <a:pt x="3781" y="5609"/>
                    <a:pt x="3939" y="5451"/>
                    <a:pt x="3939" y="5262"/>
                  </a:cubicBezTo>
                  <a:lnTo>
                    <a:pt x="3939" y="5010"/>
                  </a:lnTo>
                  <a:cubicBezTo>
                    <a:pt x="4065" y="4979"/>
                    <a:pt x="4191" y="4884"/>
                    <a:pt x="4254" y="4821"/>
                  </a:cubicBezTo>
                  <a:lnTo>
                    <a:pt x="4474" y="4947"/>
                  </a:lnTo>
                  <a:cubicBezTo>
                    <a:pt x="4524" y="4967"/>
                    <a:pt x="4580" y="4978"/>
                    <a:pt x="4637" y="4978"/>
                  </a:cubicBezTo>
                  <a:cubicBezTo>
                    <a:pt x="4759" y="4978"/>
                    <a:pt x="4882" y="4929"/>
                    <a:pt x="4947" y="4821"/>
                  </a:cubicBezTo>
                  <a:lnTo>
                    <a:pt x="5640" y="3592"/>
                  </a:lnTo>
                  <a:cubicBezTo>
                    <a:pt x="5734" y="3435"/>
                    <a:pt x="5671" y="3214"/>
                    <a:pt x="5514" y="3120"/>
                  </a:cubicBezTo>
                  <a:lnTo>
                    <a:pt x="5325" y="2994"/>
                  </a:lnTo>
                  <a:lnTo>
                    <a:pt x="5325" y="2616"/>
                  </a:lnTo>
                  <a:lnTo>
                    <a:pt x="5514" y="2490"/>
                  </a:lnTo>
                  <a:cubicBezTo>
                    <a:pt x="5671" y="2427"/>
                    <a:pt x="5766" y="2206"/>
                    <a:pt x="5640" y="2017"/>
                  </a:cubicBezTo>
                  <a:lnTo>
                    <a:pt x="4947" y="788"/>
                  </a:lnTo>
                  <a:cubicBezTo>
                    <a:pt x="4887" y="689"/>
                    <a:pt x="4777" y="627"/>
                    <a:pt x="4664" y="627"/>
                  </a:cubicBezTo>
                  <a:cubicBezTo>
                    <a:pt x="4598" y="627"/>
                    <a:pt x="4532" y="648"/>
                    <a:pt x="4474" y="694"/>
                  </a:cubicBezTo>
                  <a:lnTo>
                    <a:pt x="4254" y="788"/>
                  </a:lnTo>
                  <a:cubicBezTo>
                    <a:pt x="4159" y="725"/>
                    <a:pt x="4033" y="631"/>
                    <a:pt x="3939" y="599"/>
                  </a:cubicBezTo>
                  <a:lnTo>
                    <a:pt x="3939" y="379"/>
                  </a:lnTo>
                  <a:cubicBezTo>
                    <a:pt x="3939" y="158"/>
                    <a:pt x="3781" y="1"/>
                    <a:pt x="35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72"/>
            <p:cNvSpPr/>
            <p:nvPr/>
          </p:nvSpPr>
          <p:spPr>
            <a:xfrm>
              <a:off x="-48150350" y="2422325"/>
              <a:ext cx="52775" cy="52800"/>
            </a:xfrm>
            <a:custGeom>
              <a:rect b="b" l="l" r="r" t="t"/>
              <a:pathLst>
                <a:path extrusionOk="0" h="2112" w="2111">
                  <a:moveTo>
                    <a:pt x="1040" y="662"/>
                  </a:moveTo>
                  <a:cubicBezTo>
                    <a:pt x="1260" y="662"/>
                    <a:pt x="1418" y="820"/>
                    <a:pt x="1418" y="1009"/>
                  </a:cubicBezTo>
                  <a:cubicBezTo>
                    <a:pt x="1418" y="1198"/>
                    <a:pt x="1260" y="1355"/>
                    <a:pt x="1040" y="1355"/>
                  </a:cubicBezTo>
                  <a:cubicBezTo>
                    <a:pt x="851" y="1355"/>
                    <a:pt x="693" y="1198"/>
                    <a:pt x="693" y="1009"/>
                  </a:cubicBezTo>
                  <a:cubicBezTo>
                    <a:pt x="693" y="820"/>
                    <a:pt x="851" y="662"/>
                    <a:pt x="1040" y="662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639"/>
                    <a:pt x="473" y="2111"/>
                    <a:pt x="1040" y="2111"/>
                  </a:cubicBezTo>
                  <a:cubicBezTo>
                    <a:pt x="1639" y="2111"/>
                    <a:pt x="2111" y="1639"/>
                    <a:pt x="2111" y="1040"/>
                  </a:cubicBezTo>
                  <a:cubicBezTo>
                    <a:pt x="2111" y="473"/>
                    <a:pt x="1639" y="1"/>
                    <a:pt x="104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4" name="Google Shape;1494;p72"/>
          <p:cNvGrpSpPr/>
          <p:nvPr/>
        </p:nvGrpSpPr>
        <p:grpSpPr>
          <a:xfrm>
            <a:off x="8250730" y="4108275"/>
            <a:ext cx="560027" cy="503098"/>
            <a:chOff x="-60988625" y="2310475"/>
            <a:chExt cx="316650" cy="311150"/>
          </a:xfrm>
        </p:grpSpPr>
        <p:sp>
          <p:nvSpPr>
            <p:cNvPr id="1495" name="Google Shape;1495;p72"/>
            <p:cNvSpPr/>
            <p:nvPr/>
          </p:nvSpPr>
          <p:spPr>
            <a:xfrm>
              <a:off x="-60988625" y="2310475"/>
              <a:ext cx="311125" cy="311150"/>
            </a:xfrm>
            <a:custGeom>
              <a:rect b="b" l="l" r="r" t="t"/>
              <a:pathLst>
                <a:path extrusionOk="0" h="12446" w="12445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72"/>
            <p:cNvSpPr/>
            <p:nvPr/>
          </p:nvSpPr>
          <p:spPr>
            <a:xfrm>
              <a:off x="-60947675" y="2353025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72"/>
            <p:cNvSpPr/>
            <p:nvPr/>
          </p:nvSpPr>
          <p:spPr>
            <a:xfrm>
              <a:off x="-60947675" y="241525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72"/>
            <p:cNvSpPr/>
            <p:nvPr/>
          </p:nvSpPr>
          <p:spPr>
            <a:xfrm>
              <a:off x="-60947675" y="2475875"/>
              <a:ext cx="145725" cy="22100"/>
            </a:xfrm>
            <a:custGeom>
              <a:rect b="b" l="l" r="r" t="t"/>
              <a:pathLst>
                <a:path extrusionOk="0" h="884" w="5829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72"/>
            <p:cNvSpPr/>
            <p:nvPr/>
          </p:nvSpPr>
          <p:spPr>
            <a:xfrm>
              <a:off x="-60947675" y="2538100"/>
              <a:ext cx="145725" cy="22075"/>
            </a:xfrm>
            <a:custGeom>
              <a:rect b="b" l="l" r="r" t="t"/>
              <a:pathLst>
                <a:path extrusionOk="0" h="883" w="5829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72"/>
            <p:cNvSpPr/>
            <p:nvPr/>
          </p:nvSpPr>
          <p:spPr>
            <a:xfrm>
              <a:off x="-60740525" y="2312050"/>
              <a:ext cx="68550" cy="233950"/>
            </a:xfrm>
            <a:custGeom>
              <a:rect b="b" l="l" r="r" t="t"/>
              <a:pathLst>
                <a:path extrusionOk="0" h="9358" w="2742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01" name="Google Shape;1501;p72"/>
          <p:cNvSpPr/>
          <p:nvPr/>
        </p:nvSpPr>
        <p:spPr>
          <a:xfrm>
            <a:off x="241002" y="4107055"/>
            <a:ext cx="560012" cy="503087"/>
          </a:xfrm>
          <a:custGeom>
            <a:rect b="b" l="l" r="r" t="t"/>
            <a:pathLst>
              <a:path extrusionOk="0" h="11753" w="11752">
                <a:moveTo>
                  <a:pt x="9672" y="725"/>
                </a:moveTo>
                <a:lnTo>
                  <a:pt x="9672" y="4191"/>
                </a:lnTo>
                <a:cubicBezTo>
                  <a:pt x="9546" y="4160"/>
                  <a:pt x="9420" y="4160"/>
                  <a:pt x="9294" y="4160"/>
                </a:cubicBezTo>
                <a:cubicBezTo>
                  <a:pt x="9200" y="4160"/>
                  <a:pt x="9074" y="4191"/>
                  <a:pt x="8948" y="4223"/>
                </a:cubicBezTo>
                <a:lnTo>
                  <a:pt x="8948" y="3844"/>
                </a:lnTo>
                <a:cubicBezTo>
                  <a:pt x="8948" y="3277"/>
                  <a:pt x="8475" y="2805"/>
                  <a:pt x="7939" y="2805"/>
                </a:cubicBezTo>
                <a:cubicBezTo>
                  <a:pt x="7813" y="2805"/>
                  <a:pt x="7687" y="2836"/>
                  <a:pt x="7561" y="2836"/>
                </a:cubicBezTo>
                <a:lnTo>
                  <a:pt x="7561" y="2458"/>
                </a:lnTo>
                <a:cubicBezTo>
                  <a:pt x="7561" y="1891"/>
                  <a:pt x="7089" y="1419"/>
                  <a:pt x="6553" y="1419"/>
                </a:cubicBezTo>
                <a:cubicBezTo>
                  <a:pt x="6427" y="1419"/>
                  <a:pt x="6364" y="1419"/>
                  <a:pt x="6238" y="1482"/>
                </a:cubicBezTo>
                <a:cubicBezTo>
                  <a:pt x="6427" y="1041"/>
                  <a:pt x="6837" y="725"/>
                  <a:pt x="7246" y="725"/>
                </a:cubicBezTo>
                <a:close/>
                <a:moveTo>
                  <a:pt x="11090" y="1419"/>
                </a:moveTo>
                <a:lnTo>
                  <a:pt x="11090" y="4884"/>
                </a:lnTo>
                <a:cubicBezTo>
                  <a:pt x="10964" y="4853"/>
                  <a:pt x="10838" y="4853"/>
                  <a:pt x="10712" y="4853"/>
                </a:cubicBezTo>
                <a:cubicBezTo>
                  <a:pt x="10617" y="4853"/>
                  <a:pt x="10491" y="4884"/>
                  <a:pt x="10365" y="4884"/>
                </a:cubicBezTo>
                <a:lnTo>
                  <a:pt x="10365" y="1419"/>
                </a:lnTo>
                <a:close/>
                <a:moveTo>
                  <a:pt x="4537" y="725"/>
                </a:moveTo>
                <a:cubicBezTo>
                  <a:pt x="5104" y="725"/>
                  <a:pt x="5577" y="1198"/>
                  <a:pt x="5577" y="1734"/>
                </a:cubicBezTo>
                <a:lnTo>
                  <a:pt x="5577" y="5010"/>
                </a:lnTo>
                <a:lnTo>
                  <a:pt x="4474" y="6113"/>
                </a:lnTo>
                <a:cubicBezTo>
                  <a:pt x="4253" y="6302"/>
                  <a:pt x="4096" y="6585"/>
                  <a:pt x="4033" y="6869"/>
                </a:cubicBezTo>
                <a:lnTo>
                  <a:pt x="2143" y="6869"/>
                </a:lnTo>
                <a:lnTo>
                  <a:pt x="2143" y="725"/>
                </a:lnTo>
                <a:close/>
                <a:moveTo>
                  <a:pt x="1418" y="1419"/>
                </a:moveTo>
                <a:lnTo>
                  <a:pt x="1418" y="7247"/>
                </a:lnTo>
                <a:cubicBezTo>
                  <a:pt x="1418" y="7468"/>
                  <a:pt x="1575" y="7625"/>
                  <a:pt x="1796" y="7625"/>
                </a:cubicBezTo>
                <a:lnTo>
                  <a:pt x="3938" y="7625"/>
                </a:lnTo>
                <a:cubicBezTo>
                  <a:pt x="4001" y="7846"/>
                  <a:pt x="4064" y="8098"/>
                  <a:pt x="4190" y="8287"/>
                </a:cubicBezTo>
                <a:lnTo>
                  <a:pt x="725" y="8287"/>
                </a:lnTo>
                <a:lnTo>
                  <a:pt x="725" y="1419"/>
                </a:lnTo>
                <a:close/>
                <a:moveTo>
                  <a:pt x="6648" y="2112"/>
                </a:moveTo>
                <a:cubicBezTo>
                  <a:pt x="6837" y="2112"/>
                  <a:pt x="6994" y="2269"/>
                  <a:pt x="6994" y="2458"/>
                </a:cubicBezTo>
                <a:lnTo>
                  <a:pt x="6994" y="6554"/>
                </a:lnTo>
                <a:cubicBezTo>
                  <a:pt x="6994" y="6743"/>
                  <a:pt x="7152" y="6900"/>
                  <a:pt x="7341" y="6900"/>
                </a:cubicBezTo>
                <a:cubicBezTo>
                  <a:pt x="7530" y="6900"/>
                  <a:pt x="7687" y="6743"/>
                  <a:pt x="7687" y="6554"/>
                </a:cubicBezTo>
                <a:lnTo>
                  <a:pt x="7687" y="3844"/>
                </a:lnTo>
                <a:cubicBezTo>
                  <a:pt x="7687" y="3624"/>
                  <a:pt x="7845" y="3466"/>
                  <a:pt x="8065" y="3466"/>
                </a:cubicBezTo>
                <a:cubicBezTo>
                  <a:pt x="8254" y="3466"/>
                  <a:pt x="8412" y="3624"/>
                  <a:pt x="8412" y="3844"/>
                </a:cubicBezTo>
                <a:lnTo>
                  <a:pt x="8412" y="6554"/>
                </a:lnTo>
                <a:cubicBezTo>
                  <a:pt x="8412" y="6743"/>
                  <a:pt x="8570" y="6900"/>
                  <a:pt x="8759" y="6900"/>
                </a:cubicBezTo>
                <a:cubicBezTo>
                  <a:pt x="8948" y="6900"/>
                  <a:pt x="9105" y="6743"/>
                  <a:pt x="9105" y="6554"/>
                </a:cubicBezTo>
                <a:lnTo>
                  <a:pt x="9105" y="5168"/>
                </a:lnTo>
                <a:cubicBezTo>
                  <a:pt x="9105" y="4979"/>
                  <a:pt x="9263" y="4821"/>
                  <a:pt x="9483" y="4821"/>
                </a:cubicBezTo>
                <a:cubicBezTo>
                  <a:pt x="9672" y="4821"/>
                  <a:pt x="9830" y="4979"/>
                  <a:pt x="9830" y="5168"/>
                </a:cubicBezTo>
                <a:lnTo>
                  <a:pt x="9830" y="6554"/>
                </a:lnTo>
                <a:cubicBezTo>
                  <a:pt x="9830" y="6743"/>
                  <a:pt x="9987" y="6900"/>
                  <a:pt x="10176" y="6900"/>
                </a:cubicBezTo>
                <a:cubicBezTo>
                  <a:pt x="10365" y="6900"/>
                  <a:pt x="10523" y="6743"/>
                  <a:pt x="10523" y="6554"/>
                </a:cubicBezTo>
                <a:lnTo>
                  <a:pt x="10523" y="5892"/>
                </a:lnTo>
                <a:cubicBezTo>
                  <a:pt x="10523" y="5672"/>
                  <a:pt x="10680" y="5514"/>
                  <a:pt x="10901" y="5514"/>
                </a:cubicBezTo>
                <a:cubicBezTo>
                  <a:pt x="11090" y="5514"/>
                  <a:pt x="11247" y="5672"/>
                  <a:pt x="11247" y="5892"/>
                </a:cubicBezTo>
                <a:cubicBezTo>
                  <a:pt x="11090" y="5955"/>
                  <a:pt x="11090" y="8633"/>
                  <a:pt x="11090" y="8791"/>
                </a:cubicBezTo>
                <a:cubicBezTo>
                  <a:pt x="11090" y="9043"/>
                  <a:pt x="10995" y="9232"/>
                  <a:pt x="10838" y="9389"/>
                </a:cubicBezTo>
                <a:cubicBezTo>
                  <a:pt x="10586" y="9673"/>
                  <a:pt x="10397" y="10051"/>
                  <a:pt x="10397" y="10460"/>
                </a:cubicBezTo>
                <a:lnTo>
                  <a:pt x="10397" y="11028"/>
                </a:lnTo>
                <a:lnTo>
                  <a:pt x="6270" y="11028"/>
                </a:lnTo>
                <a:lnTo>
                  <a:pt x="6270" y="10397"/>
                </a:lnTo>
                <a:cubicBezTo>
                  <a:pt x="6270" y="10051"/>
                  <a:pt x="6144" y="9673"/>
                  <a:pt x="5923" y="9389"/>
                </a:cubicBezTo>
                <a:lnTo>
                  <a:pt x="4852" y="7972"/>
                </a:lnTo>
                <a:cubicBezTo>
                  <a:pt x="4537" y="7562"/>
                  <a:pt x="4600" y="6995"/>
                  <a:pt x="4946" y="6617"/>
                </a:cubicBezTo>
                <a:lnTo>
                  <a:pt x="5577" y="5987"/>
                </a:lnTo>
                <a:lnTo>
                  <a:pt x="5577" y="6554"/>
                </a:lnTo>
                <a:cubicBezTo>
                  <a:pt x="5577" y="6743"/>
                  <a:pt x="5734" y="6900"/>
                  <a:pt x="5923" y="6900"/>
                </a:cubicBezTo>
                <a:cubicBezTo>
                  <a:pt x="6112" y="6900"/>
                  <a:pt x="6270" y="6743"/>
                  <a:pt x="6270" y="6554"/>
                </a:cubicBezTo>
                <a:lnTo>
                  <a:pt x="6270" y="2458"/>
                </a:lnTo>
                <a:cubicBezTo>
                  <a:pt x="6270" y="2269"/>
                  <a:pt x="6427" y="2112"/>
                  <a:pt x="6648" y="2112"/>
                </a:cubicBezTo>
                <a:close/>
                <a:moveTo>
                  <a:pt x="1733" y="1"/>
                </a:moveTo>
                <a:cubicBezTo>
                  <a:pt x="1544" y="1"/>
                  <a:pt x="1386" y="158"/>
                  <a:pt x="1386" y="379"/>
                </a:cubicBezTo>
                <a:lnTo>
                  <a:pt x="1386" y="725"/>
                </a:lnTo>
                <a:lnTo>
                  <a:pt x="378" y="725"/>
                </a:lnTo>
                <a:cubicBezTo>
                  <a:pt x="158" y="725"/>
                  <a:pt x="0" y="883"/>
                  <a:pt x="0" y="1072"/>
                </a:cubicBezTo>
                <a:lnTo>
                  <a:pt x="0" y="8602"/>
                </a:lnTo>
                <a:cubicBezTo>
                  <a:pt x="0" y="8791"/>
                  <a:pt x="158" y="8948"/>
                  <a:pt x="378" y="8948"/>
                </a:cubicBezTo>
                <a:lnTo>
                  <a:pt x="4663" y="8948"/>
                </a:lnTo>
                <a:lnTo>
                  <a:pt x="5293" y="9830"/>
                </a:lnTo>
                <a:cubicBezTo>
                  <a:pt x="5419" y="9988"/>
                  <a:pt x="5482" y="10208"/>
                  <a:pt x="5482" y="10460"/>
                </a:cubicBezTo>
                <a:lnTo>
                  <a:pt x="5482" y="11406"/>
                </a:lnTo>
                <a:cubicBezTo>
                  <a:pt x="5482" y="11595"/>
                  <a:pt x="5640" y="11752"/>
                  <a:pt x="5829" y="11752"/>
                </a:cubicBezTo>
                <a:lnTo>
                  <a:pt x="10649" y="11752"/>
                </a:lnTo>
                <a:cubicBezTo>
                  <a:pt x="10838" y="11752"/>
                  <a:pt x="10995" y="11595"/>
                  <a:pt x="10995" y="11406"/>
                </a:cubicBezTo>
                <a:lnTo>
                  <a:pt x="10995" y="10460"/>
                </a:lnTo>
                <a:cubicBezTo>
                  <a:pt x="10995" y="10208"/>
                  <a:pt x="11090" y="10019"/>
                  <a:pt x="11247" y="9862"/>
                </a:cubicBezTo>
                <a:cubicBezTo>
                  <a:pt x="11500" y="9578"/>
                  <a:pt x="11657" y="9200"/>
                  <a:pt x="11657" y="8791"/>
                </a:cubicBezTo>
                <a:lnTo>
                  <a:pt x="11657" y="1072"/>
                </a:lnTo>
                <a:cubicBezTo>
                  <a:pt x="11752" y="883"/>
                  <a:pt x="11594" y="725"/>
                  <a:pt x="11405" y="725"/>
                </a:cubicBezTo>
                <a:lnTo>
                  <a:pt x="10365" y="725"/>
                </a:lnTo>
                <a:lnTo>
                  <a:pt x="10365" y="379"/>
                </a:lnTo>
                <a:cubicBezTo>
                  <a:pt x="10365" y="158"/>
                  <a:pt x="10208" y="1"/>
                  <a:pt x="10019" y="1"/>
                </a:cubicBezTo>
                <a:lnTo>
                  <a:pt x="7246" y="1"/>
                </a:lnTo>
                <a:cubicBezTo>
                  <a:pt x="6711" y="1"/>
                  <a:pt x="6207" y="284"/>
                  <a:pt x="5892" y="662"/>
                </a:cubicBezTo>
                <a:cubicBezTo>
                  <a:pt x="5577" y="253"/>
                  <a:pt x="5041" y="1"/>
                  <a:pt x="4505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5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7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Model Training Observation</a:t>
            </a:r>
            <a:endParaRPr/>
          </a:p>
        </p:txBody>
      </p:sp>
      <p:sp>
        <p:nvSpPr>
          <p:cNvPr id="1507" name="Google Shape;1507;p73"/>
          <p:cNvSpPr txBox="1"/>
          <p:nvPr>
            <p:ph idx="4294967295" type="body"/>
          </p:nvPr>
        </p:nvSpPr>
        <p:spPr>
          <a:xfrm>
            <a:off x="4515375" y="1017725"/>
            <a:ext cx="4363500" cy="396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/>
              <a:t>Slow and tedious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Model training takes a lot of GPU </a:t>
            </a:r>
            <a:r>
              <a:rPr lang="en" sz="1700"/>
              <a:t>resources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Balancing acts between RAM and training </a:t>
            </a:r>
            <a:r>
              <a:rPr lang="en" sz="1700"/>
              <a:t>efficiency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If too many batches per iteration (epoch) GPU memory runs out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Constant monitoring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Costly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Uses a lot of memory and </a:t>
            </a:r>
            <a:r>
              <a:rPr lang="en" sz="1700"/>
              <a:t>compute</a:t>
            </a:r>
            <a:r>
              <a:rPr lang="en" sz="1700"/>
              <a:t> units</a:t>
            </a:r>
            <a:endParaRPr sz="17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/>
          </a:p>
        </p:txBody>
      </p:sp>
      <p:grpSp>
        <p:nvGrpSpPr>
          <p:cNvPr id="1508" name="Google Shape;1508;p73"/>
          <p:cNvGrpSpPr/>
          <p:nvPr/>
        </p:nvGrpSpPr>
        <p:grpSpPr>
          <a:xfrm>
            <a:off x="7702220" y="627424"/>
            <a:ext cx="473870" cy="390306"/>
            <a:chOff x="-62882850" y="2664925"/>
            <a:chExt cx="315850" cy="317425"/>
          </a:xfrm>
        </p:grpSpPr>
        <p:sp>
          <p:nvSpPr>
            <p:cNvPr id="1509" name="Google Shape;1509;p73"/>
            <p:cNvSpPr/>
            <p:nvPr/>
          </p:nvSpPr>
          <p:spPr>
            <a:xfrm>
              <a:off x="-62882850" y="2664925"/>
              <a:ext cx="315850" cy="317425"/>
            </a:xfrm>
            <a:custGeom>
              <a:rect b="b" l="l" r="r" t="t"/>
              <a:pathLst>
                <a:path extrusionOk="0" h="12697" w="12634">
                  <a:moveTo>
                    <a:pt x="11405" y="851"/>
                  </a:moveTo>
                  <a:cubicBezTo>
                    <a:pt x="11657" y="851"/>
                    <a:pt x="11814" y="1040"/>
                    <a:pt x="11814" y="1260"/>
                  </a:cubicBezTo>
                  <a:lnTo>
                    <a:pt x="11814" y="7719"/>
                  </a:lnTo>
                  <a:lnTo>
                    <a:pt x="788" y="7719"/>
                  </a:lnTo>
                  <a:lnTo>
                    <a:pt x="788" y="1260"/>
                  </a:lnTo>
                  <a:cubicBezTo>
                    <a:pt x="788" y="1040"/>
                    <a:pt x="977" y="851"/>
                    <a:pt x="1197" y="851"/>
                  </a:cubicBezTo>
                  <a:close/>
                  <a:moveTo>
                    <a:pt x="11814" y="8506"/>
                  </a:moveTo>
                  <a:lnTo>
                    <a:pt x="11814" y="8947"/>
                  </a:lnTo>
                  <a:cubicBezTo>
                    <a:pt x="11814" y="9199"/>
                    <a:pt x="11594" y="9389"/>
                    <a:pt x="11405" y="9389"/>
                  </a:cubicBezTo>
                  <a:lnTo>
                    <a:pt x="1197" y="9389"/>
                  </a:lnTo>
                  <a:cubicBezTo>
                    <a:pt x="977" y="9389"/>
                    <a:pt x="788" y="9199"/>
                    <a:pt x="788" y="8947"/>
                  </a:cubicBezTo>
                  <a:lnTo>
                    <a:pt x="788" y="8506"/>
                  </a:lnTo>
                  <a:close/>
                  <a:moveTo>
                    <a:pt x="7782" y="10208"/>
                  </a:moveTo>
                  <a:lnTo>
                    <a:pt x="8349" y="11877"/>
                  </a:lnTo>
                  <a:lnTo>
                    <a:pt x="4253" y="11877"/>
                  </a:lnTo>
                  <a:lnTo>
                    <a:pt x="4789" y="10208"/>
                  </a:lnTo>
                  <a:close/>
                  <a:moveTo>
                    <a:pt x="1197" y="0"/>
                  </a:moveTo>
                  <a:cubicBezTo>
                    <a:pt x="536" y="0"/>
                    <a:pt x="0" y="567"/>
                    <a:pt x="0" y="1229"/>
                  </a:cubicBezTo>
                  <a:lnTo>
                    <a:pt x="0" y="8947"/>
                  </a:lnTo>
                  <a:cubicBezTo>
                    <a:pt x="0" y="9609"/>
                    <a:pt x="536" y="10176"/>
                    <a:pt x="1197" y="10176"/>
                  </a:cubicBezTo>
                  <a:lnTo>
                    <a:pt x="3938" y="10176"/>
                  </a:lnTo>
                  <a:lnTo>
                    <a:pt x="3371" y="11814"/>
                  </a:lnTo>
                  <a:lnTo>
                    <a:pt x="2867" y="11814"/>
                  </a:lnTo>
                  <a:cubicBezTo>
                    <a:pt x="2615" y="11814"/>
                    <a:pt x="2457" y="12003"/>
                    <a:pt x="2457" y="12255"/>
                  </a:cubicBezTo>
                  <a:cubicBezTo>
                    <a:pt x="2457" y="12476"/>
                    <a:pt x="2678" y="12697"/>
                    <a:pt x="2867" y="12697"/>
                  </a:cubicBezTo>
                  <a:lnTo>
                    <a:pt x="9767" y="12697"/>
                  </a:lnTo>
                  <a:cubicBezTo>
                    <a:pt x="9987" y="12697"/>
                    <a:pt x="10176" y="12476"/>
                    <a:pt x="10176" y="12255"/>
                  </a:cubicBezTo>
                  <a:cubicBezTo>
                    <a:pt x="10176" y="12003"/>
                    <a:pt x="9987" y="11814"/>
                    <a:pt x="9767" y="11814"/>
                  </a:cubicBezTo>
                  <a:lnTo>
                    <a:pt x="9231" y="11814"/>
                  </a:lnTo>
                  <a:lnTo>
                    <a:pt x="8695" y="10176"/>
                  </a:lnTo>
                  <a:lnTo>
                    <a:pt x="11405" y="10176"/>
                  </a:lnTo>
                  <a:cubicBezTo>
                    <a:pt x="12066" y="10176"/>
                    <a:pt x="12634" y="9609"/>
                    <a:pt x="12634" y="8947"/>
                  </a:cubicBezTo>
                  <a:lnTo>
                    <a:pt x="12634" y="1229"/>
                  </a:lnTo>
                  <a:cubicBezTo>
                    <a:pt x="12634" y="567"/>
                    <a:pt x="12066" y="0"/>
                    <a:pt x="114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73"/>
            <p:cNvSpPr/>
            <p:nvPr/>
          </p:nvSpPr>
          <p:spPr>
            <a:xfrm>
              <a:off x="-62756050" y="2702725"/>
              <a:ext cx="62225" cy="146525"/>
            </a:xfrm>
            <a:custGeom>
              <a:rect b="b" l="l" r="r" t="t"/>
              <a:pathLst>
                <a:path extrusionOk="0" h="5861" w="2489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3"/>
                  </a:lnTo>
                  <a:cubicBezTo>
                    <a:pt x="347" y="851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9" y="3749"/>
                    <a:pt x="1639" y="3970"/>
                  </a:cubicBezTo>
                  <a:cubicBezTo>
                    <a:pt x="1639" y="4222"/>
                    <a:pt x="1450" y="4411"/>
                    <a:pt x="1229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29"/>
                    <a:pt x="441" y="3529"/>
                  </a:cubicBezTo>
                  <a:cubicBezTo>
                    <a:pt x="189" y="3529"/>
                    <a:pt x="0" y="3749"/>
                    <a:pt x="0" y="3970"/>
                  </a:cubicBezTo>
                  <a:cubicBezTo>
                    <a:pt x="0" y="4537"/>
                    <a:pt x="347" y="4947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229" y="5860"/>
                  </a:cubicBezTo>
                  <a:cubicBezTo>
                    <a:pt x="1450" y="5860"/>
                    <a:pt x="1639" y="5671"/>
                    <a:pt x="1639" y="5419"/>
                  </a:cubicBezTo>
                  <a:lnTo>
                    <a:pt x="1639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899"/>
                    <a:pt x="1481" y="2584"/>
                  </a:cubicBezTo>
                  <a:cubicBezTo>
                    <a:pt x="1166" y="2363"/>
                    <a:pt x="819" y="2111"/>
                    <a:pt x="819" y="1891"/>
                  </a:cubicBezTo>
                  <a:cubicBezTo>
                    <a:pt x="819" y="1639"/>
                    <a:pt x="977" y="1450"/>
                    <a:pt x="1229" y="1450"/>
                  </a:cubicBezTo>
                  <a:cubicBezTo>
                    <a:pt x="1450" y="1450"/>
                    <a:pt x="1639" y="1639"/>
                    <a:pt x="1639" y="1891"/>
                  </a:cubicBezTo>
                  <a:cubicBezTo>
                    <a:pt x="1639" y="2111"/>
                    <a:pt x="1859" y="2332"/>
                    <a:pt x="2048" y="2332"/>
                  </a:cubicBezTo>
                  <a:cubicBezTo>
                    <a:pt x="2237" y="2332"/>
                    <a:pt x="2489" y="2111"/>
                    <a:pt x="2489" y="1891"/>
                  </a:cubicBezTo>
                  <a:cubicBezTo>
                    <a:pt x="2489" y="1324"/>
                    <a:pt x="2143" y="914"/>
                    <a:pt x="1639" y="693"/>
                  </a:cubicBezTo>
                  <a:lnTo>
                    <a:pt x="1639" y="441"/>
                  </a:lnTo>
                  <a:cubicBezTo>
                    <a:pt x="1639" y="189"/>
                    <a:pt x="1450" y="0"/>
                    <a:pt x="12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511" name="Google Shape;1511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119" y="1448113"/>
            <a:ext cx="3278301" cy="1278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2" name="Google Shape;1512;p73"/>
          <p:cNvGrpSpPr/>
          <p:nvPr/>
        </p:nvGrpSpPr>
        <p:grpSpPr>
          <a:xfrm>
            <a:off x="1263692" y="975437"/>
            <a:ext cx="473881" cy="472676"/>
            <a:chOff x="-17918975" y="2435725"/>
            <a:chExt cx="304825" cy="304050"/>
          </a:xfrm>
        </p:grpSpPr>
        <p:sp>
          <p:nvSpPr>
            <p:cNvPr id="1513" name="Google Shape;1513;p73"/>
            <p:cNvSpPr/>
            <p:nvPr/>
          </p:nvSpPr>
          <p:spPr>
            <a:xfrm>
              <a:off x="-17918975" y="2435725"/>
              <a:ext cx="304825" cy="304050"/>
            </a:xfrm>
            <a:custGeom>
              <a:rect b="b" l="l" r="r" t="t"/>
              <a:pathLst>
                <a:path extrusionOk="0" h="12162" w="12193">
                  <a:moveTo>
                    <a:pt x="1040" y="662"/>
                  </a:moveTo>
                  <a:cubicBezTo>
                    <a:pt x="1229" y="662"/>
                    <a:pt x="1386" y="819"/>
                    <a:pt x="1386" y="1040"/>
                  </a:cubicBezTo>
                  <a:cubicBezTo>
                    <a:pt x="1386" y="1229"/>
                    <a:pt x="1229" y="1386"/>
                    <a:pt x="1040" y="1386"/>
                  </a:cubicBezTo>
                  <a:cubicBezTo>
                    <a:pt x="851" y="1386"/>
                    <a:pt x="693" y="1229"/>
                    <a:pt x="693" y="1040"/>
                  </a:cubicBezTo>
                  <a:cubicBezTo>
                    <a:pt x="693" y="819"/>
                    <a:pt x="851" y="662"/>
                    <a:pt x="1040" y="662"/>
                  </a:cubicBezTo>
                  <a:close/>
                  <a:moveTo>
                    <a:pt x="3907" y="662"/>
                  </a:moveTo>
                  <a:cubicBezTo>
                    <a:pt x="4096" y="662"/>
                    <a:pt x="4253" y="819"/>
                    <a:pt x="4253" y="1040"/>
                  </a:cubicBezTo>
                  <a:cubicBezTo>
                    <a:pt x="4253" y="1229"/>
                    <a:pt x="4096" y="1386"/>
                    <a:pt x="3907" y="1386"/>
                  </a:cubicBezTo>
                  <a:cubicBezTo>
                    <a:pt x="3718" y="1386"/>
                    <a:pt x="3560" y="1229"/>
                    <a:pt x="3560" y="1040"/>
                  </a:cubicBezTo>
                  <a:cubicBezTo>
                    <a:pt x="3560" y="819"/>
                    <a:pt x="3718" y="662"/>
                    <a:pt x="3907" y="662"/>
                  </a:cubicBezTo>
                  <a:close/>
                  <a:moveTo>
                    <a:pt x="7828" y="2853"/>
                  </a:moveTo>
                  <a:cubicBezTo>
                    <a:pt x="9848" y="2853"/>
                    <a:pt x="11436" y="4484"/>
                    <a:pt x="11436" y="6427"/>
                  </a:cubicBezTo>
                  <a:lnTo>
                    <a:pt x="11436" y="6774"/>
                  </a:lnTo>
                  <a:cubicBezTo>
                    <a:pt x="11436" y="8538"/>
                    <a:pt x="9987" y="10019"/>
                    <a:pt x="8191" y="10019"/>
                  </a:cubicBezTo>
                  <a:cubicBezTo>
                    <a:pt x="6837" y="10019"/>
                    <a:pt x="5671" y="8916"/>
                    <a:pt x="5671" y="7530"/>
                  </a:cubicBezTo>
                  <a:lnTo>
                    <a:pt x="5671" y="6931"/>
                  </a:lnTo>
                  <a:cubicBezTo>
                    <a:pt x="5671" y="5955"/>
                    <a:pt x="6427" y="5072"/>
                    <a:pt x="7372" y="5041"/>
                  </a:cubicBezTo>
                  <a:cubicBezTo>
                    <a:pt x="7392" y="5040"/>
                    <a:pt x="7413" y="5040"/>
                    <a:pt x="7433" y="5040"/>
                  </a:cubicBezTo>
                  <a:cubicBezTo>
                    <a:pt x="8445" y="5040"/>
                    <a:pt x="9263" y="5817"/>
                    <a:pt x="9263" y="6805"/>
                  </a:cubicBezTo>
                  <a:lnTo>
                    <a:pt x="9263" y="7152"/>
                  </a:lnTo>
                  <a:cubicBezTo>
                    <a:pt x="9263" y="7561"/>
                    <a:pt x="8948" y="7876"/>
                    <a:pt x="8570" y="7876"/>
                  </a:cubicBezTo>
                  <a:cubicBezTo>
                    <a:pt x="8160" y="7876"/>
                    <a:pt x="7845" y="7561"/>
                    <a:pt x="7845" y="7152"/>
                  </a:cubicBezTo>
                  <a:lnTo>
                    <a:pt x="7845" y="6805"/>
                  </a:lnTo>
                  <a:cubicBezTo>
                    <a:pt x="7845" y="6616"/>
                    <a:pt x="7687" y="6459"/>
                    <a:pt x="7498" y="6459"/>
                  </a:cubicBezTo>
                  <a:cubicBezTo>
                    <a:pt x="7309" y="6459"/>
                    <a:pt x="7152" y="6616"/>
                    <a:pt x="7152" y="6805"/>
                  </a:cubicBezTo>
                  <a:lnTo>
                    <a:pt x="7152" y="7152"/>
                  </a:lnTo>
                  <a:cubicBezTo>
                    <a:pt x="7152" y="7939"/>
                    <a:pt x="7782" y="8569"/>
                    <a:pt x="8570" y="8569"/>
                  </a:cubicBezTo>
                  <a:cubicBezTo>
                    <a:pt x="9357" y="8569"/>
                    <a:pt x="9987" y="7939"/>
                    <a:pt x="9987" y="7152"/>
                  </a:cubicBezTo>
                  <a:lnTo>
                    <a:pt x="9987" y="6805"/>
                  </a:lnTo>
                  <a:cubicBezTo>
                    <a:pt x="9987" y="5425"/>
                    <a:pt x="8853" y="4314"/>
                    <a:pt x="7456" y="4314"/>
                  </a:cubicBezTo>
                  <a:cubicBezTo>
                    <a:pt x="7418" y="4314"/>
                    <a:pt x="7379" y="4315"/>
                    <a:pt x="7341" y="4316"/>
                  </a:cubicBezTo>
                  <a:cubicBezTo>
                    <a:pt x="5986" y="4411"/>
                    <a:pt x="4946" y="5577"/>
                    <a:pt x="4946" y="6931"/>
                  </a:cubicBezTo>
                  <a:lnTo>
                    <a:pt x="4946" y="7530"/>
                  </a:lnTo>
                  <a:cubicBezTo>
                    <a:pt x="4946" y="8191"/>
                    <a:pt x="5135" y="8790"/>
                    <a:pt x="5482" y="9294"/>
                  </a:cubicBezTo>
                  <a:lnTo>
                    <a:pt x="5293" y="9294"/>
                  </a:lnTo>
                  <a:cubicBezTo>
                    <a:pt x="4694" y="9294"/>
                    <a:pt x="4222" y="8822"/>
                    <a:pt x="4222" y="8223"/>
                  </a:cubicBezTo>
                  <a:lnTo>
                    <a:pt x="4222" y="6616"/>
                  </a:lnTo>
                  <a:cubicBezTo>
                    <a:pt x="4253" y="4663"/>
                    <a:pt x="5671" y="3025"/>
                    <a:pt x="7498" y="2867"/>
                  </a:cubicBezTo>
                  <a:cubicBezTo>
                    <a:pt x="7609" y="2857"/>
                    <a:pt x="7719" y="2853"/>
                    <a:pt x="7828" y="2853"/>
                  </a:cubicBezTo>
                  <a:close/>
                  <a:moveTo>
                    <a:pt x="2518" y="4236"/>
                  </a:moveTo>
                  <a:cubicBezTo>
                    <a:pt x="3101" y="4236"/>
                    <a:pt x="3592" y="4754"/>
                    <a:pt x="3592" y="5324"/>
                  </a:cubicBezTo>
                  <a:lnTo>
                    <a:pt x="3592" y="8160"/>
                  </a:lnTo>
                  <a:cubicBezTo>
                    <a:pt x="3592" y="9137"/>
                    <a:pt x="4379" y="9924"/>
                    <a:pt x="5356" y="9924"/>
                  </a:cubicBezTo>
                  <a:lnTo>
                    <a:pt x="6207" y="9924"/>
                  </a:lnTo>
                  <a:cubicBezTo>
                    <a:pt x="6742" y="10365"/>
                    <a:pt x="7467" y="10617"/>
                    <a:pt x="8254" y="10617"/>
                  </a:cubicBezTo>
                  <a:cubicBezTo>
                    <a:pt x="9011" y="10617"/>
                    <a:pt x="9704" y="10428"/>
                    <a:pt x="10334" y="10050"/>
                  </a:cubicBezTo>
                  <a:cubicBezTo>
                    <a:pt x="10838" y="10334"/>
                    <a:pt x="11279" y="10838"/>
                    <a:pt x="11405" y="11436"/>
                  </a:cubicBezTo>
                  <a:lnTo>
                    <a:pt x="3907" y="11436"/>
                  </a:lnTo>
                  <a:cubicBezTo>
                    <a:pt x="2521" y="11436"/>
                    <a:pt x="1418" y="10271"/>
                    <a:pt x="1418" y="8916"/>
                  </a:cubicBezTo>
                  <a:lnTo>
                    <a:pt x="1418" y="5388"/>
                  </a:lnTo>
                  <a:cubicBezTo>
                    <a:pt x="1418" y="4852"/>
                    <a:pt x="1827" y="4348"/>
                    <a:pt x="2332" y="4253"/>
                  </a:cubicBezTo>
                  <a:cubicBezTo>
                    <a:pt x="2394" y="4241"/>
                    <a:pt x="2457" y="4236"/>
                    <a:pt x="2518" y="4236"/>
                  </a:cubicBezTo>
                  <a:close/>
                  <a:moveTo>
                    <a:pt x="1071" y="0"/>
                  </a:moveTo>
                  <a:cubicBezTo>
                    <a:pt x="473" y="0"/>
                    <a:pt x="0" y="473"/>
                    <a:pt x="0" y="1071"/>
                  </a:cubicBezTo>
                  <a:cubicBezTo>
                    <a:pt x="0" y="1652"/>
                    <a:pt x="504" y="2144"/>
                    <a:pt x="1052" y="2144"/>
                  </a:cubicBezTo>
                  <a:cubicBezTo>
                    <a:pt x="1069" y="2144"/>
                    <a:pt x="1086" y="2143"/>
                    <a:pt x="1103" y="2143"/>
                  </a:cubicBezTo>
                  <a:lnTo>
                    <a:pt x="1733" y="3749"/>
                  </a:lnTo>
                  <a:cubicBezTo>
                    <a:pt x="1103" y="4001"/>
                    <a:pt x="725" y="4694"/>
                    <a:pt x="725" y="5451"/>
                  </a:cubicBezTo>
                  <a:lnTo>
                    <a:pt x="725" y="8948"/>
                  </a:lnTo>
                  <a:cubicBezTo>
                    <a:pt x="725" y="10712"/>
                    <a:pt x="2174" y="12161"/>
                    <a:pt x="3938" y="12161"/>
                  </a:cubicBezTo>
                  <a:lnTo>
                    <a:pt x="11815" y="12161"/>
                  </a:lnTo>
                  <a:cubicBezTo>
                    <a:pt x="12035" y="12161"/>
                    <a:pt x="12193" y="12004"/>
                    <a:pt x="12193" y="11814"/>
                  </a:cubicBezTo>
                  <a:cubicBezTo>
                    <a:pt x="12193" y="11279"/>
                    <a:pt x="11972" y="10712"/>
                    <a:pt x="11657" y="10271"/>
                  </a:cubicBezTo>
                  <a:cubicBezTo>
                    <a:pt x="11468" y="10019"/>
                    <a:pt x="11247" y="9798"/>
                    <a:pt x="10964" y="9641"/>
                  </a:cubicBezTo>
                  <a:cubicBezTo>
                    <a:pt x="11657" y="8916"/>
                    <a:pt x="12193" y="7876"/>
                    <a:pt x="12193" y="6774"/>
                  </a:cubicBezTo>
                  <a:lnTo>
                    <a:pt x="12193" y="6427"/>
                  </a:lnTo>
                  <a:cubicBezTo>
                    <a:pt x="12193" y="4080"/>
                    <a:pt x="10259" y="2153"/>
                    <a:pt x="7898" y="2153"/>
                  </a:cubicBezTo>
                  <a:cubicBezTo>
                    <a:pt x="7756" y="2153"/>
                    <a:pt x="7612" y="2160"/>
                    <a:pt x="7467" y="2174"/>
                  </a:cubicBezTo>
                  <a:cubicBezTo>
                    <a:pt x="5986" y="2332"/>
                    <a:pt x="4726" y="3214"/>
                    <a:pt x="4064" y="4537"/>
                  </a:cubicBezTo>
                  <a:cubicBezTo>
                    <a:pt x="3875" y="4190"/>
                    <a:pt x="3592" y="3907"/>
                    <a:pt x="3245" y="3749"/>
                  </a:cubicBezTo>
                  <a:lnTo>
                    <a:pt x="3875" y="2143"/>
                  </a:lnTo>
                  <a:lnTo>
                    <a:pt x="3907" y="2143"/>
                  </a:lnTo>
                  <a:cubicBezTo>
                    <a:pt x="4505" y="2143"/>
                    <a:pt x="4978" y="1670"/>
                    <a:pt x="4978" y="1071"/>
                  </a:cubicBezTo>
                  <a:cubicBezTo>
                    <a:pt x="4978" y="473"/>
                    <a:pt x="4505" y="0"/>
                    <a:pt x="3907" y="0"/>
                  </a:cubicBezTo>
                  <a:cubicBezTo>
                    <a:pt x="3308" y="0"/>
                    <a:pt x="2836" y="473"/>
                    <a:pt x="2836" y="1071"/>
                  </a:cubicBezTo>
                  <a:cubicBezTo>
                    <a:pt x="2836" y="1386"/>
                    <a:pt x="2993" y="1670"/>
                    <a:pt x="3214" y="1859"/>
                  </a:cubicBezTo>
                  <a:lnTo>
                    <a:pt x="2521" y="3592"/>
                  </a:lnTo>
                  <a:lnTo>
                    <a:pt x="2458" y="3592"/>
                  </a:lnTo>
                  <a:lnTo>
                    <a:pt x="1796" y="1859"/>
                  </a:lnTo>
                  <a:cubicBezTo>
                    <a:pt x="2016" y="1670"/>
                    <a:pt x="2142" y="1386"/>
                    <a:pt x="2142" y="1071"/>
                  </a:cubicBezTo>
                  <a:cubicBezTo>
                    <a:pt x="2142" y="473"/>
                    <a:pt x="1670" y="0"/>
                    <a:pt x="10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73"/>
            <p:cNvSpPr/>
            <p:nvPr/>
          </p:nvSpPr>
          <p:spPr>
            <a:xfrm>
              <a:off x="-17865425" y="2560150"/>
              <a:ext cx="17350" cy="17375"/>
            </a:xfrm>
            <a:custGeom>
              <a:rect b="b" l="l" r="r" t="t"/>
              <a:pathLst>
                <a:path extrusionOk="0" h="695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7"/>
                    <a:pt x="158" y="694"/>
                    <a:pt x="347" y="694"/>
                  </a:cubicBezTo>
                  <a:cubicBezTo>
                    <a:pt x="536" y="694"/>
                    <a:pt x="694" y="537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515" name="Google Shape;1515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990" y="3081723"/>
            <a:ext cx="3898575" cy="8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6" name="Google Shape;1516;p73"/>
          <p:cNvPicPr preferRelativeResize="0"/>
          <p:nvPr/>
        </p:nvPicPr>
        <p:blipFill rotWithShape="1">
          <a:blip r:embed="rId5">
            <a:alphaModFix/>
          </a:blip>
          <a:srcRect b="16056" l="0" r="0" t="26905"/>
          <a:stretch/>
        </p:blipFill>
        <p:spPr>
          <a:xfrm>
            <a:off x="173624" y="4318150"/>
            <a:ext cx="4130875" cy="230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7" name="Google Shape;1517;p73"/>
          <p:cNvGrpSpPr/>
          <p:nvPr/>
        </p:nvGrpSpPr>
        <p:grpSpPr>
          <a:xfrm>
            <a:off x="1987860" y="3932864"/>
            <a:ext cx="340186" cy="340168"/>
            <a:chOff x="5053900" y="3804850"/>
            <a:chExt cx="483150" cy="483125"/>
          </a:xfrm>
        </p:grpSpPr>
        <p:sp>
          <p:nvSpPr>
            <p:cNvPr id="1518" name="Google Shape;1518;p73"/>
            <p:cNvSpPr/>
            <p:nvPr/>
          </p:nvSpPr>
          <p:spPr>
            <a:xfrm>
              <a:off x="5053900" y="3804850"/>
              <a:ext cx="483150" cy="483125"/>
            </a:xfrm>
            <a:custGeom>
              <a:rect b="b" l="l" r="r" t="t"/>
              <a:pathLst>
                <a:path extrusionOk="0" h="19325" w="19326">
                  <a:moveTo>
                    <a:pt x="9663" y="1132"/>
                  </a:moveTo>
                  <a:cubicBezTo>
                    <a:pt x="14367" y="1132"/>
                    <a:pt x="18193" y="4958"/>
                    <a:pt x="18193" y="9662"/>
                  </a:cubicBezTo>
                  <a:cubicBezTo>
                    <a:pt x="18193" y="14367"/>
                    <a:pt x="14367" y="18192"/>
                    <a:pt x="9663" y="18192"/>
                  </a:cubicBezTo>
                  <a:cubicBezTo>
                    <a:pt x="4959" y="18192"/>
                    <a:pt x="1133" y="14367"/>
                    <a:pt x="1133" y="9662"/>
                  </a:cubicBezTo>
                  <a:cubicBezTo>
                    <a:pt x="1133" y="4958"/>
                    <a:pt x="4959" y="1132"/>
                    <a:pt x="9663" y="1132"/>
                  </a:cubicBezTo>
                  <a:close/>
                  <a:moveTo>
                    <a:pt x="9663" y="0"/>
                  </a:moveTo>
                  <a:cubicBezTo>
                    <a:pt x="7094" y="0"/>
                    <a:pt x="4669" y="1009"/>
                    <a:pt x="2839" y="2838"/>
                  </a:cubicBezTo>
                  <a:cubicBezTo>
                    <a:pt x="1009" y="4668"/>
                    <a:pt x="1" y="7093"/>
                    <a:pt x="1" y="9662"/>
                  </a:cubicBezTo>
                  <a:cubicBezTo>
                    <a:pt x="1" y="12232"/>
                    <a:pt x="1009" y="14657"/>
                    <a:pt x="2839" y="16486"/>
                  </a:cubicBezTo>
                  <a:cubicBezTo>
                    <a:pt x="4669" y="18316"/>
                    <a:pt x="7094" y="19325"/>
                    <a:pt x="9663" y="19325"/>
                  </a:cubicBezTo>
                  <a:cubicBezTo>
                    <a:pt x="12233" y="19325"/>
                    <a:pt x="14657" y="18316"/>
                    <a:pt x="16487" y="16486"/>
                  </a:cubicBezTo>
                  <a:cubicBezTo>
                    <a:pt x="18317" y="14657"/>
                    <a:pt x="19325" y="12232"/>
                    <a:pt x="19325" y="9662"/>
                  </a:cubicBezTo>
                  <a:cubicBezTo>
                    <a:pt x="19325" y="7093"/>
                    <a:pt x="18317" y="4668"/>
                    <a:pt x="16487" y="2838"/>
                  </a:cubicBezTo>
                  <a:cubicBezTo>
                    <a:pt x="14657" y="1009"/>
                    <a:pt x="12233" y="0"/>
                    <a:pt x="966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19" name="Google Shape;1519;p73"/>
            <p:cNvSpPr/>
            <p:nvPr/>
          </p:nvSpPr>
          <p:spPr>
            <a:xfrm>
              <a:off x="5168125" y="3947300"/>
              <a:ext cx="88275" cy="85000"/>
            </a:xfrm>
            <a:custGeom>
              <a:rect b="b" l="l" r="r" t="t"/>
              <a:pathLst>
                <a:path extrusionOk="0" h="3400" w="3531">
                  <a:moveTo>
                    <a:pt x="1697" y="1135"/>
                  </a:moveTo>
                  <a:cubicBezTo>
                    <a:pt x="2202" y="1135"/>
                    <a:pt x="2455" y="1742"/>
                    <a:pt x="2099" y="2101"/>
                  </a:cubicBezTo>
                  <a:cubicBezTo>
                    <a:pt x="1983" y="2216"/>
                    <a:pt x="1841" y="2268"/>
                    <a:pt x="1702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3" y="1135"/>
                    <a:pt x="1697" y="1135"/>
                  </a:cubicBezTo>
                  <a:close/>
                  <a:moveTo>
                    <a:pt x="1697" y="0"/>
                  </a:moveTo>
                  <a:cubicBezTo>
                    <a:pt x="1479" y="0"/>
                    <a:pt x="1258" y="43"/>
                    <a:pt x="1048" y="130"/>
                  </a:cubicBezTo>
                  <a:cubicBezTo>
                    <a:pt x="414" y="392"/>
                    <a:pt x="0" y="1011"/>
                    <a:pt x="0" y="1700"/>
                  </a:cubicBezTo>
                  <a:cubicBezTo>
                    <a:pt x="0" y="2639"/>
                    <a:pt x="758" y="3397"/>
                    <a:pt x="1697" y="3400"/>
                  </a:cubicBezTo>
                  <a:cubicBezTo>
                    <a:pt x="2386" y="3400"/>
                    <a:pt x="3005" y="2983"/>
                    <a:pt x="3267" y="2349"/>
                  </a:cubicBezTo>
                  <a:cubicBezTo>
                    <a:pt x="3530" y="1715"/>
                    <a:pt x="3385" y="984"/>
                    <a:pt x="2899" y="498"/>
                  </a:cubicBezTo>
                  <a:cubicBezTo>
                    <a:pt x="2574" y="173"/>
                    <a:pt x="2139" y="0"/>
                    <a:pt x="169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20" name="Google Shape;1520;p73"/>
            <p:cNvSpPr/>
            <p:nvPr/>
          </p:nvSpPr>
          <p:spPr>
            <a:xfrm>
              <a:off x="5334575" y="3947350"/>
              <a:ext cx="88325" cy="84950"/>
            </a:xfrm>
            <a:custGeom>
              <a:rect b="b" l="l" r="r" t="t"/>
              <a:pathLst>
                <a:path extrusionOk="0" h="3398" w="3533">
                  <a:moveTo>
                    <a:pt x="1829" y="1130"/>
                  </a:moveTo>
                  <a:cubicBezTo>
                    <a:pt x="2121" y="1130"/>
                    <a:pt x="2401" y="1356"/>
                    <a:pt x="2401" y="1698"/>
                  </a:cubicBezTo>
                  <a:cubicBezTo>
                    <a:pt x="2401" y="2012"/>
                    <a:pt x="2147" y="2265"/>
                    <a:pt x="1833" y="2265"/>
                  </a:cubicBezTo>
                  <a:cubicBezTo>
                    <a:pt x="1329" y="2265"/>
                    <a:pt x="1075" y="1656"/>
                    <a:pt x="1431" y="1296"/>
                  </a:cubicBezTo>
                  <a:cubicBezTo>
                    <a:pt x="1547" y="1181"/>
                    <a:pt x="1690" y="1130"/>
                    <a:pt x="1829" y="1130"/>
                  </a:cubicBezTo>
                  <a:close/>
                  <a:moveTo>
                    <a:pt x="1833" y="1"/>
                  </a:moveTo>
                  <a:cubicBezTo>
                    <a:pt x="1145" y="1"/>
                    <a:pt x="526" y="415"/>
                    <a:pt x="263" y="1049"/>
                  </a:cubicBezTo>
                  <a:cubicBezTo>
                    <a:pt x="0" y="1683"/>
                    <a:pt x="145" y="2413"/>
                    <a:pt x="631" y="2900"/>
                  </a:cubicBezTo>
                  <a:cubicBezTo>
                    <a:pt x="956" y="3225"/>
                    <a:pt x="1391" y="3397"/>
                    <a:pt x="1833" y="3397"/>
                  </a:cubicBezTo>
                  <a:cubicBezTo>
                    <a:pt x="2052" y="3397"/>
                    <a:pt x="2272" y="3355"/>
                    <a:pt x="2482" y="3268"/>
                  </a:cubicBezTo>
                  <a:cubicBezTo>
                    <a:pt x="3116" y="3005"/>
                    <a:pt x="3533" y="2386"/>
                    <a:pt x="3533" y="1698"/>
                  </a:cubicBezTo>
                  <a:cubicBezTo>
                    <a:pt x="3530" y="759"/>
                    <a:pt x="2772" y="1"/>
                    <a:pt x="183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21" name="Google Shape;1521;p73"/>
            <p:cNvSpPr/>
            <p:nvPr/>
          </p:nvSpPr>
          <p:spPr>
            <a:xfrm>
              <a:off x="5170150" y="4060600"/>
              <a:ext cx="250650" cy="113225"/>
            </a:xfrm>
            <a:custGeom>
              <a:rect b="b" l="l" r="r" t="t"/>
              <a:pathLst>
                <a:path extrusionOk="0" h="4529" w="10026">
                  <a:moveTo>
                    <a:pt x="5006" y="0"/>
                  </a:moveTo>
                  <a:cubicBezTo>
                    <a:pt x="2684" y="0"/>
                    <a:pt x="659" y="1572"/>
                    <a:pt x="79" y="3820"/>
                  </a:cubicBezTo>
                  <a:cubicBezTo>
                    <a:pt x="1" y="4125"/>
                    <a:pt x="182" y="4433"/>
                    <a:pt x="487" y="4511"/>
                  </a:cubicBezTo>
                  <a:cubicBezTo>
                    <a:pt x="533" y="4523"/>
                    <a:pt x="580" y="4528"/>
                    <a:pt x="625" y="4528"/>
                  </a:cubicBezTo>
                  <a:cubicBezTo>
                    <a:pt x="878" y="4528"/>
                    <a:pt x="1109" y="4359"/>
                    <a:pt x="1175" y="4103"/>
                  </a:cubicBezTo>
                  <a:cubicBezTo>
                    <a:pt x="1625" y="2352"/>
                    <a:pt x="3205" y="1126"/>
                    <a:pt x="5013" y="1126"/>
                  </a:cubicBezTo>
                  <a:cubicBezTo>
                    <a:pt x="6822" y="1126"/>
                    <a:pt x="8401" y="2352"/>
                    <a:pt x="8851" y="4103"/>
                  </a:cubicBezTo>
                  <a:cubicBezTo>
                    <a:pt x="8917" y="4359"/>
                    <a:pt x="9148" y="4528"/>
                    <a:pt x="9401" y="4528"/>
                  </a:cubicBezTo>
                  <a:cubicBezTo>
                    <a:pt x="9447" y="4528"/>
                    <a:pt x="9493" y="4523"/>
                    <a:pt x="9539" y="4511"/>
                  </a:cubicBezTo>
                  <a:cubicBezTo>
                    <a:pt x="9844" y="4433"/>
                    <a:pt x="10025" y="4125"/>
                    <a:pt x="9947" y="3820"/>
                  </a:cubicBezTo>
                  <a:cubicBezTo>
                    <a:pt x="9368" y="1572"/>
                    <a:pt x="7342" y="0"/>
                    <a:pt x="5020" y="0"/>
                  </a:cubicBezTo>
                  <a:cubicBezTo>
                    <a:pt x="5018" y="0"/>
                    <a:pt x="5015" y="0"/>
                    <a:pt x="5013" y="0"/>
                  </a:cubicBezTo>
                  <a:cubicBezTo>
                    <a:pt x="5011" y="0"/>
                    <a:pt x="5009" y="0"/>
                    <a:pt x="500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mputer Science &amp; Mathematics Major for College: Software &amp; Media Application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FFFFFF"/>
      </a:lt2>
      <a:accent1>
        <a:srgbClr val="B7B7B7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mputer Science &amp; Mathematics Major for College: Software &amp; Media Application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FFFFFF"/>
      </a:lt2>
      <a:accent1>
        <a:srgbClr val="B7B7B7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