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9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59" r:id="rId4"/>
    <p:sldId id="272" r:id="rId5"/>
    <p:sldId id="273" r:id="rId6"/>
    <p:sldId id="274" r:id="rId7"/>
    <p:sldId id="275" r:id="rId8"/>
    <p:sldId id="276" r:id="rId9"/>
    <p:sldId id="277" r:id="rId10"/>
    <p:sldId id="280" r:id="rId11"/>
    <p:sldId id="281" r:id="rId12"/>
    <p:sldId id="279" r:id="rId13"/>
    <p:sldId id="282" r:id="rId14"/>
    <p:sldId id="27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929" autoAdjust="0"/>
    <p:restoredTop sz="67089" autoAdjust="0"/>
  </p:normalViewPr>
  <p:slideViewPr>
    <p:cSldViewPr snapToGrid="0">
      <p:cViewPr varScale="1">
        <p:scale>
          <a:sx n="78" d="100"/>
          <a:sy n="78" d="100"/>
        </p:scale>
        <p:origin x="222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SVM (SMO)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Words</c:v>
                </c:pt>
                <c:pt idx="1">
                  <c:v>Stems1</c:v>
                </c:pt>
                <c:pt idx="2">
                  <c:v>Stems2</c:v>
                </c:pt>
                <c:pt idx="3">
                  <c:v>Stems3</c:v>
                </c:pt>
                <c:pt idx="4">
                  <c:v>Stems8</c:v>
                </c:pt>
                <c:pt idx="5">
                  <c:v>Stems10</c:v>
                </c:pt>
                <c:pt idx="6">
                  <c:v>StemsP</c:v>
                </c:pt>
              </c:strCache>
            </c:strRef>
          </c:cat>
          <c:val>
            <c:numRef>
              <c:f>Sheet1!$B$2:$B$8</c:f>
              <c:numCache>
                <c:formatCode>General</c:formatCode>
                <c:ptCount val="7"/>
                <c:pt idx="0">
                  <c:v>0.91500000000000004</c:v>
                </c:pt>
                <c:pt idx="1">
                  <c:v>0.94299999999999995</c:v>
                </c:pt>
                <c:pt idx="2">
                  <c:v>0.94</c:v>
                </c:pt>
                <c:pt idx="3">
                  <c:v>0.92600000000000005</c:v>
                </c:pt>
                <c:pt idx="4">
                  <c:v>0.93500000000000005</c:v>
                </c:pt>
                <c:pt idx="5">
                  <c:v>0.93300000000000005</c:v>
                </c:pt>
                <c:pt idx="6">
                  <c:v>0.94199999999999995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Naïve Bayes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Words</c:v>
                </c:pt>
                <c:pt idx="1">
                  <c:v>Stems1</c:v>
                </c:pt>
                <c:pt idx="2">
                  <c:v>Stems2</c:v>
                </c:pt>
                <c:pt idx="3">
                  <c:v>Stems3</c:v>
                </c:pt>
                <c:pt idx="4">
                  <c:v>Stems8</c:v>
                </c:pt>
                <c:pt idx="5">
                  <c:v>Stems10</c:v>
                </c:pt>
                <c:pt idx="6">
                  <c:v>StemsP</c:v>
                </c:pt>
              </c:strCache>
            </c:strRef>
          </c:cat>
          <c:val>
            <c:numRef>
              <c:f>Sheet1!$C$2:$C$8</c:f>
              <c:numCache>
                <c:formatCode>General</c:formatCode>
                <c:ptCount val="7"/>
                <c:pt idx="0">
                  <c:v>0.91600000000000004</c:v>
                </c:pt>
                <c:pt idx="1">
                  <c:v>0.92400000000000004</c:v>
                </c:pt>
                <c:pt idx="2">
                  <c:v>0.92800000000000005</c:v>
                </c:pt>
                <c:pt idx="3">
                  <c:v>0.92300000000000004</c:v>
                </c:pt>
                <c:pt idx="4">
                  <c:v>0.92400000000000004</c:v>
                </c:pt>
                <c:pt idx="5">
                  <c:v>0.92300000000000004</c:v>
                </c:pt>
                <c:pt idx="6">
                  <c:v>0.93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Random Forest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Words</c:v>
                </c:pt>
                <c:pt idx="1">
                  <c:v>Stems1</c:v>
                </c:pt>
                <c:pt idx="2">
                  <c:v>Stems2</c:v>
                </c:pt>
                <c:pt idx="3">
                  <c:v>Stems3</c:v>
                </c:pt>
                <c:pt idx="4">
                  <c:v>Stems8</c:v>
                </c:pt>
                <c:pt idx="5">
                  <c:v>Stems10</c:v>
                </c:pt>
                <c:pt idx="6">
                  <c:v>StemsP</c:v>
                </c:pt>
              </c:strCache>
            </c:strRef>
          </c:cat>
          <c:val>
            <c:numRef>
              <c:f>Sheet1!$D$2:$D$8</c:f>
              <c:numCache>
                <c:formatCode>General</c:formatCode>
                <c:ptCount val="7"/>
                <c:pt idx="0">
                  <c:v>0.91900000000000004</c:v>
                </c:pt>
                <c:pt idx="1">
                  <c:v>0.92500000000000004</c:v>
                </c:pt>
                <c:pt idx="2">
                  <c:v>0.92300000000000004</c:v>
                </c:pt>
                <c:pt idx="3">
                  <c:v>0.90900000000000003</c:v>
                </c:pt>
                <c:pt idx="4">
                  <c:v>0.91400000000000003</c:v>
                </c:pt>
                <c:pt idx="5">
                  <c:v>0.91600000000000004</c:v>
                </c:pt>
                <c:pt idx="6">
                  <c:v>0.93300000000000005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Sheet1!$A$2:$A$8</c:f>
              <c:strCache>
                <c:ptCount val="7"/>
                <c:pt idx="0">
                  <c:v>Words</c:v>
                </c:pt>
                <c:pt idx="1">
                  <c:v>Stems1</c:v>
                </c:pt>
                <c:pt idx="2">
                  <c:v>Stems2</c:v>
                </c:pt>
                <c:pt idx="3">
                  <c:v>Stems3</c:v>
                </c:pt>
                <c:pt idx="4">
                  <c:v>Stems8</c:v>
                </c:pt>
                <c:pt idx="5">
                  <c:v>Stems10</c:v>
                </c:pt>
                <c:pt idx="6">
                  <c:v>StemsP</c:v>
                </c:pt>
              </c:strCache>
            </c:strRef>
          </c:cat>
          <c:val>
            <c:numRef>
              <c:f>Sheet1!$E$2:$E$8</c:f>
              <c:numCache>
                <c:formatCode>General</c:formatCode>
                <c:ptCount val="7"/>
                <c:pt idx="0">
                  <c:v>0.91666666666666663</c:v>
                </c:pt>
                <c:pt idx="1">
                  <c:v>0.93066666666666664</c:v>
                </c:pt>
                <c:pt idx="2">
                  <c:v>0.93033333333333335</c:v>
                </c:pt>
                <c:pt idx="3">
                  <c:v>0.91933333333333334</c:v>
                </c:pt>
                <c:pt idx="4">
                  <c:v>0.92433333333333334</c:v>
                </c:pt>
                <c:pt idx="5">
                  <c:v>0.92400000000000004</c:v>
                </c:pt>
                <c:pt idx="6">
                  <c:v>0.93499999999999994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6646832"/>
        <c:axId val="1466647376"/>
      </c:barChart>
      <c:catAx>
        <c:axId val="146664683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6647376"/>
        <c:crosses val="autoZero"/>
        <c:auto val="1"/>
        <c:lblAlgn val="ctr"/>
        <c:lblOffset val="100"/>
        <c:noMultiLvlLbl val="0"/>
      </c:catAx>
      <c:valAx>
        <c:axId val="146664737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66468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SVM (SMO)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Art</c:v>
                </c:pt>
                <c:pt idx="1">
                  <c:v>Economy</c:v>
                </c:pt>
                <c:pt idx="2">
                  <c:v>Politics</c:v>
                </c:pt>
                <c:pt idx="3">
                  <c:v>Society</c:v>
                </c:pt>
                <c:pt idx="4">
                  <c:v>Sport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0.98399999999999999</c:v>
                </c:pt>
                <c:pt idx="1">
                  <c:v>0.94799999999999995</c:v>
                </c:pt>
                <c:pt idx="2">
                  <c:v>0.94499999999999995</c:v>
                </c:pt>
                <c:pt idx="3">
                  <c:v>0.997</c:v>
                </c:pt>
                <c:pt idx="4">
                  <c:v>0.98699999999999999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Naïve Bayes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Art</c:v>
                </c:pt>
                <c:pt idx="1">
                  <c:v>Economy</c:v>
                </c:pt>
                <c:pt idx="2">
                  <c:v>Politics</c:v>
                </c:pt>
                <c:pt idx="3">
                  <c:v>Society</c:v>
                </c:pt>
                <c:pt idx="4">
                  <c:v>Sport</c:v>
                </c:pt>
              </c:strCache>
            </c:strRef>
          </c:cat>
          <c:val>
            <c:numRef>
              <c:f>Sheet1!$C$2:$C$6</c:f>
              <c:numCache>
                <c:formatCode>General</c:formatCode>
                <c:ptCount val="5"/>
                <c:pt idx="0">
                  <c:v>0.96599999999999997</c:v>
                </c:pt>
                <c:pt idx="1">
                  <c:v>0.93100000000000005</c:v>
                </c:pt>
                <c:pt idx="2">
                  <c:v>0.91900000000000004</c:v>
                </c:pt>
                <c:pt idx="3">
                  <c:v>0.997</c:v>
                </c:pt>
                <c:pt idx="4">
                  <c:v>0.99299999999999999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Random Forest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Art</c:v>
                </c:pt>
                <c:pt idx="1">
                  <c:v>Economy</c:v>
                </c:pt>
                <c:pt idx="2">
                  <c:v>Politics</c:v>
                </c:pt>
                <c:pt idx="3">
                  <c:v>Society</c:v>
                </c:pt>
                <c:pt idx="4">
                  <c:v>Sport</c:v>
                </c:pt>
              </c:strCache>
            </c:strRef>
          </c:cat>
          <c:val>
            <c:numRef>
              <c:f>Sheet1!$D$2:$D$6</c:f>
              <c:numCache>
                <c:formatCode>General</c:formatCode>
                <c:ptCount val="5"/>
                <c:pt idx="0">
                  <c:v>0.92400000000000004</c:v>
                </c:pt>
                <c:pt idx="1">
                  <c:v>0.91800000000000004</c:v>
                </c:pt>
                <c:pt idx="2">
                  <c:v>0.88900000000000001</c:v>
                </c:pt>
                <c:pt idx="3">
                  <c:v>0.997</c:v>
                </c:pt>
                <c:pt idx="4">
                  <c:v>0.96299999999999997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Average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Art</c:v>
                </c:pt>
                <c:pt idx="1">
                  <c:v>Economy</c:v>
                </c:pt>
                <c:pt idx="2">
                  <c:v>Politics</c:v>
                </c:pt>
                <c:pt idx="3">
                  <c:v>Society</c:v>
                </c:pt>
                <c:pt idx="4">
                  <c:v>Sport</c:v>
                </c:pt>
              </c:strCache>
            </c:strRef>
          </c:cat>
          <c:val>
            <c:numRef>
              <c:f>Sheet1!$E$2:$E$6</c:f>
              <c:numCache>
                <c:formatCode>General</c:formatCode>
                <c:ptCount val="5"/>
                <c:pt idx="0">
                  <c:v>0.95800000000000007</c:v>
                </c:pt>
                <c:pt idx="1">
                  <c:v>0.93233333333333335</c:v>
                </c:pt>
                <c:pt idx="2">
                  <c:v>0.91766666666666674</c:v>
                </c:pt>
                <c:pt idx="3">
                  <c:v>0.997</c:v>
                </c:pt>
                <c:pt idx="4">
                  <c:v>0.98099999999999998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466657712"/>
        <c:axId val="1466658800"/>
      </c:barChart>
      <c:catAx>
        <c:axId val="1466657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6658800"/>
        <c:crosses val="autoZero"/>
        <c:auto val="1"/>
        <c:lblAlgn val="ctr"/>
        <c:lblOffset val="100"/>
        <c:noMultiLvlLbl val="0"/>
      </c:catAx>
      <c:valAx>
        <c:axId val="146665880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666577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A72845D-2419-4EE8-8FF8-5B3E3DCE8C26}" type="doc">
      <dgm:prSet loTypeId="urn:microsoft.com/office/officeart/2005/8/layout/orgChart1" loCatId="hierarchy" qsTypeId="urn:microsoft.com/office/officeart/2005/8/quickstyle/simple5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9758B319-1CD2-4CA5-B86C-5AD4D3A197B6}">
      <dgm:prSet phldrT="[Text]"/>
      <dgm:spPr/>
      <dgm:t>
        <a:bodyPr/>
        <a:lstStyle/>
        <a:p>
          <a:r>
            <a:rPr lang="en-US" dirty="0" smtClean="0"/>
            <a:t>Arabic Newspaper</a:t>
          </a:r>
          <a:endParaRPr lang="en-US" dirty="0"/>
        </a:p>
      </dgm:t>
    </dgm:pt>
    <dgm:pt modelId="{A9AF10D6-8C5B-4769-8390-0B53B711EB94}" type="parTrans" cxnId="{7B75AB50-6FEA-428F-8C68-134E3596DE2B}">
      <dgm:prSet/>
      <dgm:spPr/>
      <dgm:t>
        <a:bodyPr/>
        <a:lstStyle/>
        <a:p>
          <a:endParaRPr lang="en-US"/>
        </a:p>
      </dgm:t>
    </dgm:pt>
    <dgm:pt modelId="{DA135447-6C5F-4007-A422-3A8CCB6A9E68}" type="sibTrans" cxnId="{7B75AB50-6FEA-428F-8C68-134E3596DE2B}">
      <dgm:prSet/>
      <dgm:spPr/>
      <dgm:t>
        <a:bodyPr/>
        <a:lstStyle/>
        <a:p>
          <a:endParaRPr lang="en-US"/>
        </a:p>
      </dgm:t>
    </dgm:pt>
    <dgm:pt modelId="{0D4CE726-CA2E-416F-887A-23D3679B3E03}">
      <dgm:prSet phldrT="[Text]"/>
      <dgm:spPr/>
      <dgm:t>
        <a:bodyPr/>
        <a:lstStyle/>
        <a:p>
          <a:r>
            <a:rPr lang="en-US" dirty="0"/>
            <a:t>Economy</a:t>
          </a:r>
        </a:p>
      </dgm:t>
    </dgm:pt>
    <dgm:pt modelId="{1A8C0ED2-719F-4873-BC3F-D9AE2ABD3B74}" type="parTrans" cxnId="{E884D24B-7464-44B5-960C-DA083CB7B9AF}">
      <dgm:prSet/>
      <dgm:spPr/>
      <dgm:t>
        <a:bodyPr/>
        <a:lstStyle/>
        <a:p>
          <a:endParaRPr lang="en-US"/>
        </a:p>
      </dgm:t>
    </dgm:pt>
    <dgm:pt modelId="{FACA5905-3557-408A-BD18-AF69269B04C4}" type="sibTrans" cxnId="{E884D24B-7464-44B5-960C-DA083CB7B9AF}">
      <dgm:prSet/>
      <dgm:spPr/>
      <dgm:t>
        <a:bodyPr/>
        <a:lstStyle/>
        <a:p>
          <a:endParaRPr lang="en-US"/>
        </a:p>
      </dgm:t>
    </dgm:pt>
    <dgm:pt modelId="{6136CB76-2FAB-4368-8F2E-2E2730C3A059}">
      <dgm:prSet phldrT="[Text]"/>
      <dgm:spPr/>
      <dgm:t>
        <a:bodyPr/>
        <a:lstStyle/>
        <a:p>
          <a:r>
            <a:rPr lang="en-US" dirty="0"/>
            <a:t>Politics</a:t>
          </a:r>
        </a:p>
      </dgm:t>
    </dgm:pt>
    <dgm:pt modelId="{CF42F48F-5C39-4DDA-B668-C93BCF2EB167}" type="parTrans" cxnId="{9FA433BA-EF3D-4FDD-BFC8-BB32060E849B}">
      <dgm:prSet/>
      <dgm:spPr/>
      <dgm:t>
        <a:bodyPr/>
        <a:lstStyle/>
        <a:p>
          <a:endParaRPr lang="en-US"/>
        </a:p>
      </dgm:t>
    </dgm:pt>
    <dgm:pt modelId="{56A35722-72E2-4B96-9EE5-0D9991E253B9}" type="sibTrans" cxnId="{9FA433BA-EF3D-4FDD-BFC8-BB32060E849B}">
      <dgm:prSet/>
      <dgm:spPr/>
      <dgm:t>
        <a:bodyPr/>
        <a:lstStyle/>
        <a:p>
          <a:endParaRPr lang="en-US"/>
        </a:p>
      </dgm:t>
    </dgm:pt>
    <dgm:pt modelId="{245D8FF4-1BA4-4C3F-B0A4-8609595DC969}">
      <dgm:prSet phldrT="[Text]"/>
      <dgm:spPr/>
      <dgm:t>
        <a:bodyPr/>
        <a:lstStyle/>
        <a:p>
          <a:r>
            <a:rPr lang="en-US" dirty="0"/>
            <a:t>Society</a:t>
          </a:r>
        </a:p>
      </dgm:t>
    </dgm:pt>
    <dgm:pt modelId="{71C059C4-B73A-4652-8889-BBD82216BE66}" type="parTrans" cxnId="{E37D6127-CFD7-4B75-85B6-2C6591838E10}">
      <dgm:prSet/>
      <dgm:spPr/>
      <dgm:t>
        <a:bodyPr/>
        <a:lstStyle/>
        <a:p>
          <a:endParaRPr lang="en-US"/>
        </a:p>
      </dgm:t>
    </dgm:pt>
    <dgm:pt modelId="{D504F52E-056C-4B48-AD07-38FE9C2B472A}" type="sibTrans" cxnId="{E37D6127-CFD7-4B75-85B6-2C6591838E10}">
      <dgm:prSet/>
      <dgm:spPr/>
      <dgm:t>
        <a:bodyPr/>
        <a:lstStyle/>
        <a:p>
          <a:endParaRPr lang="en-US"/>
        </a:p>
      </dgm:t>
    </dgm:pt>
    <dgm:pt modelId="{3E9E66EF-80CB-40C0-BAB6-4B322E69DAEB}">
      <dgm:prSet phldrT="[Text]"/>
      <dgm:spPr/>
      <dgm:t>
        <a:bodyPr/>
        <a:lstStyle/>
        <a:p>
          <a:r>
            <a:rPr lang="en-US" dirty="0"/>
            <a:t>Sport</a:t>
          </a:r>
        </a:p>
      </dgm:t>
    </dgm:pt>
    <dgm:pt modelId="{D6EB306F-3E98-47A1-90A1-73DCD315D9E5}" type="parTrans" cxnId="{8DBC9D47-EB22-45F6-A5B9-4378D3B94A47}">
      <dgm:prSet/>
      <dgm:spPr/>
      <dgm:t>
        <a:bodyPr/>
        <a:lstStyle/>
        <a:p>
          <a:endParaRPr lang="en-US"/>
        </a:p>
      </dgm:t>
    </dgm:pt>
    <dgm:pt modelId="{3EB958C2-F4BD-4CA9-928B-FE5888753425}" type="sibTrans" cxnId="{8DBC9D47-EB22-45F6-A5B9-4378D3B94A47}">
      <dgm:prSet/>
      <dgm:spPr/>
      <dgm:t>
        <a:bodyPr/>
        <a:lstStyle/>
        <a:p>
          <a:endParaRPr lang="en-US"/>
        </a:p>
      </dgm:t>
    </dgm:pt>
    <dgm:pt modelId="{803FDC89-0330-4CDF-BC88-A8AFE3AE46E1}">
      <dgm:prSet phldrT="[Text]"/>
      <dgm:spPr/>
      <dgm:t>
        <a:bodyPr/>
        <a:lstStyle/>
        <a:p>
          <a:r>
            <a:rPr lang="en-US" dirty="0" smtClean="0"/>
            <a:t>Art</a:t>
          </a:r>
          <a:endParaRPr lang="en-US" dirty="0"/>
        </a:p>
      </dgm:t>
    </dgm:pt>
    <dgm:pt modelId="{E2C4348E-D0A0-4D6E-B063-D927173659A7}" type="parTrans" cxnId="{53A28A29-AD84-4702-9ECF-ECBC7032CCFD}">
      <dgm:prSet/>
      <dgm:spPr/>
      <dgm:t>
        <a:bodyPr/>
        <a:lstStyle/>
        <a:p>
          <a:endParaRPr lang="en-US"/>
        </a:p>
      </dgm:t>
    </dgm:pt>
    <dgm:pt modelId="{CD23F960-20B4-4C18-B2E1-F77810F8FCE5}" type="sibTrans" cxnId="{53A28A29-AD84-4702-9ECF-ECBC7032CCFD}">
      <dgm:prSet/>
      <dgm:spPr/>
      <dgm:t>
        <a:bodyPr/>
        <a:lstStyle/>
        <a:p>
          <a:endParaRPr lang="en-US"/>
        </a:p>
      </dgm:t>
    </dgm:pt>
    <dgm:pt modelId="{5FDA6AC9-B322-43E6-A069-160B6A72FB23}">
      <dgm:prSet phldrT="[Text]"/>
      <dgm:spPr/>
      <dgm:t>
        <a:bodyPr/>
        <a:lstStyle/>
        <a:p>
          <a:r>
            <a:rPr lang="en-US" dirty="0" smtClean="0"/>
            <a:t>150 instances </a:t>
          </a:r>
        </a:p>
        <a:p>
          <a:r>
            <a:rPr lang="en-US" dirty="0" smtClean="0"/>
            <a:t>(Al-Raya)</a:t>
          </a:r>
          <a:endParaRPr lang="en-US" dirty="0"/>
        </a:p>
      </dgm:t>
    </dgm:pt>
    <dgm:pt modelId="{61581472-2837-4C23-9E52-78A59E07694D}" type="parTrans" cxnId="{93A72E7C-3763-433C-A4D7-9B763DC73BA6}">
      <dgm:prSet/>
      <dgm:spPr/>
      <dgm:t>
        <a:bodyPr/>
        <a:lstStyle/>
        <a:p>
          <a:endParaRPr lang="en-US"/>
        </a:p>
      </dgm:t>
    </dgm:pt>
    <dgm:pt modelId="{F578028E-2CAF-4768-BF85-C6244D7740C9}" type="sibTrans" cxnId="{93A72E7C-3763-433C-A4D7-9B763DC73BA6}">
      <dgm:prSet/>
      <dgm:spPr/>
      <dgm:t>
        <a:bodyPr/>
        <a:lstStyle/>
        <a:p>
          <a:endParaRPr lang="en-US"/>
        </a:p>
      </dgm:t>
    </dgm:pt>
    <dgm:pt modelId="{C4A23484-1BBC-4F37-9D61-156605C87E78}">
      <dgm:prSet phldrT="[Text]"/>
      <dgm:spPr/>
      <dgm:t>
        <a:bodyPr/>
        <a:lstStyle/>
        <a:p>
          <a:r>
            <a:rPr lang="en-US" dirty="0" smtClean="0"/>
            <a:t>150 instances </a:t>
          </a:r>
        </a:p>
        <a:p>
          <a:r>
            <a:rPr lang="en-US" dirty="0" smtClean="0"/>
            <a:t>(QNA)</a:t>
          </a:r>
          <a:endParaRPr lang="en-US" dirty="0"/>
        </a:p>
      </dgm:t>
    </dgm:pt>
    <dgm:pt modelId="{08B9B560-28B7-459F-80D7-2558AB495C2E}" type="parTrans" cxnId="{CB1292B8-240E-4764-AA44-C7DFA7AD5B8B}">
      <dgm:prSet/>
      <dgm:spPr/>
      <dgm:t>
        <a:bodyPr/>
        <a:lstStyle/>
        <a:p>
          <a:endParaRPr lang="en-US"/>
        </a:p>
      </dgm:t>
    </dgm:pt>
    <dgm:pt modelId="{97FB1029-C821-45B6-BBD4-2C369B5E12A1}" type="sibTrans" cxnId="{CB1292B8-240E-4764-AA44-C7DFA7AD5B8B}">
      <dgm:prSet/>
      <dgm:spPr/>
      <dgm:t>
        <a:bodyPr/>
        <a:lstStyle/>
        <a:p>
          <a:endParaRPr lang="en-US"/>
        </a:p>
      </dgm:t>
    </dgm:pt>
    <dgm:pt modelId="{90C986D1-C32E-4610-840C-7CBAA2EB60A2}">
      <dgm:prSet phldrT="[Text]"/>
      <dgm:spPr/>
      <dgm:t>
        <a:bodyPr/>
        <a:lstStyle/>
        <a:p>
          <a:r>
            <a:rPr lang="en-US" dirty="0" smtClean="0"/>
            <a:t>150 instances </a:t>
          </a:r>
        </a:p>
        <a:p>
          <a:r>
            <a:rPr lang="en-US" dirty="0" smtClean="0"/>
            <a:t>(QNA)</a:t>
          </a:r>
          <a:endParaRPr lang="en-US" dirty="0"/>
        </a:p>
      </dgm:t>
    </dgm:pt>
    <dgm:pt modelId="{F18E692D-2DA1-4E02-98AC-11EA421A2197}" type="parTrans" cxnId="{6F39C6EE-A4BA-41F3-AE3E-70D9B68E2D75}">
      <dgm:prSet/>
      <dgm:spPr/>
      <dgm:t>
        <a:bodyPr/>
        <a:lstStyle/>
        <a:p>
          <a:endParaRPr lang="en-US"/>
        </a:p>
      </dgm:t>
    </dgm:pt>
    <dgm:pt modelId="{FE60534D-BB55-4404-ACDD-E1C62D1CD532}" type="sibTrans" cxnId="{6F39C6EE-A4BA-41F3-AE3E-70D9B68E2D75}">
      <dgm:prSet/>
      <dgm:spPr/>
      <dgm:t>
        <a:bodyPr/>
        <a:lstStyle/>
        <a:p>
          <a:endParaRPr lang="en-US"/>
        </a:p>
      </dgm:t>
    </dgm:pt>
    <dgm:pt modelId="{7700A142-7225-4120-AF1F-E6D4C2E36A31}">
      <dgm:prSet phldrT="[Text]"/>
      <dgm:spPr/>
      <dgm:t>
        <a:bodyPr/>
        <a:lstStyle/>
        <a:p>
          <a:r>
            <a:rPr lang="en-US" dirty="0" smtClean="0"/>
            <a:t>150 instances </a:t>
          </a:r>
        </a:p>
        <a:p>
          <a:r>
            <a:rPr lang="en-US" dirty="0" smtClean="0"/>
            <a:t>(Al-Raya)</a:t>
          </a:r>
          <a:endParaRPr lang="en-US" dirty="0"/>
        </a:p>
      </dgm:t>
    </dgm:pt>
    <dgm:pt modelId="{753E0C03-24B0-4DF6-ACE4-8740939093CB}" type="parTrans" cxnId="{0FE557B1-B3C3-4CD9-A114-53C7252621DE}">
      <dgm:prSet/>
      <dgm:spPr/>
      <dgm:t>
        <a:bodyPr/>
        <a:lstStyle/>
        <a:p>
          <a:endParaRPr lang="en-US"/>
        </a:p>
      </dgm:t>
    </dgm:pt>
    <dgm:pt modelId="{3ED9F1CF-A24C-43BD-9B57-9A655F3AEAD0}" type="sibTrans" cxnId="{0FE557B1-B3C3-4CD9-A114-53C7252621DE}">
      <dgm:prSet/>
      <dgm:spPr/>
      <dgm:t>
        <a:bodyPr/>
        <a:lstStyle/>
        <a:p>
          <a:endParaRPr lang="en-US"/>
        </a:p>
      </dgm:t>
    </dgm:pt>
    <dgm:pt modelId="{FB760DD9-A74D-478F-A9BC-CAD4ED42E6D5}">
      <dgm:prSet phldrT="[Text]"/>
      <dgm:spPr/>
      <dgm:t>
        <a:bodyPr/>
        <a:lstStyle/>
        <a:p>
          <a:r>
            <a:rPr lang="en-US" dirty="0" smtClean="0"/>
            <a:t>150 instances </a:t>
          </a:r>
        </a:p>
        <a:p>
          <a:r>
            <a:rPr lang="en-US" dirty="0" smtClean="0"/>
            <a:t>(QNA)</a:t>
          </a:r>
          <a:endParaRPr lang="en-US" dirty="0"/>
        </a:p>
      </dgm:t>
    </dgm:pt>
    <dgm:pt modelId="{B34AFEF5-535E-4E0B-8BA2-DEE30A1080EB}" type="parTrans" cxnId="{87E234F4-62CE-4721-85FA-09AD9D4A4CE9}">
      <dgm:prSet/>
      <dgm:spPr/>
      <dgm:t>
        <a:bodyPr/>
        <a:lstStyle/>
        <a:p>
          <a:endParaRPr lang="en-US"/>
        </a:p>
      </dgm:t>
    </dgm:pt>
    <dgm:pt modelId="{6F2BA66E-4EE3-454E-9749-A18A674E6738}" type="sibTrans" cxnId="{87E234F4-62CE-4721-85FA-09AD9D4A4CE9}">
      <dgm:prSet/>
      <dgm:spPr/>
      <dgm:t>
        <a:bodyPr/>
        <a:lstStyle/>
        <a:p>
          <a:endParaRPr lang="en-US"/>
        </a:p>
      </dgm:t>
    </dgm:pt>
    <dgm:pt modelId="{05ECE1CC-E2DB-412C-A696-F8DC9BC9CB07}" type="pres">
      <dgm:prSet presAssocID="{AA72845D-2419-4EE8-8FF8-5B3E3DCE8C26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0C866A9E-DAF1-41A8-8930-738E99158361}" type="pres">
      <dgm:prSet presAssocID="{9758B319-1CD2-4CA5-B86C-5AD4D3A197B6}" presName="hierRoot1" presStyleCnt="0">
        <dgm:presLayoutVars>
          <dgm:hierBranch val="init"/>
        </dgm:presLayoutVars>
      </dgm:prSet>
      <dgm:spPr/>
    </dgm:pt>
    <dgm:pt modelId="{05F5D160-C769-44B1-A257-3E9DFDA8C3CF}" type="pres">
      <dgm:prSet presAssocID="{9758B319-1CD2-4CA5-B86C-5AD4D3A197B6}" presName="rootComposite1" presStyleCnt="0"/>
      <dgm:spPr/>
    </dgm:pt>
    <dgm:pt modelId="{FC495725-16C7-4B87-813F-C070F919893E}" type="pres">
      <dgm:prSet presAssocID="{9758B319-1CD2-4CA5-B86C-5AD4D3A197B6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06670CD-A645-4F56-B466-3901AB0238FC}" type="pres">
      <dgm:prSet presAssocID="{9758B319-1CD2-4CA5-B86C-5AD4D3A197B6}" presName="rootConnector1" presStyleLbl="node1" presStyleIdx="0" presStyleCnt="0"/>
      <dgm:spPr/>
      <dgm:t>
        <a:bodyPr/>
        <a:lstStyle/>
        <a:p>
          <a:endParaRPr lang="en-US"/>
        </a:p>
      </dgm:t>
    </dgm:pt>
    <dgm:pt modelId="{839FF4A5-900F-4EE9-912F-3C4DDD50CC3B}" type="pres">
      <dgm:prSet presAssocID="{9758B319-1CD2-4CA5-B86C-5AD4D3A197B6}" presName="hierChild2" presStyleCnt="0"/>
      <dgm:spPr/>
    </dgm:pt>
    <dgm:pt modelId="{F4D665F7-5837-4C50-B676-5F3B13E0234B}" type="pres">
      <dgm:prSet presAssocID="{E2C4348E-D0A0-4D6E-B063-D927173659A7}" presName="Name37" presStyleLbl="parChTrans1D2" presStyleIdx="0" presStyleCnt="5"/>
      <dgm:spPr/>
      <dgm:t>
        <a:bodyPr/>
        <a:lstStyle/>
        <a:p>
          <a:endParaRPr lang="en-US"/>
        </a:p>
      </dgm:t>
    </dgm:pt>
    <dgm:pt modelId="{50358EA9-1D53-442D-BCF3-A38F33637B15}" type="pres">
      <dgm:prSet presAssocID="{803FDC89-0330-4CDF-BC88-A8AFE3AE46E1}" presName="hierRoot2" presStyleCnt="0">
        <dgm:presLayoutVars>
          <dgm:hierBranch val="init"/>
        </dgm:presLayoutVars>
      </dgm:prSet>
      <dgm:spPr/>
    </dgm:pt>
    <dgm:pt modelId="{FA87CA2A-C4E5-474C-8C23-51BD48BD1114}" type="pres">
      <dgm:prSet presAssocID="{803FDC89-0330-4CDF-BC88-A8AFE3AE46E1}" presName="rootComposite" presStyleCnt="0"/>
      <dgm:spPr/>
    </dgm:pt>
    <dgm:pt modelId="{44FF79CE-55A9-4919-B471-2D974CA72BA2}" type="pres">
      <dgm:prSet presAssocID="{803FDC89-0330-4CDF-BC88-A8AFE3AE46E1}" presName="rootText" presStyleLbl="node2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C271817-CE7C-4A4E-8C1B-0082E5133277}" type="pres">
      <dgm:prSet presAssocID="{803FDC89-0330-4CDF-BC88-A8AFE3AE46E1}" presName="rootConnector" presStyleLbl="node2" presStyleIdx="0" presStyleCnt="5"/>
      <dgm:spPr/>
      <dgm:t>
        <a:bodyPr/>
        <a:lstStyle/>
        <a:p>
          <a:endParaRPr lang="en-US"/>
        </a:p>
      </dgm:t>
    </dgm:pt>
    <dgm:pt modelId="{06476F43-92D5-4954-BEB8-5F64ADBC8C25}" type="pres">
      <dgm:prSet presAssocID="{803FDC89-0330-4CDF-BC88-A8AFE3AE46E1}" presName="hierChild4" presStyleCnt="0"/>
      <dgm:spPr/>
    </dgm:pt>
    <dgm:pt modelId="{B3972245-E672-4D8E-81ED-50A49BB79D29}" type="pres">
      <dgm:prSet presAssocID="{61581472-2837-4C23-9E52-78A59E07694D}" presName="Name37" presStyleLbl="parChTrans1D3" presStyleIdx="0" presStyleCnt="5"/>
      <dgm:spPr/>
      <dgm:t>
        <a:bodyPr/>
        <a:lstStyle/>
        <a:p>
          <a:endParaRPr lang="en-US"/>
        </a:p>
      </dgm:t>
    </dgm:pt>
    <dgm:pt modelId="{BDB2533C-21A6-4957-A8C1-4C19D32A0327}" type="pres">
      <dgm:prSet presAssocID="{5FDA6AC9-B322-43E6-A069-160B6A72FB23}" presName="hierRoot2" presStyleCnt="0">
        <dgm:presLayoutVars>
          <dgm:hierBranch val="init"/>
        </dgm:presLayoutVars>
      </dgm:prSet>
      <dgm:spPr/>
    </dgm:pt>
    <dgm:pt modelId="{233A88DF-E8C8-4F27-BE36-D754127C0503}" type="pres">
      <dgm:prSet presAssocID="{5FDA6AC9-B322-43E6-A069-160B6A72FB23}" presName="rootComposite" presStyleCnt="0"/>
      <dgm:spPr/>
    </dgm:pt>
    <dgm:pt modelId="{D4A73C1A-0534-4086-B812-A9F577651FCB}" type="pres">
      <dgm:prSet presAssocID="{5FDA6AC9-B322-43E6-A069-160B6A72FB23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24BB8F9-8E52-4763-AA6D-81F3230F923E}" type="pres">
      <dgm:prSet presAssocID="{5FDA6AC9-B322-43E6-A069-160B6A72FB23}" presName="rootConnector" presStyleLbl="node3" presStyleIdx="0" presStyleCnt="5"/>
      <dgm:spPr/>
      <dgm:t>
        <a:bodyPr/>
        <a:lstStyle/>
        <a:p>
          <a:endParaRPr lang="en-US"/>
        </a:p>
      </dgm:t>
    </dgm:pt>
    <dgm:pt modelId="{9C346039-B4A1-45BB-910D-EE31748882C0}" type="pres">
      <dgm:prSet presAssocID="{5FDA6AC9-B322-43E6-A069-160B6A72FB23}" presName="hierChild4" presStyleCnt="0"/>
      <dgm:spPr/>
    </dgm:pt>
    <dgm:pt modelId="{358782D8-F1DB-46A1-A880-FFA7E7A51E4F}" type="pres">
      <dgm:prSet presAssocID="{5FDA6AC9-B322-43E6-A069-160B6A72FB23}" presName="hierChild5" presStyleCnt="0"/>
      <dgm:spPr/>
    </dgm:pt>
    <dgm:pt modelId="{7EE5CE30-0AE4-4D11-ACB3-0913C64725A4}" type="pres">
      <dgm:prSet presAssocID="{803FDC89-0330-4CDF-BC88-A8AFE3AE46E1}" presName="hierChild5" presStyleCnt="0"/>
      <dgm:spPr/>
    </dgm:pt>
    <dgm:pt modelId="{A22729F3-7532-4D06-9F92-0DA94BC39E30}" type="pres">
      <dgm:prSet presAssocID="{1A8C0ED2-719F-4873-BC3F-D9AE2ABD3B74}" presName="Name37" presStyleLbl="parChTrans1D2" presStyleIdx="1" presStyleCnt="5"/>
      <dgm:spPr/>
      <dgm:t>
        <a:bodyPr/>
        <a:lstStyle/>
        <a:p>
          <a:endParaRPr lang="en-US"/>
        </a:p>
      </dgm:t>
    </dgm:pt>
    <dgm:pt modelId="{8AC88A3A-54F1-4136-8CFB-761C521A8941}" type="pres">
      <dgm:prSet presAssocID="{0D4CE726-CA2E-416F-887A-23D3679B3E03}" presName="hierRoot2" presStyleCnt="0">
        <dgm:presLayoutVars>
          <dgm:hierBranch val="init"/>
        </dgm:presLayoutVars>
      </dgm:prSet>
      <dgm:spPr/>
    </dgm:pt>
    <dgm:pt modelId="{84CF8378-E4A6-410E-B576-BB7A81E306E3}" type="pres">
      <dgm:prSet presAssocID="{0D4CE726-CA2E-416F-887A-23D3679B3E03}" presName="rootComposite" presStyleCnt="0"/>
      <dgm:spPr/>
    </dgm:pt>
    <dgm:pt modelId="{0A3F2131-070F-48D7-9198-775C9DEF08D0}" type="pres">
      <dgm:prSet presAssocID="{0D4CE726-CA2E-416F-887A-23D3679B3E03}" presName="rootText" presStyleLbl="node2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1E89836-3F4D-481F-87A0-A7FD1544882D}" type="pres">
      <dgm:prSet presAssocID="{0D4CE726-CA2E-416F-887A-23D3679B3E03}" presName="rootConnector" presStyleLbl="node2" presStyleIdx="1" presStyleCnt="5"/>
      <dgm:spPr/>
      <dgm:t>
        <a:bodyPr/>
        <a:lstStyle/>
        <a:p>
          <a:endParaRPr lang="en-US"/>
        </a:p>
      </dgm:t>
    </dgm:pt>
    <dgm:pt modelId="{93523A49-2FC4-49D5-8F12-643DEC3EDD69}" type="pres">
      <dgm:prSet presAssocID="{0D4CE726-CA2E-416F-887A-23D3679B3E03}" presName="hierChild4" presStyleCnt="0"/>
      <dgm:spPr/>
    </dgm:pt>
    <dgm:pt modelId="{64973107-E7D1-469C-81FF-2890473EAFB3}" type="pres">
      <dgm:prSet presAssocID="{08B9B560-28B7-459F-80D7-2558AB495C2E}" presName="Name37" presStyleLbl="parChTrans1D3" presStyleIdx="1" presStyleCnt="5"/>
      <dgm:spPr/>
      <dgm:t>
        <a:bodyPr/>
        <a:lstStyle/>
        <a:p>
          <a:endParaRPr lang="en-US"/>
        </a:p>
      </dgm:t>
    </dgm:pt>
    <dgm:pt modelId="{C83F4767-02C7-4C81-BC58-AB1336C03090}" type="pres">
      <dgm:prSet presAssocID="{C4A23484-1BBC-4F37-9D61-156605C87E78}" presName="hierRoot2" presStyleCnt="0">
        <dgm:presLayoutVars>
          <dgm:hierBranch val="init"/>
        </dgm:presLayoutVars>
      </dgm:prSet>
      <dgm:spPr/>
    </dgm:pt>
    <dgm:pt modelId="{B1E20414-95D5-460D-8F7F-8B9F5085B416}" type="pres">
      <dgm:prSet presAssocID="{C4A23484-1BBC-4F37-9D61-156605C87E78}" presName="rootComposite" presStyleCnt="0"/>
      <dgm:spPr/>
    </dgm:pt>
    <dgm:pt modelId="{8D5F6DBC-F7BB-4E0C-9E27-E02E576A3E50}" type="pres">
      <dgm:prSet presAssocID="{C4A23484-1BBC-4F37-9D61-156605C87E78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2C63E67-57BB-47C7-8B86-3A39EE525B71}" type="pres">
      <dgm:prSet presAssocID="{C4A23484-1BBC-4F37-9D61-156605C87E78}" presName="rootConnector" presStyleLbl="node3" presStyleIdx="1" presStyleCnt="5"/>
      <dgm:spPr/>
      <dgm:t>
        <a:bodyPr/>
        <a:lstStyle/>
        <a:p>
          <a:endParaRPr lang="en-US"/>
        </a:p>
      </dgm:t>
    </dgm:pt>
    <dgm:pt modelId="{B789C2BA-5145-4AD0-ADEB-185F9C9CCC8D}" type="pres">
      <dgm:prSet presAssocID="{C4A23484-1BBC-4F37-9D61-156605C87E78}" presName="hierChild4" presStyleCnt="0"/>
      <dgm:spPr/>
    </dgm:pt>
    <dgm:pt modelId="{D7A4F0C4-60BD-4F5F-8611-B9D617BE6674}" type="pres">
      <dgm:prSet presAssocID="{C4A23484-1BBC-4F37-9D61-156605C87E78}" presName="hierChild5" presStyleCnt="0"/>
      <dgm:spPr/>
    </dgm:pt>
    <dgm:pt modelId="{9E234814-DB20-484D-9DDF-2965E5030F02}" type="pres">
      <dgm:prSet presAssocID="{0D4CE726-CA2E-416F-887A-23D3679B3E03}" presName="hierChild5" presStyleCnt="0"/>
      <dgm:spPr/>
    </dgm:pt>
    <dgm:pt modelId="{05057334-1146-4007-9025-6B0E42BFFBB8}" type="pres">
      <dgm:prSet presAssocID="{CF42F48F-5C39-4DDA-B668-C93BCF2EB167}" presName="Name37" presStyleLbl="parChTrans1D2" presStyleIdx="2" presStyleCnt="5"/>
      <dgm:spPr/>
      <dgm:t>
        <a:bodyPr/>
        <a:lstStyle/>
        <a:p>
          <a:endParaRPr lang="en-US"/>
        </a:p>
      </dgm:t>
    </dgm:pt>
    <dgm:pt modelId="{75DFEC86-7123-4577-ABC5-7A90E49021F9}" type="pres">
      <dgm:prSet presAssocID="{6136CB76-2FAB-4368-8F2E-2E2730C3A059}" presName="hierRoot2" presStyleCnt="0">
        <dgm:presLayoutVars>
          <dgm:hierBranch val="init"/>
        </dgm:presLayoutVars>
      </dgm:prSet>
      <dgm:spPr/>
    </dgm:pt>
    <dgm:pt modelId="{D7AB57D9-6273-41F7-85A0-4315FA315F3D}" type="pres">
      <dgm:prSet presAssocID="{6136CB76-2FAB-4368-8F2E-2E2730C3A059}" presName="rootComposite" presStyleCnt="0"/>
      <dgm:spPr/>
    </dgm:pt>
    <dgm:pt modelId="{44B575E9-2655-4BD0-B5ED-6B67CA27752E}" type="pres">
      <dgm:prSet presAssocID="{6136CB76-2FAB-4368-8F2E-2E2730C3A059}" presName="rootText" presStyleLbl="node2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518C76E-F3D1-49E4-8763-B9977264DD2E}" type="pres">
      <dgm:prSet presAssocID="{6136CB76-2FAB-4368-8F2E-2E2730C3A059}" presName="rootConnector" presStyleLbl="node2" presStyleIdx="2" presStyleCnt="5"/>
      <dgm:spPr/>
      <dgm:t>
        <a:bodyPr/>
        <a:lstStyle/>
        <a:p>
          <a:endParaRPr lang="en-US"/>
        </a:p>
      </dgm:t>
    </dgm:pt>
    <dgm:pt modelId="{021CE27E-C2D1-4CFA-98AC-8EACBAF87267}" type="pres">
      <dgm:prSet presAssocID="{6136CB76-2FAB-4368-8F2E-2E2730C3A059}" presName="hierChild4" presStyleCnt="0"/>
      <dgm:spPr/>
    </dgm:pt>
    <dgm:pt modelId="{FE131407-60C4-4FEE-99A0-0B58324532E6}" type="pres">
      <dgm:prSet presAssocID="{F18E692D-2DA1-4E02-98AC-11EA421A2197}" presName="Name37" presStyleLbl="parChTrans1D3" presStyleIdx="2" presStyleCnt="5"/>
      <dgm:spPr/>
      <dgm:t>
        <a:bodyPr/>
        <a:lstStyle/>
        <a:p>
          <a:endParaRPr lang="en-US"/>
        </a:p>
      </dgm:t>
    </dgm:pt>
    <dgm:pt modelId="{B049C912-93B1-4C43-A672-D3D90073A491}" type="pres">
      <dgm:prSet presAssocID="{90C986D1-C32E-4610-840C-7CBAA2EB60A2}" presName="hierRoot2" presStyleCnt="0">
        <dgm:presLayoutVars>
          <dgm:hierBranch val="init"/>
        </dgm:presLayoutVars>
      </dgm:prSet>
      <dgm:spPr/>
    </dgm:pt>
    <dgm:pt modelId="{6E64743F-9B89-4B98-977A-581983295909}" type="pres">
      <dgm:prSet presAssocID="{90C986D1-C32E-4610-840C-7CBAA2EB60A2}" presName="rootComposite" presStyleCnt="0"/>
      <dgm:spPr/>
    </dgm:pt>
    <dgm:pt modelId="{4A02BF90-4343-4B2D-973C-ADB7C3200E55}" type="pres">
      <dgm:prSet presAssocID="{90C986D1-C32E-4610-840C-7CBAA2EB60A2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18002FFF-DF0D-44CE-99D5-D9D9B5F9E973}" type="pres">
      <dgm:prSet presAssocID="{90C986D1-C32E-4610-840C-7CBAA2EB60A2}" presName="rootConnector" presStyleLbl="node3" presStyleIdx="2" presStyleCnt="5"/>
      <dgm:spPr/>
      <dgm:t>
        <a:bodyPr/>
        <a:lstStyle/>
        <a:p>
          <a:endParaRPr lang="en-US"/>
        </a:p>
      </dgm:t>
    </dgm:pt>
    <dgm:pt modelId="{CDA58791-7740-4F50-915B-238A7EE03901}" type="pres">
      <dgm:prSet presAssocID="{90C986D1-C32E-4610-840C-7CBAA2EB60A2}" presName="hierChild4" presStyleCnt="0"/>
      <dgm:spPr/>
    </dgm:pt>
    <dgm:pt modelId="{27EAF89C-A5E9-4946-9F58-43C1330F45DD}" type="pres">
      <dgm:prSet presAssocID="{90C986D1-C32E-4610-840C-7CBAA2EB60A2}" presName="hierChild5" presStyleCnt="0"/>
      <dgm:spPr/>
    </dgm:pt>
    <dgm:pt modelId="{CDD00ADD-CC51-4F61-A769-76478B2CB29C}" type="pres">
      <dgm:prSet presAssocID="{6136CB76-2FAB-4368-8F2E-2E2730C3A059}" presName="hierChild5" presStyleCnt="0"/>
      <dgm:spPr/>
    </dgm:pt>
    <dgm:pt modelId="{2F142C39-E35C-4F88-9B0B-65B323D8D700}" type="pres">
      <dgm:prSet presAssocID="{71C059C4-B73A-4652-8889-BBD82216BE66}" presName="Name37" presStyleLbl="parChTrans1D2" presStyleIdx="3" presStyleCnt="5"/>
      <dgm:spPr/>
      <dgm:t>
        <a:bodyPr/>
        <a:lstStyle/>
        <a:p>
          <a:endParaRPr lang="en-US"/>
        </a:p>
      </dgm:t>
    </dgm:pt>
    <dgm:pt modelId="{05F099ED-B666-458B-AFC7-97E299106892}" type="pres">
      <dgm:prSet presAssocID="{245D8FF4-1BA4-4C3F-B0A4-8609595DC969}" presName="hierRoot2" presStyleCnt="0">
        <dgm:presLayoutVars>
          <dgm:hierBranch val="init"/>
        </dgm:presLayoutVars>
      </dgm:prSet>
      <dgm:spPr/>
    </dgm:pt>
    <dgm:pt modelId="{B2423003-BFF2-4B7C-ADDF-B186576A1E62}" type="pres">
      <dgm:prSet presAssocID="{245D8FF4-1BA4-4C3F-B0A4-8609595DC969}" presName="rootComposite" presStyleCnt="0"/>
      <dgm:spPr/>
    </dgm:pt>
    <dgm:pt modelId="{880F72BE-2E44-4CCE-9DEF-245613CEE2B4}" type="pres">
      <dgm:prSet presAssocID="{245D8FF4-1BA4-4C3F-B0A4-8609595DC969}" presName="rootText" presStyleLbl="node2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737A525-ED83-4A34-838D-4457FAB1A691}" type="pres">
      <dgm:prSet presAssocID="{245D8FF4-1BA4-4C3F-B0A4-8609595DC969}" presName="rootConnector" presStyleLbl="node2" presStyleIdx="3" presStyleCnt="5"/>
      <dgm:spPr/>
      <dgm:t>
        <a:bodyPr/>
        <a:lstStyle/>
        <a:p>
          <a:endParaRPr lang="en-US"/>
        </a:p>
      </dgm:t>
    </dgm:pt>
    <dgm:pt modelId="{D58E34AD-4CF9-4D1F-BE49-887754B7E942}" type="pres">
      <dgm:prSet presAssocID="{245D8FF4-1BA4-4C3F-B0A4-8609595DC969}" presName="hierChild4" presStyleCnt="0"/>
      <dgm:spPr/>
    </dgm:pt>
    <dgm:pt modelId="{20C1ABE9-DA1C-46E5-ACA5-A0A2D33C38C2}" type="pres">
      <dgm:prSet presAssocID="{753E0C03-24B0-4DF6-ACE4-8740939093CB}" presName="Name37" presStyleLbl="parChTrans1D3" presStyleIdx="3" presStyleCnt="5"/>
      <dgm:spPr/>
      <dgm:t>
        <a:bodyPr/>
        <a:lstStyle/>
        <a:p>
          <a:endParaRPr lang="en-US"/>
        </a:p>
      </dgm:t>
    </dgm:pt>
    <dgm:pt modelId="{4BE84CF5-8FB0-4106-B202-21331F7B2C85}" type="pres">
      <dgm:prSet presAssocID="{7700A142-7225-4120-AF1F-E6D4C2E36A31}" presName="hierRoot2" presStyleCnt="0">
        <dgm:presLayoutVars>
          <dgm:hierBranch val="init"/>
        </dgm:presLayoutVars>
      </dgm:prSet>
      <dgm:spPr/>
    </dgm:pt>
    <dgm:pt modelId="{1D176B7D-8192-4155-8E6E-134370C178A5}" type="pres">
      <dgm:prSet presAssocID="{7700A142-7225-4120-AF1F-E6D4C2E36A31}" presName="rootComposite" presStyleCnt="0"/>
      <dgm:spPr/>
    </dgm:pt>
    <dgm:pt modelId="{B0E314E7-5815-4730-93BB-64B77AF1D93C}" type="pres">
      <dgm:prSet presAssocID="{7700A142-7225-4120-AF1F-E6D4C2E36A31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4AE1C5A-F715-4F89-9AB3-38D55A792618}" type="pres">
      <dgm:prSet presAssocID="{7700A142-7225-4120-AF1F-E6D4C2E36A31}" presName="rootConnector" presStyleLbl="node3" presStyleIdx="3" presStyleCnt="5"/>
      <dgm:spPr/>
      <dgm:t>
        <a:bodyPr/>
        <a:lstStyle/>
        <a:p>
          <a:endParaRPr lang="en-US"/>
        </a:p>
      </dgm:t>
    </dgm:pt>
    <dgm:pt modelId="{FDF082DD-83A0-4B21-A97F-3ABD485BC428}" type="pres">
      <dgm:prSet presAssocID="{7700A142-7225-4120-AF1F-E6D4C2E36A31}" presName="hierChild4" presStyleCnt="0"/>
      <dgm:spPr/>
    </dgm:pt>
    <dgm:pt modelId="{96AD426D-7C6A-4D0D-A908-28C6221BF703}" type="pres">
      <dgm:prSet presAssocID="{7700A142-7225-4120-AF1F-E6D4C2E36A31}" presName="hierChild5" presStyleCnt="0"/>
      <dgm:spPr/>
    </dgm:pt>
    <dgm:pt modelId="{F0C52520-7972-4D79-8860-4CDF60F1967B}" type="pres">
      <dgm:prSet presAssocID="{245D8FF4-1BA4-4C3F-B0A4-8609595DC969}" presName="hierChild5" presStyleCnt="0"/>
      <dgm:spPr/>
    </dgm:pt>
    <dgm:pt modelId="{81BF6689-BA17-41AB-925E-F9D61A71BA71}" type="pres">
      <dgm:prSet presAssocID="{D6EB306F-3E98-47A1-90A1-73DCD315D9E5}" presName="Name37" presStyleLbl="parChTrans1D2" presStyleIdx="4" presStyleCnt="5"/>
      <dgm:spPr/>
      <dgm:t>
        <a:bodyPr/>
        <a:lstStyle/>
        <a:p>
          <a:endParaRPr lang="en-US"/>
        </a:p>
      </dgm:t>
    </dgm:pt>
    <dgm:pt modelId="{B26ED488-F93D-4B09-9805-1CAE4FBBA081}" type="pres">
      <dgm:prSet presAssocID="{3E9E66EF-80CB-40C0-BAB6-4B322E69DAEB}" presName="hierRoot2" presStyleCnt="0">
        <dgm:presLayoutVars>
          <dgm:hierBranch val="init"/>
        </dgm:presLayoutVars>
      </dgm:prSet>
      <dgm:spPr/>
    </dgm:pt>
    <dgm:pt modelId="{221C0A48-AC7B-402A-8DAE-05802F856DD0}" type="pres">
      <dgm:prSet presAssocID="{3E9E66EF-80CB-40C0-BAB6-4B322E69DAEB}" presName="rootComposite" presStyleCnt="0"/>
      <dgm:spPr/>
    </dgm:pt>
    <dgm:pt modelId="{19B2C1AC-7BD0-4015-B9C0-3C418D19B474}" type="pres">
      <dgm:prSet presAssocID="{3E9E66EF-80CB-40C0-BAB6-4B322E69DAEB}" presName="rootText" presStyleLbl="node2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AFDCD6A-2C9B-4C27-B708-57400A08AB8B}" type="pres">
      <dgm:prSet presAssocID="{3E9E66EF-80CB-40C0-BAB6-4B322E69DAEB}" presName="rootConnector" presStyleLbl="node2" presStyleIdx="4" presStyleCnt="5"/>
      <dgm:spPr/>
      <dgm:t>
        <a:bodyPr/>
        <a:lstStyle/>
        <a:p>
          <a:endParaRPr lang="en-US"/>
        </a:p>
      </dgm:t>
    </dgm:pt>
    <dgm:pt modelId="{2AAFCC9E-900E-448E-8513-2AB174162BFE}" type="pres">
      <dgm:prSet presAssocID="{3E9E66EF-80CB-40C0-BAB6-4B322E69DAEB}" presName="hierChild4" presStyleCnt="0"/>
      <dgm:spPr/>
    </dgm:pt>
    <dgm:pt modelId="{ECEE5AFB-5803-4B4F-8ED3-6D2C9BDBCE0A}" type="pres">
      <dgm:prSet presAssocID="{B34AFEF5-535E-4E0B-8BA2-DEE30A1080EB}" presName="Name37" presStyleLbl="parChTrans1D3" presStyleIdx="4" presStyleCnt="5"/>
      <dgm:spPr/>
      <dgm:t>
        <a:bodyPr/>
        <a:lstStyle/>
        <a:p>
          <a:endParaRPr lang="en-US"/>
        </a:p>
      </dgm:t>
    </dgm:pt>
    <dgm:pt modelId="{87AFC600-EB47-46A5-A52C-EE37761CA256}" type="pres">
      <dgm:prSet presAssocID="{FB760DD9-A74D-478F-A9BC-CAD4ED42E6D5}" presName="hierRoot2" presStyleCnt="0">
        <dgm:presLayoutVars>
          <dgm:hierBranch val="init"/>
        </dgm:presLayoutVars>
      </dgm:prSet>
      <dgm:spPr/>
    </dgm:pt>
    <dgm:pt modelId="{9CD984B0-E7D9-4B1B-95C9-BEA0CA24F5F2}" type="pres">
      <dgm:prSet presAssocID="{FB760DD9-A74D-478F-A9BC-CAD4ED42E6D5}" presName="rootComposite" presStyleCnt="0"/>
      <dgm:spPr/>
    </dgm:pt>
    <dgm:pt modelId="{06E388A8-B575-479F-9838-B1C4985864BB}" type="pres">
      <dgm:prSet presAssocID="{FB760DD9-A74D-478F-A9BC-CAD4ED42E6D5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F1A8CE4-1184-4E90-867C-37050B3E6D9E}" type="pres">
      <dgm:prSet presAssocID="{FB760DD9-A74D-478F-A9BC-CAD4ED42E6D5}" presName="rootConnector" presStyleLbl="node3" presStyleIdx="4" presStyleCnt="5"/>
      <dgm:spPr/>
      <dgm:t>
        <a:bodyPr/>
        <a:lstStyle/>
        <a:p>
          <a:endParaRPr lang="en-US"/>
        </a:p>
      </dgm:t>
    </dgm:pt>
    <dgm:pt modelId="{FEF0CB8A-DA01-43F4-9D54-DF3ECE25094A}" type="pres">
      <dgm:prSet presAssocID="{FB760DD9-A74D-478F-A9BC-CAD4ED42E6D5}" presName="hierChild4" presStyleCnt="0"/>
      <dgm:spPr/>
    </dgm:pt>
    <dgm:pt modelId="{D926C1F9-0F3F-4044-BA62-64B78A1E8ACD}" type="pres">
      <dgm:prSet presAssocID="{FB760DD9-A74D-478F-A9BC-CAD4ED42E6D5}" presName="hierChild5" presStyleCnt="0"/>
      <dgm:spPr/>
    </dgm:pt>
    <dgm:pt modelId="{1FC66414-B15C-45F3-BCC0-843E2235D766}" type="pres">
      <dgm:prSet presAssocID="{3E9E66EF-80CB-40C0-BAB6-4B322E69DAEB}" presName="hierChild5" presStyleCnt="0"/>
      <dgm:spPr/>
    </dgm:pt>
    <dgm:pt modelId="{13168A08-F72C-495A-AFB8-3573FB837B88}" type="pres">
      <dgm:prSet presAssocID="{9758B319-1CD2-4CA5-B86C-5AD4D3A197B6}" presName="hierChild3" presStyleCnt="0"/>
      <dgm:spPr/>
    </dgm:pt>
  </dgm:ptLst>
  <dgm:cxnLst>
    <dgm:cxn modelId="{2EBA356F-A1CD-47BF-ABFC-0BA03459C57D}" type="presOf" srcId="{753E0C03-24B0-4DF6-ACE4-8740939093CB}" destId="{20C1ABE9-DA1C-46E5-ACA5-A0A2D33C38C2}" srcOrd="0" destOrd="0" presId="urn:microsoft.com/office/officeart/2005/8/layout/orgChart1"/>
    <dgm:cxn modelId="{7B75AB50-6FEA-428F-8C68-134E3596DE2B}" srcId="{AA72845D-2419-4EE8-8FF8-5B3E3DCE8C26}" destId="{9758B319-1CD2-4CA5-B86C-5AD4D3A197B6}" srcOrd="0" destOrd="0" parTransId="{A9AF10D6-8C5B-4769-8390-0B53B711EB94}" sibTransId="{DA135447-6C5F-4007-A422-3A8CCB6A9E68}"/>
    <dgm:cxn modelId="{E37D6127-CFD7-4B75-85B6-2C6591838E10}" srcId="{9758B319-1CD2-4CA5-B86C-5AD4D3A197B6}" destId="{245D8FF4-1BA4-4C3F-B0A4-8609595DC969}" srcOrd="3" destOrd="0" parTransId="{71C059C4-B73A-4652-8889-BBD82216BE66}" sibTransId="{D504F52E-056C-4B48-AD07-38FE9C2B472A}"/>
    <dgm:cxn modelId="{361D1AE5-D288-4903-8C14-39A783B6056F}" type="presOf" srcId="{71C059C4-B73A-4652-8889-BBD82216BE66}" destId="{2F142C39-E35C-4F88-9B0B-65B323D8D700}" srcOrd="0" destOrd="0" presId="urn:microsoft.com/office/officeart/2005/8/layout/orgChart1"/>
    <dgm:cxn modelId="{E6ABEC83-ED25-4A5B-9D34-BCA3ABFF264C}" type="presOf" srcId="{803FDC89-0330-4CDF-BC88-A8AFE3AE46E1}" destId="{44FF79CE-55A9-4919-B471-2D974CA72BA2}" srcOrd="0" destOrd="0" presId="urn:microsoft.com/office/officeart/2005/8/layout/orgChart1"/>
    <dgm:cxn modelId="{04D5F1B3-C675-4CE3-B3FB-2EFD4CF8325F}" type="presOf" srcId="{3E9E66EF-80CB-40C0-BAB6-4B322E69DAEB}" destId="{19B2C1AC-7BD0-4015-B9C0-3C418D19B474}" srcOrd="0" destOrd="0" presId="urn:microsoft.com/office/officeart/2005/8/layout/orgChart1"/>
    <dgm:cxn modelId="{1F871DA7-B7C9-46BD-89E1-1B1FCD127069}" type="presOf" srcId="{5FDA6AC9-B322-43E6-A069-160B6A72FB23}" destId="{E24BB8F9-8E52-4763-AA6D-81F3230F923E}" srcOrd="1" destOrd="0" presId="urn:microsoft.com/office/officeart/2005/8/layout/orgChart1"/>
    <dgm:cxn modelId="{B837BC80-7D26-40BA-8D99-9BBF1D8B9B84}" type="presOf" srcId="{FB760DD9-A74D-478F-A9BC-CAD4ED42E6D5}" destId="{2F1A8CE4-1184-4E90-867C-37050B3E6D9E}" srcOrd="1" destOrd="0" presId="urn:microsoft.com/office/officeart/2005/8/layout/orgChart1"/>
    <dgm:cxn modelId="{8DBC9D47-EB22-45F6-A5B9-4378D3B94A47}" srcId="{9758B319-1CD2-4CA5-B86C-5AD4D3A197B6}" destId="{3E9E66EF-80CB-40C0-BAB6-4B322E69DAEB}" srcOrd="4" destOrd="0" parTransId="{D6EB306F-3E98-47A1-90A1-73DCD315D9E5}" sibTransId="{3EB958C2-F4BD-4CA9-928B-FE5888753425}"/>
    <dgm:cxn modelId="{6E440749-950F-40D4-A8F4-BD117174A70B}" type="presOf" srcId="{3E9E66EF-80CB-40C0-BAB6-4B322E69DAEB}" destId="{FAFDCD6A-2C9B-4C27-B708-57400A08AB8B}" srcOrd="1" destOrd="0" presId="urn:microsoft.com/office/officeart/2005/8/layout/orgChart1"/>
    <dgm:cxn modelId="{CB1292B8-240E-4764-AA44-C7DFA7AD5B8B}" srcId="{0D4CE726-CA2E-416F-887A-23D3679B3E03}" destId="{C4A23484-1BBC-4F37-9D61-156605C87E78}" srcOrd="0" destOrd="0" parTransId="{08B9B560-28B7-459F-80D7-2558AB495C2E}" sibTransId="{97FB1029-C821-45B6-BBD4-2C369B5E12A1}"/>
    <dgm:cxn modelId="{A1450921-914C-4F92-9CA1-E39E07E520D8}" type="presOf" srcId="{FB760DD9-A74D-478F-A9BC-CAD4ED42E6D5}" destId="{06E388A8-B575-479F-9838-B1C4985864BB}" srcOrd="0" destOrd="0" presId="urn:microsoft.com/office/officeart/2005/8/layout/orgChart1"/>
    <dgm:cxn modelId="{C5162A83-51EB-4DE8-89E9-1F54552944EB}" type="presOf" srcId="{08B9B560-28B7-459F-80D7-2558AB495C2E}" destId="{64973107-E7D1-469C-81FF-2890473EAFB3}" srcOrd="0" destOrd="0" presId="urn:microsoft.com/office/officeart/2005/8/layout/orgChart1"/>
    <dgm:cxn modelId="{48F69CDE-C61A-42CD-9003-D3F63AE3D99C}" type="presOf" srcId="{AA72845D-2419-4EE8-8FF8-5B3E3DCE8C26}" destId="{05ECE1CC-E2DB-412C-A696-F8DC9BC9CB07}" srcOrd="0" destOrd="0" presId="urn:microsoft.com/office/officeart/2005/8/layout/orgChart1"/>
    <dgm:cxn modelId="{7F1103D5-DF67-4755-B7D4-2238AD0508C4}" type="presOf" srcId="{9758B319-1CD2-4CA5-B86C-5AD4D3A197B6}" destId="{506670CD-A645-4F56-B466-3901AB0238FC}" srcOrd="1" destOrd="0" presId="urn:microsoft.com/office/officeart/2005/8/layout/orgChart1"/>
    <dgm:cxn modelId="{178A3C80-377C-42CF-9224-D21F5D62E031}" type="presOf" srcId="{61581472-2837-4C23-9E52-78A59E07694D}" destId="{B3972245-E672-4D8E-81ED-50A49BB79D29}" srcOrd="0" destOrd="0" presId="urn:microsoft.com/office/officeart/2005/8/layout/orgChart1"/>
    <dgm:cxn modelId="{981DF48E-BD6A-4814-A82A-11E063BE1860}" type="presOf" srcId="{1A8C0ED2-719F-4873-BC3F-D9AE2ABD3B74}" destId="{A22729F3-7532-4D06-9F92-0DA94BC39E30}" srcOrd="0" destOrd="0" presId="urn:microsoft.com/office/officeart/2005/8/layout/orgChart1"/>
    <dgm:cxn modelId="{86CFDF21-3693-4105-8728-95F9C625B431}" type="presOf" srcId="{245D8FF4-1BA4-4C3F-B0A4-8609595DC969}" destId="{880F72BE-2E44-4CCE-9DEF-245613CEE2B4}" srcOrd="0" destOrd="0" presId="urn:microsoft.com/office/officeart/2005/8/layout/orgChart1"/>
    <dgm:cxn modelId="{6F39C6EE-A4BA-41F3-AE3E-70D9B68E2D75}" srcId="{6136CB76-2FAB-4368-8F2E-2E2730C3A059}" destId="{90C986D1-C32E-4610-840C-7CBAA2EB60A2}" srcOrd="0" destOrd="0" parTransId="{F18E692D-2DA1-4E02-98AC-11EA421A2197}" sibTransId="{FE60534D-BB55-4404-ACDD-E1C62D1CD532}"/>
    <dgm:cxn modelId="{40C18955-A803-4BDF-9583-FF6CD1120EBF}" type="presOf" srcId="{7700A142-7225-4120-AF1F-E6D4C2E36A31}" destId="{24AE1C5A-F715-4F89-9AB3-38D55A792618}" srcOrd="1" destOrd="0" presId="urn:microsoft.com/office/officeart/2005/8/layout/orgChart1"/>
    <dgm:cxn modelId="{EC92EFA4-389A-4FC6-B203-F7203C4A9864}" type="presOf" srcId="{C4A23484-1BBC-4F37-9D61-156605C87E78}" destId="{22C63E67-57BB-47C7-8B86-3A39EE525B71}" srcOrd="1" destOrd="0" presId="urn:microsoft.com/office/officeart/2005/8/layout/orgChart1"/>
    <dgm:cxn modelId="{CFBDE6A9-5779-4182-B622-16476B15CD3A}" type="presOf" srcId="{5FDA6AC9-B322-43E6-A069-160B6A72FB23}" destId="{D4A73C1A-0534-4086-B812-A9F577651FCB}" srcOrd="0" destOrd="0" presId="urn:microsoft.com/office/officeart/2005/8/layout/orgChart1"/>
    <dgm:cxn modelId="{93A72E7C-3763-433C-A4D7-9B763DC73BA6}" srcId="{803FDC89-0330-4CDF-BC88-A8AFE3AE46E1}" destId="{5FDA6AC9-B322-43E6-A069-160B6A72FB23}" srcOrd="0" destOrd="0" parTransId="{61581472-2837-4C23-9E52-78A59E07694D}" sibTransId="{F578028E-2CAF-4768-BF85-C6244D7740C9}"/>
    <dgm:cxn modelId="{E450956D-961E-4B18-87D8-0B7024B2268B}" type="presOf" srcId="{CF42F48F-5C39-4DDA-B668-C93BCF2EB167}" destId="{05057334-1146-4007-9025-6B0E42BFFBB8}" srcOrd="0" destOrd="0" presId="urn:microsoft.com/office/officeart/2005/8/layout/orgChart1"/>
    <dgm:cxn modelId="{6343EA20-7A78-4C5D-9E79-2A95F5E6DB25}" type="presOf" srcId="{6136CB76-2FAB-4368-8F2E-2E2730C3A059}" destId="{44B575E9-2655-4BD0-B5ED-6B67CA27752E}" srcOrd="0" destOrd="0" presId="urn:microsoft.com/office/officeart/2005/8/layout/orgChart1"/>
    <dgm:cxn modelId="{0C99FA90-5BA1-4AD3-A3D3-D41DADF1C895}" type="presOf" srcId="{6136CB76-2FAB-4368-8F2E-2E2730C3A059}" destId="{2518C76E-F3D1-49E4-8763-B9977264DD2E}" srcOrd="1" destOrd="0" presId="urn:microsoft.com/office/officeart/2005/8/layout/orgChart1"/>
    <dgm:cxn modelId="{87E234F4-62CE-4721-85FA-09AD9D4A4CE9}" srcId="{3E9E66EF-80CB-40C0-BAB6-4B322E69DAEB}" destId="{FB760DD9-A74D-478F-A9BC-CAD4ED42E6D5}" srcOrd="0" destOrd="0" parTransId="{B34AFEF5-535E-4E0B-8BA2-DEE30A1080EB}" sibTransId="{6F2BA66E-4EE3-454E-9749-A18A674E6738}"/>
    <dgm:cxn modelId="{5EE8E41B-D332-43E3-B3C8-ED7286B9176B}" type="presOf" srcId="{C4A23484-1BBC-4F37-9D61-156605C87E78}" destId="{8D5F6DBC-F7BB-4E0C-9E27-E02E576A3E50}" srcOrd="0" destOrd="0" presId="urn:microsoft.com/office/officeart/2005/8/layout/orgChart1"/>
    <dgm:cxn modelId="{46370885-D2D6-4ED6-A3C8-75B594CDADE5}" type="presOf" srcId="{803FDC89-0330-4CDF-BC88-A8AFE3AE46E1}" destId="{DC271817-CE7C-4A4E-8C1B-0082E5133277}" srcOrd="1" destOrd="0" presId="urn:microsoft.com/office/officeart/2005/8/layout/orgChart1"/>
    <dgm:cxn modelId="{1B5D86ED-A805-4EDB-BE2A-89DCB33E3AC1}" type="presOf" srcId="{9758B319-1CD2-4CA5-B86C-5AD4D3A197B6}" destId="{FC495725-16C7-4B87-813F-C070F919893E}" srcOrd="0" destOrd="0" presId="urn:microsoft.com/office/officeart/2005/8/layout/orgChart1"/>
    <dgm:cxn modelId="{0C7A913E-9D9C-4671-9319-978DFEC5E747}" type="presOf" srcId="{D6EB306F-3E98-47A1-90A1-73DCD315D9E5}" destId="{81BF6689-BA17-41AB-925E-F9D61A71BA71}" srcOrd="0" destOrd="0" presId="urn:microsoft.com/office/officeart/2005/8/layout/orgChart1"/>
    <dgm:cxn modelId="{94A6EF33-5900-4D4D-8875-0A3D5C421BCC}" type="presOf" srcId="{245D8FF4-1BA4-4C3F-B0A4-8609595DC969}" destId="{4737A525-ED83-4A34-838D-4457FAB1A691}" srcOrd="1" destOrd="0" presId="urn:microsoft.com/office/officeart/2005/8/layout/orgChart1"/>
    <dgm:cxn modelId="{0FE557B1-B3C3-4CD9-A114-53C7252621DE}" srcId="{245D8FF4-1BA4-4C3F-B0A4-8609595DC969}" destId="{7700A142-7225-4120-AF1F-E6D4C2E36A31}" srcOrd="0" destOrd="0" parTransId="{753E0C03-24B0-4DF6-ACE4-8740939093CB}" sibTransId="{3ED9F1CF-A24C-43BD-9B57-9A655F3AEAD0}"/>
    <dgm:cxn modelId="{E9EAB686-46CF-450D-A719-2B55FDAB7A1C}" type="presOf" srcId="{F18E692D-2DA1-4E02-98AC-11EA421A2197}" destId="{FE131407-60C4-4FEE-99A0-0B58324532E6}" srcOrd="0" destOrd="0" presId="urn:microsoft.com/office/officeart/2005/8/layout/orgChart1"/>
    <dgm:cxn modelId="{00099E5C-3F03-4C6C-8232-6F90BBF6FA5C}" type="presOf" srcId="{B34AFEF5-535E-4E0B-8BA2-DEE30A1080EB}" destId="{ECEE5AFB-5803-4B4F-8ED3-6D2C9BDBCE0A}" srcOrd="0" destOrd="0" presId="urn:microsoft.com/office/officeart/2005/8/layout/orgChart1"/>
    <dgm:cxn modelId="{EC93AF7B-F9BF-4F10-BBED-646BBF104CD3}" type="presOf" srcId="{90C986D1-C32E-4610-840C-7CBAA2EB60A2}" destId="{18002FFF-DF0D-44CE-99D5-D9D9B5F9E973}" srcOrd="1" destOrd="0" presId="urn:microsoft.com/office/officeart/2005/8/layout/orgChart1"/>
    <dgm:cxn modelId="{E5B26BD8-BE4E-4560-8F14-C4AFF7A3ADEF}" type="presOf" srcId="{E2C4348E-D0A0-4D6E-B063-D927173659A7}" destId="{F4D665F7-5837-4C50-B676-5F3B13E0234B}" srcOrd="0" destOrd="0" presId="urn:microsoft.com/office/officeart/2005/8/layout/orgChart1"/>
    <dgm:cxn modelId="{C374B3E5-7DF4-4632-A946-57175CF9CAA5}" type="presOf" srcId="{7700A142-7225-4120-AF1F-E6D4C2E36A31}" destId="{B0E314E7-5815-4730-93BB-64B77AF1D93C}" srcOrd="0" destOrd="0" presId="urn:microsoft.com/office/officeart/2005/8/layout/orgChart1"/>
    <dgm:cxn modelId="{8F8957EA-8A6D-479D-B45C-7BA41F2E9323}" type="presOf" srcId="{90C986D1-C32E-4610-840C-7CBAA2EB60A2}" destId="{4A02BF90-4343-4B2D-973C-ADB7C3200E55}" srcOrd="0" destOrd="0" presId="urn:microsoft.com/office/officeart/2005/8/layout/orgChart1"/>
    <dgm:cxn modelId="{681012D9-AFEF-4814-9049-3C9AFE424B53}" type="presOf" srcId="{0D4CE726-CA2E-416F-887A-23D3679B3E03}" destId="{C1E89836-3F4D-481F-87A0-A7FD1544882D}" srcOrd="1" destOrd="0" presId="urn:microsoft.com/office/officeart/2005/8/layout/orgChart1"/>
    <dgm:cxn modelId="{53A28A29-AD84-4702-9ECF-ECBC7032CCFD}" srcId="{9758B319-1CD2-4CA5-B86C-5AD4D3A197B6}" destId="{803FDC89-0330-4CDF-BC88-A8AFE3AE46E1}" srcOrd="0" destOrd="0" parTransId="{E2C4348E-D0A0-4D6E-B063-D927173659A7}" sibTransId="{CD23F960-20B4-4C18-B2E1-F77810F8FCE5}"/>
    <dgm:cxn modelId="{B65CDB2A-1AD4-4B89-AA92-376ADB889957}" type="presOf" srcId="{0D4CE726-CA2E-416F-887A-23D3679B3E03}" destId="{0A3F2131-070F-48D7-9198-775C9DEF08D0}" srcOrd="0" destOrd="0" presId="urn:microsoft.com/office/officeart/2005/8/layout/orgChart1"/>
    <dgm:cxn modelId="{E884D24B-7464-44B5-960C-DA083CB7B9AF}" srcId="{9758B319-1CD2-4CA5-B86C-5AD4D3A197B6}" destId="{0D4CE726-CA2E-416F-887A-23D3679B3E03}" srcOrd="1" destOrd="0" parTransId="{1A8C0ED2-719F-4873-BC3F-D9AE2ABD3B74}" sibTransId="{FACA5905-3557-408A-BD18-AF69269B04C4}"/>
    <dgm:cxn modelId="{9FA433BA-EF3D-4FDD-BFC8-BB32060E849B}" srcId="{9758B319-1CD2-4CA5-B86C-5AD4D3A197B6}" destId="{6136CB76-2FAB-4368-8F2E-2E2730C3A059}" srcOrd="2" destOrd="0" parTransId="{CF42F48F-5C39-4DDA-B668-C93BCF2EB167}" sibTransId="{56A35722-72E2-4B96-9EE5-0D9991E253B9}"/>
    <dgm:cxn modelId="{56F06655-D154-4DE4-AC34-1BE4A5331573}" type="presParOf" srcId="{05ECE1CC-E2DB-412C-A696-F8DC9BC9CB07}" destId="{0C866A9E-DAF1-41A8-8930-738E99158361}" srcOrd="0" destOrd="0" presId="urn:microsoft.com/office/officeart/2005/8/layout/orgChart1"/>
    <dgm:cxn modelId="{EDFD824E-7080-48C7-ACE8-9C0561B8B462}" type="presParOf" srcId="{0C866A9E-DAF1-41A8-8930-738E99158361}" destId="{05F5D160-C769-44B1-A257-3E9DFDA8C3CF}" srcOrd="0" destOrd="0" presId="urn:microsoft.com/office/officeart/2005/8/layout/orgChart1"/>
    <dgm:cxn modelId="{87F56442-853C-4CE4-AAD5-D894081DB8CA}" type="presParOf" srcId="{05F5D160-C769-44B1-A257-3E9DFDA8C3CF}" destId="{FC495725-16C7-4B87-813F-C070F919893E}" srcOrd="0" destOrd="0" presId="urn:microsoft.com/office/officeart/2005/8/layout/orgChart1"/>
    <dgm:cxn modelId="{1CD852B0-F121-4585-91E0-0E3C6945D7F9}" type="presParOf" srcId="{05F5D160-C769-44B1-A257-3E9DFDA8C3CF}" destId="{506670CD-A645-4F56-B466-3901AB0238FC}" srcOrd="1" destOrd="0" presId="urn:microsoft.com/office/officeart/2005/8/layout/orgChart1"/>
    <dgm:cxn modelId="{E738BF9A-A5DB-48DE-8FDB-03A3660ECA6A}" type="presParOf" srcId="{0C866A9E-DAF1-41A8-8930-738E99158361}" destId="{839FF4A5-900F-4EE9-912F-3C4DDD50CC3B}" srcOrd="1" destOrd="0" presId="urn:microsoft.com/office/officeart/2005/8/layout/orgChart1"/>
    <dgm:cxn modelId="{2A59ECBF-F6F8-45AC-A7E6-8F85EDBFFA61}" type="presParOf" srcId="{839FF4A5-900F-4EE9-912F-3C4DDD50CC3B}" destId="{F4D665F7-5837-4C50-B676-5F3B13E0234B}" srcOrd="0" destOrd="0" presId="urn:microsoft.com/office/officeart/2005/8/layout/orgChart1"/>
    <dgm:cxn modelId="{07EAD933-6337-460F-A21E-C70971DD9585}" type="presParOf" srcId="{839FF4A5-900F-4EE9-912F-3C4DDD50CC3B}" destId="{50358EA9-1D53-442D-BCF3-A38F33637B15}" srcOrd="1" destOrd="0" presId="urn:microsoft.com/office/officeart/2005/8/layout/orgChart1"/>
    <dgm:cxn modelId="{B74B9379-F9FF-479C-8519-D1276040F667}" type="presParOf" srcId="{50358EA9-1D53-442D-BCF3-A38F33637B15}" destId="{FA87CA2A-C4E5-474C-8C23-51BD48BD1114}" srcOrd="0" destOrd="0" presId="urn:microsoft.com/office/officeart/2005/8/layout/orgChart1"/>
    <dgm:cxn modelId="{DA5EE946-9793-4BDB-BC66-D9933D2004EA}" type="presParOf" srcId="{FA87CA2A-C4E5-474C-8C23-51BD48BD1114}" destId="{44FF79CE-55A9-4919-B471-2D974CA72BA2}" srcOrd="0" destOrd="0" presId="urn:microsoft.com/office/officeart/2005/8/layout/orgChart1"/>
    <dgm:cxn modelId="{9A9201D1-F338-44B5-9A87-6F65811163BC}" type="presParOf" srcId="{FA87CA2A-C4E5-474C-8C23-51BD48BD1114}" destId="{DC271817-CE7C-4A4E-8C1B-0082E5133277}" srcOrd="1" destOrd="0" presId="urn:microsoft.com/office/officeart/2005/8/layout/orgChart1"/>
    <dgm:cxn modelId="{41BD53A3-386D-4AC4-8A32-928464C1E673}" type="presParOf" srcId="{50358EA9-1D53-442D-BCF3-A38F33637B15}" destId="{06476F43-92D5-4954-BEB8-5F64ADBC8C25}" srcOrd="1" destOrd="0" presId="urn:microsoft.com/office/officeart/2005/8/layout/orgChart1"/>
    <dgm:cxn modelId="{7FAEB3E1-956F-4572-8AA2-353C72DE99C2}" type="presParOf" srcId="{06476F43-92D5-4954-BEB8-5F64ADBC8C25}" destId="{B3972245-E672-4D8E-81ED-50A49BB79D29}" srcOrd="0" destOrd="0" presId="urn:microsoft.com/office/officeart/2005/8/layout/orgChart1"/>
    <dgm:cxn modelId="{FAE8A8FC-91EE-47B0-984C-EC538C83B333}" type="presParOf" srcId="{06476F43-92D5-4954-BEB8-5F64ADBC8C25}" destId="{BDB2533C-21A6-4957-A8C1-4C19D32A0327}" srcOrd="1" destOrd="0" presId="urn:microsoft.com/office/officeart/2005/8/layout/orgChart1"/>
    <dgm:cxn modelId="{68E984C7-DCF6-43FB-8D0D-821A5C83F1E5}" type="presParOf" srcId="{BDB2533C-21A6-4957-A8C1-4C19D32A0327}" destId="{233A88DF-E8C8-4F27-BE36-D754127C0503}" srcOrd="0" destOrd="0" presId="urn:microsoft.com/office/officeart/2005/8/layout/orgChart1"/>
    <dgm:cxn modelId="{18EB135F-4CD7-43ED-BE64-C841E963DE85}" type="presParOf" srcId="{233A88DF-E8C8-4F27-BE36-D754127C0503}" destId="{D4A73C1A-0534-4086-B812-A9F577651FCB}" srcOrd="0" destOrd="0" presId="urn:microsoft.com/office/officeart/2005/8/layout/orgChart1"/>
    <dgm:cxn modelId="{933DA2FA-B628-4FAD-9C8F-3A25DDC6D702}" type="presParOf" srcId="{233A88DF-E8C8-4F27-BE36-D754127C0503}" destId="{E24BB8F9-8E52-4763-AA6D-81F3230F923E}" srcOrd="1" destOrd="0" presId="urn:microsoft.com/office/officeart/2005/8/layout/orgChart1"/>
    <dgm:cxn modelId="{A1ED9FD8-0926-4877-A2B2-8175C620896E}" type="presParOf" srcId="{BDB2533C-21A6-4957-A8C1-4C19D32A0327}" destId="{9C346039-B4A1-45BB-910D-EE31748882C0}" srcOrd="1" destOrd="0" presId="urn:microsoft.com/office/officeart/2005/8/layout/orgChart1"/>
    <dgm:cxn modelId="{74BDAE39-BD08-4EC9-84B3-9C32710306C9}" type="presParOf" srcId="{BDB2533C-21A6-4957-A8C1-4C19D32A0327}" destId="{358782D8-F1DB-46A1-A880-FFA7E7A51E4F}" srcOrd="2" destOrd="0" presId="urn:microsoft.com/office/officeart/2005/8/layout/orgChart1"/>
    <dgm:cxn modelId="{45311EAC-B294-4393-9304-5F4F5E9E7048}" type="presParOf" srcId="{50358EA9-1D53-442D-BCF3-A38F33637B15}" destId="{7EE5CE30-0AE4-4D11-ACB3-0913C64725A4}" srcOrd="2" destOrd="0" presId="urn:microsoft.com/office/officeart/2005/8/layout/orgChart1"/>
    <dgm:cxn modelId="{8A2759B5-CB54-4A3C-9C59-7BD8962CD2EC}" type="presParOf" srcId="{839FF4A5-900F-4EE9-912F-3C4DDD50CC3B}" destId="{A22729F3-7532-4D06-9F92-0DA94BC39E30}" srcOrd="2" destOrd="0" presId="urn:microsoft.com/office/officeart/2005/8/layout/orgChart1"/>
    <dgm:cxn modelId="{4F247E71-078D-44BE-A6F3-991CD9EDA58C}" type="presParOf" srcId="{839FF4A5-900F-4EE9-912F-3C4DDD50CC3B}" destId="{8AC88A3A-54F1-4136-8CFB-761C521A8941}" srcOrd="3" destOrd="0" presId="urn:microsoft.com/office/officeart/2005/8/layout/orgChart1"/>
    <dgm:cxn modelId="{A5930F19-BFA1-4E39-96CF-7ADEB8E4EF8C}" type="presParOf" srcId="{8AC88A3A-54F1-4136-8CFB-761C521A8941}" destId="{84CF8378-E4A6-410E-B576-BB7A81E306E3}" srcOrd="0" destOrd="0" presId="urn:microsoft.com/office/officeart/2005/8/layout/orgChart1"/>
    <dgm:cxn modelId="{1E45AD44-FEB4-40F1-83B6-13730D1E6EDB}" type="presParOf" srcId="{84CF8378-E4A6-410E-B576-BB7A81E306E3}" destId="{0A3F2131-070F-48D7-9198-775C9DEF08D0}" srcOrd="0" destOrd="0" presId="urn:microsoft.com/office/officeart/2005/8/layout/orgChart1"/>
    <dgm:cxn modelId="{FDB31C49-4871-4380-9160-F2A376A7E677}" type="presParOf" srcId="{84CF8378-E4A6-410E-B576-BB7A81E306E3}" destId="{C1E89836-3F4D-481F-87A0-A7FD1544882D}" srcOrd="1" destOrd="0" presId="urn:microsoft.com/office/officeart/2005/8/layout/orgChart1"/>
    <dgm:cxn modelId="{7C5D8914-48E8-4535-BA93-0EDD1322AA68}" type="presParOf" srcId="{8AC88A3A-54F1-4136-8CFB-761C521A8941}" destId="{93523A49-2FC4-49D5-8F12-643DEC3EDD69}" srcOrd="1" destOrd="0" presId="urn:microsoft.com/office/officeart/2005/8/layout/orgChart1"/>
    <dgm:cxn modelId="{2BD365A0-9E88-4E9B-A142-546ACE391A05}" type="presParOf" srcId="{93523A49-2FC4-49D5-8F12-643DEC3EDD69}" destId="{64973107-E7D1-469C-81FF-2890473EAFB3}" srcOrd="0" destOrd="0" presId="urn:microsoft.com/office/officeart/2005/8/layout/orgChart1"/>
    <dgm:cxn modelId="{31BFDEF3-4999-4BD2-B263-AE56C3D517D4}" type="presParOf" srcId="{93523A49-2FC4-49D5-8F12-643DEC3EDD69}" destId="{C83F4767-02C7-4C81-BC58-AB1336C03090}" srcOrd="1" destOrd="0" presId="urn:microsoft.com/office/officeart/2005/8/layout/orgChart1"/>
    <dgm:cxn modelId="{D1EBB318-FDDD-44CF-A57F-C7CF57EE3E01}" type="presParOf" srcId="{C83F4767-02C7-4C81-BC58-AB1336C03090}" destId="{B1E20414-95D5-460D-8F7F-8B9F5085B416}" srcOrd="0" destOrd="0" presId="urn:microsoft.com/office/officeart/2005/8/layout/orgChart1"/>
    <dgm:cxn modelId="{938C7481-EB2D-4EFC-B12A-11FD1F2E4C57}" type="presParOf" srcId="{B1E20414-95D5-460D-8F7F-8B9F5085B416}" destId="{8D5F6DBC-F7BB-4E0C-9E27-E02E576A3E50}" srcOrd="0" destOrd="0" presId="urn:microsoft.com/office/officeart/2005/8/layout/orgChart1"/>
    <dgm:cxn modelId="{9ABC1622-0579-42CF-93C6-1F3D359C3B95}" type="presParOf" srcId="{B1E20414-95D5-460D-8F7F-8B9F5085B416}" destId="{22C63E67-57BB-47C7-8B86-3A39EE525B71}" srcOrd="1" destOrd="0" presId="urn:microsoft.com/office/officeart/2005/8/layout/orgChart1"/>
    <dgm:cxn modelId="{1B8C05B8-1652-4EC7-AB14-7688CA8FE865}" type="presParOf" srcId="{C83F4767-02C7-4C81-BC58-AB1336C03090}" destId="{B789C2BA-5145-4AD0-ADEB-185F9C9CCC8D}" srcOrd="1" destOrd="0" presId="urn:microsoft.com/office/officeart/2005/8/layout/orgChart1"/>
    <dgm:cxn modelId="{01120E02-6433-48F4-92CF-E55378F6E1B3}" type="presParOf" srcId="{C83F4767-02C7-4C81-BC58-AB1336C03090}" destId="{D7A4F0C4-60BD-4F5F-8611-B9D617BE6674}" srcOrd="2" destOrd="0" presId="urn:microsoft.com/office/officeart/2005/8/layout/orgChart1"/>
    <dgm:cxn modelId="{659FD02C-E4C0-4C09-95FB-FC3D01AA4BE8}" type="presParOf" srcId="{8AC88A3A-54F1-4136-8CFB-761C521A8941}" destId="{9E234814-DB20-484D-9DDF-2965E5030F02}" srcOrd="2" destOrd="0" presId="urn:microsoft.com/office/officeart/2005/8/layout/orgChart1"/>
    <dgm:cxn modelId="{4A389C5F-072A-4C18-88EE-728AC9AD73E7}" type="presParOf" srcId="{839FF4A5-900F-4EE9-912F-3C4DDD50CC3B}" destId="{05057334-1146-4007-9025-6B0E42BFFBB8}" srcOrd="4" destOrd="0" presId="urn:microsoft.com/office/officeart/2005/8/layout/orgChart1"/>
    <dgm:cxn modelId="{8C42CE52-9DBD-454C-8271-42A6AF7FF69C}" type="presParOf" srcId="{839FF4A5-900F-4EE9-912F-3C4DDD50CC3B}" destId="{75DFEC86-7123-4577-ABC5-7A90E49021F9}" srcOrd="5" destOrd="0" presId="urn:microsoft.com/office/officeart/2005/8/layout/orgChart1"/>
    <dgm:cxn modelId="{0B45AA3A-F952-431E-83B8-1784E8A04BCB}" type="presParOf" srcId="{75DFEC86-7123-4577-ABC5-7A90E49021F9}" destId="{D7AB57D9-6273-41F7-85A0-4315FA315F3D}" srcOrd="0" destOrd="0" presId="urn:microsoft.com/office/officeart/2005/8/layout/orgChart1"/>
    <dgm:cxn modelId="{B75220BE-4BAD-4B63-83F3-F1B63A5001DF}" type="presParOf" srcId="{D7AB57D9-6273-41F7-85A0-4315FA315F3D}" destId="{44B575E9-2655-4BD0-B5ED-6B67CA27752E}" srcOrd="0" destOrd="0" presId="urn:microsoft.com/office/officeart/2005/8/layout/orgChart1"/>
    <dgm:cxn modelId="{BAA83D12-4C93-4505-9DCF-D7FC10301B99}" type="presParOf" srcId="{D7AB57D9-6273-41F7-85A0-4315FA315F3D}" destId="{2518C76E-F3D1-49E4-8763-B9977264DD2E}" srcOrd="1" destOrd="0" presId="urn:microsoft.com/office/officeart/2005/8/layout/orgChart1"/>
    <dgm:cxn modelId="{62C21B8E-34FC-4272-AAE6-911F838B4B87}" type="presParOf" srcId="{75DFEC86-7123-4577-ABC5-7A90E49021F9}" destId="{021CE27E-C2D1-4CFA-98AC-8EACBAF87267}" srcOrd="1" destOrd="0" presId="urn:microsoft.com/office/officeart/2005/8/layout/orgChart1"/>
    <dgm:cxn modelId="{ACA40BF0-AED8-4519-8969-7E0CD59FE57F}" type="presParOf" srcId="{021CE27E-C2D1-4CFA-98AC-8EACBAF87267}" destId="{FE131407-60C4-4FEE-99A0-0B58324532E6}" srcOrd="0" destOrd="0" presId="urn:microsoft.com/office/officeart/2005/8/layout/orgChart1"/>
    <dgm:cxn modelId="{EC715918-0640-474B-9996-2CA7FA1757EF}" type="presParOf" srcId="{021CE27E-C2D1-4CFA-98AC-8EACBAF87267}" destId="{B049C912-93B1-4C43-A672-D3D90073A491}" srcOrd="1" destOrd="0" presId="urn:microsoft.com/office/officeart/2005/8/layout/orgChart1"/>
    <dgm:cxn modelId="{913517A4-EAED-4B1A-BA14-EC249CDA32D3}" type="presParOf" srcId="{B049C912-93B1-4C43-A672-D3D90073A491}" destId="{6E64743F-9B89-4B98-977A-581983295909}" srcOrd="0" destOrd="0" presId="urn:microsoft.com/office/officeart/2005/8/layout/orgChart1"/>
    <dgm:cxn modelId="{45B08C6A-B298-42B8-A9E9-CD06E2D323F3}" type="presParOf" srcId="{6E64743F-9B89-4B98-977A-581983295909}" destId="{4A02BF90-4343-4B2D-973C-ADB7C3200E55}" srcOrd="0" destOrd="0" presId="urn:microsoft.com/office/officeart/2005/8/layout/orgChart1"/>
    <dgm:cxn modelId="{15069948-101F-4139-9664-9B9ED66849E7}" type="presParOf" srcId="{6E64743F-9B89-4B98-977A-581983295909}" destId="{18002FFF-DF0D-44CE-99D5-D9D9B5F9E973}" srcOrd="1" destOrd="0" presId="urn:microsoft.com/office/officeart/2005/8/layout/orgChart1"/>
    <dgm:cxn modelId="{43B16961-95B8-4475-BF15-A2BF6DB5FE85}" type="presParOf" srcId="{B049C912-93B1-4C43-A672-D3D90073A491}" destId="{CDA58791-7740-4F50-915B-238A7EE03901}" srcOrd="1" destOrd="0" presId="urn:microsoft.com/office/officeart/2005/8/layout/orgChart1"/>
    <dgm:cxn modelId="{FA55E74B-E818-4AD4-85CC-F9D1F851D0BB}" type="presParOf" srcId="{B049C912-93B1-4C43-A672-D3D90073A491}" destId="{27EAF89C-A5E9-4946-9F58-43C1330F45DD}" srcOrd="2" destOrd="0" presId="urn:microsoft.com/office/officeart/2005/8/layout/orgChart1"/>
    <dgm:cxn modelId="{09129209-6062-4805-A9CD-BD6AB4ED708F}" type="presParOf" srcId="{75DFEC86-7123-4577-ABC5-7A90E49021F9}" destId="{CDD00ADD-CC51-4F61-A769-76478B2CB29C}" srcOrd="2" destOrd="0" presId="urn:microsoft.com/office/officeart/2005/8/layout/orgChart1"/>
    <dgm:cxn modelId="{E890B5B8-25B7-44F0-8D4D-24156F404DFA}" type="presParOf" srcId="{839FF4A5-900F-4EE9-912F-3C4DDD50CC3B}" destId="{2F142C39-E35C-4F88-9B0B-65B323D8D700}" srcOrd="6" destOrd="0" presId="urn:microsoft.com/office/officeart/2005/8/layout/orgChart1"/>
    <dgm:cxn modelId="{2936498E-6A22-4EC9-8B6A-FB4FECD126AE}" type="presParOf" srcId="{839FF4A5-900F-4EE9-912F-3C4DDD50CC3B}" destId="{05F099ED-B666-458B-AFC7-97E299106892}" srcOrd="7" destOrd="0" presId="urn:microsoft.com/office/officeart/2005/8/layout/orgChart1"/>
    <dgm:cxn modelId="{97B03CC1-A90A-475F-AE75-DFD75D325348}" type="presParOf" srcId="{05F099ED-B666-458B-AFC7-97E299106892}" destId="{B2423003-BFF2-4B7C-ADDF-B186576A1E62}" srcOrd="0" destOrd="0" presId="urn:microsoft.com/office/officeart/2005/8/layout/orgChart1"/>
    <dgm:cxn modelId="{1DBD4CFF-7015-4557-B65E-6DE3CEA2E66A}" type="presParOf" srcId="{B2423003-BFF2-4B7C-ADDF-B186576A1E62}" destId="{880F72BE-2E44-4CCE-9DEF-245613CEE2B4}" srcOrd="0" destOrd="0" presId="urn:microsoft.com/office/officeart/2005/8/layout/orgChart1"/>
    <dgm:cxn modelId="{33A3F372-6B40-4149-BA55-B1460DF27A16}" type="presParOf" srcId="{B2423003-BFF2-4B7C-ADDF-B186576A1E62}" destId="{4737A525-ED83-4A34-838D-4457FAB1A691}" srcOrd="1" destOrd="0" presId="urn:microsoft.com/office/officeart/2005/8/layout/orgChart1"/>
    <dgm:cxn modelId="{C2146A1C-2F4B-48CD-AFAD-B85DA309BB62}" type="presParOf" srcId="{05F099ED-B666-458B-AFC7-97E299106892}" destId="{D58E34AD-4CF9-4D1F-BE49-887754B7E942}" srcOrd="1" destOrd="0" presId="urn:microsoft.com/office/officeart/2005/8/layout/orgChart1"/>
    <dgm:cxn modelId="{F6B077B9-39A9-464A-999F-156AE719201E}" type="presParOf" srcId="{D58E34AD-4CF9-4D1F-BE49-887754B7E942}" destId="{20C1ABE9-DA1C-46E5-ACA5-A0A2D33C38C2}" srcOrd="0" destOrd="0" presId="urn:microsoft.com/office/officeart/2005/8/layout/orgChart1"/>
    <dgm:cxn modelId="{7CEE4F96-8173-41EF-B222-AD3A5334F938}" type="presParOf" srcId="{D58E34AD-4CF9-4D1F-BE49-887754B7E942}" destId="{4BE84CF5-8FB0-4106-B202-21331F7B2C85}" srcOrd="1" destOrd="0" presId="urn:microsoft.com/office/officeart/2005/8/layout/orgChart1"/>
    <dgm:cxn modelId="{04E5DAD1-E462-413B-87A7-1A9EEFFA0645}" type="presParOf" srcId="{4BE84CF5-8FB0-4106-B202-21331F7B2C85}" destId="{1D176B7D-8192-4155-8E6E-134370C178A5}" srcOrd="0" destOrd="0" presId="urn:microsoft.com/office/officeart/2005/8/layout/orgChart1"/>
    <dgm:cxn modelId="{B0D8D202-B927-4600-A0B6-52B6427538F1}" type="presParOf" srcId="{1D176B7D-8192-4155-8E6E-134370C178A5}" destId="{B0E314E7-5815-4730-93BB-64B77AF1D93C}" srcOrd="0" destOrd="0" presId="urn:microsoft.com/office/officeart/2005/8/layout/orgChart1"/>
    <dgm:cxn modelId="{75A90482-F8D5-44B9-B323-29CD3C443299}" type="presParOf" srcId="{1D176B7D-8192-4155-8E6E-134370C178A5}" destId="{24AE1C5A-F715-4F89-9AB3-38D55A792618}" srcOrd="1" destOrd="0" presId="urn:microsoft.com/office/officeart/2005/8/layout/orgChart1"/>
    <dgm:cxn modelId="{9DA3FF07-BF50-4BF2-B5C8-D0CB2BECD448}" type="presParOf" srcId="{4BE84CF5-8FB0-4106-B202-21331F7B2C85}" destId="{FDF082DD-83A0-4B21-A97F-3ABD485BC428}" srcOrd="1" destOrd="0" presId="urn:microsoft.com/office/officeart/2005/8/layout/orgChart1"/>
    <dgm:cxn modelId="{C1D57837-B636-46B7-9CBA-BDBBE253637C}" type="presParOf" srcId="{4BE84CF5-8FB0-4106-B202-21331F7B2C85}" destId="{96AD426D-7C6A-4D0D-A908-28C6221BF703}" srcOrd="2" destOrd="0" presId="urn:microsoft.com/office/officeart/2005/8/layout/orgChart1"/>
    <dgm:cxn modelId="{E5572D28-E202-4AA3-B550-78D48745BBE5}" type="presParOf" srcId="{05F099ED-B666-458B-AFC7-97E299106892}" destId="{F0C52520-7972-4D79-8860-4CDF60F1967B}" srcOrd="2" destOrd="0" presId="urn:microsoft.com/office/officeart/2005/8/layout/orgChart1"/>
    <dgm:cxn modelId="{1A5D1B85-AFAA-4334-944D-0D76F130E539}" type="presParOf" srcId="{839FF4A5-900F-4EE9-912F-3C4DDD50CC3B}" destId="{81BF6689-BA17-41AB-925E-F9D61A71BA71}" srcOrd="8" destOrd="0" presId="urn:microsoft.com/office/officeart/2005/8/layout/orgChart1"/>
    <dgm:cxn modelId="{537E101C-CB40-4624-AAF4-3873838ECD22}" type="presParOf" srcId="{839FF4A5-900F-4EE9-912F-3C4DDD50CC3B}" destId="{B26ED488-F93D-4B09-9805-1CAE4FBBA081}" srcOrd="9" destOrd="0" presId="urn:microsoft.com/office/officeart/2005/8/layout/orgChart1"/>
    <dgm:cxn modelId="{E38DE66B-6289-4562-8884-B6182A73B77C}" type="presParOf" srcId="{B26ED488-F93D-4B09-9805-1CAE4FBBA081}" destId="{221C0A48-AC7B-402A-8DAE-05802F856DD0}" srcOrd="0" destOrd="0" presId="urn:microsoft.com/office/officeart/2005/8/layout/orgChart1"/>
    <dgm:cxn modelId="{BC5E6CE6-4A1A-4ABC-BB32-575F9CCBCD44}" type="presParOf" srcId="{221C0A48-AC7B-402A-8DAE-05802F856DD0}" destId="{19B2C1AC-7BD0-4015-B9C0-3C418D19B474}" srcOrd="0" destOrd="0" presId="urn:microsoft.com/office/officeart/2005/8/layout/orgChart1"/>
    <dgm:cxn modelId="{D4E0CF1C-113A-4ECA-842C-FFE6277B2425}" type="presParOf" srcId="{221C0A48-AC7B-402A-8DAE-05802F856DD0}" destId="{FAFDCD6A-2C9B-4C27-B708-57400A08AB8B}" srcOrd="1" destOrd="0" presId="urn:microsoft.com/office/officeart/2005/8/layout/orgChart1"/>
    <dgm:cxn modelId="{D244BBDC-65CA-40CE-8143-91AA6CAA8BBE}" type="presParOf" srcId="{B26ED488-F93D-4B09-9805-1CAE4FBBA081}" destId="{2AAFCC9E-900E-448E-8513-2AB174162BFE}" srcOrd="1" destOrd="0" presId="urn:microsoft.com/office/officeart/2005/8/layout/orgChart1"/>
    <dgm:cxn modelId="{0F9050A5-D0E5-4390-A28A-08FAB586C4F2}" type="presParOf" srcId="{2AAFCC9E-900E-448E-8513-2AB174162BFE}" destId="{ECEE5AFB-5803-4B4F-8ED3-6D2C9BDBCE0A}" srcOrd="0" destOrd="0" presId="urn:microsoft.com/office/officeart/2005/8/layout/orgChart1"/>
    <dgm:cxn modelId="{429F9CB8-219D-452F-9F62-71643019432C}" type="presParOf" srcId="{2AAFCC9E-900E-448E-8513-2AB174162BFE}" destId="{87AFC600-EB47-46A5-A52C-EE37761CA256}" srcOrd="1" destOrd="0" presId="urn:microsoft.com/office/officeart/2005/8/layout/orgChart1"/>
    <dgm:cxn modelId="{B932AFFA-29C4-47E7-A9CE-C311518DBC1B}" type="presParOf" srcId="{87AFC600-EB47-46A5-A52C-EE37761CA256}" destId="{9CD984B0-E7D9-4B1B-95C9-BEA0CA24F5F2}" srcOrd="0" destOrd="0" presId="urn:microsoft.com/office/officeart/2005/8/layout/orgChart1"/>
    <dgm:cxn modelId="{B24B39EE-9F94-4929-8823-4E732C2A95AC}" type="presParOf" srcId="{9CD984B0-E7D9-4B1B-95C9-BEA0CA24F5F2}" destId="{06E388A8-B575-479F-9838-B1C4985864BB}" srcOrd="0" destOrd="0" presId="urn:microsoft.com/office/officeart/2005/8/layout/orgChart1"/>
    <dgm:cxn modelId="{F7D9353B-DF81-4223-AA46-73C78FD17116}" type="presParOf" srcId="{9CD984B0-E7D9-4B1B-95C9-BEA0CA24F5F2}" destId="{2F1A8CE4-1184-4E90-867C-37050B3E6D9E}" srcOrd="1" destOrd="0" presId="urn:microsoft.com/office/officeart/2005/8/layout/orgChart1"/>
    <dgm:cxn modelId="{BB704725-FA83-42F1-8202-2DE498E7D3E3}" type="presParOf" srcId="{87AFC600-EB47-46A5-A52C-EE37761CA256}" destId="{FEF0CB8A-DA01-43F4-9D54-DF3ECE25094A}" srcOrd="1" destOrd="0" presId="urn:microsoft.com/office/officeart/2005/8/layout/orgChart1"/>
    <dgm:cxn modelId="{2DB0C84C-6C59-4611-801C-0D5F4F0EE299}" type="presParOf" srcId="{87AFC600-EB47-46A5-A52C-EE37761CA256}" destId="{D926C1F9-0F3F-4044-BA62-64B78A1E8ACD}" srcOrd="2" destOrd="0" presId="urn:microsoft.com/office/officeart/2005/8/layout/orgChart1"/>
    <dgm:cxn modelId="{672ED56D-3A87-4A9B-A1BB-65E6B558D068}" type="presParOf" srcId="{B26ED488-F93D-4B09-9805-1CAE4FBBA081}" destId="{1FC66414-B15C-45F3-BCC0-843E2235D766}" srcOrd="2" destOrd="0" presId="urn:microsoft.com/office/officeart/2005/8/layout/orgChart1"/>
    <dgm:cxn modelId="{6EE44A7C-1469-49F4-A186-82E4CD0F1061}" type="presParOf" srcId="{0C866A9E-DAF1-41A8-8930-738E99158361}" destId="{13168A08-F72C-495A-AFB8-3573FB837B88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47F024D-068F-474A-811C-298DAD5E6FD1}" type="doc">
      <dgm:prSet loTypeId="urn:microsoft.com/office/officeart/2005/8/layout/process4" loCatId="process" qsTypeId="urn:microsoft.com/office/officeart/2005/8/quickstyle/simple5" qsCatId="simple" csTypeId="urn:microsoft.com/office/officeart/2005/8/colors/accent1_2" csCatId="accent1" phldr="1"/>
      <dgm:spPr/>
    </dgm:pt>
    <dgm:pt modelId="{873432F5-3E2D-46DB-ABD2-CDEA8593AD1F}">
      <dgm:prSet phldrT="[Text]"/>
      <dgm:spPr/>
      <dgm:t>
        <a:bodyPr/>
        <a:lstStyle/>
        <a:p>
          <a:r>
            <a:rPr lang="en-US" smtClean="0"/>
            <a:t>Extracting Arabic words</a:t>
          </a:r>
          <a:endParaRPr lang="en-US"/>
        </a:p>
      </dgm:t>
    </dgm:pt>
    <dgm:pt modelId="{B4FDC93D-B33A-4AA7-A869-640E88B6D359}" type="parTrans" cxnId="{E8351A33-05A5-41B5-8AA0-60977CC06FA9}">
      <dgm:prSet/>
      <dgm:spPr/>
      <dgm:t>
        <a:bodyPr/>
        <a:lstStyle/>
        <a:p>
          <a:endParaRPr lang="en-US"/>
        </a:p>
      </dgm:t>
    </dgm:pt>
    <dgm:pt modelId="{7EAD04C4-D7F3-44E3-8083-B59DCC755ACD}" type="sibTrans" cxnId="{E8351A33-05A5-41B5-8AA0-60977CC06FA9}">
      <dgm:prSet/>
      <dgm:spPr/>
      <dgm:t>
        <a:bodyPr/>
        <a:lstStyle/>
        <a:p>
          <a:endParaRPr lang="en-US"/>
        </a:p>
      </dgm:t>
    </dgm:pt>
    <dgm:pt modelId="{5A383EEF-C833-432A-A149-843F0E25CF39}">
      <dgm:prSet phldrT="[Text]"/>
      <dgm:spPr/>
      <dgm:t>
        <a:bodyPr/>
        <a:lstStyle/>
        <a:p>
          <a:r>
            <a:rPr lang="en-US" dirty="0"/>
            <a:t>Normalizing Arabic words </a:t>
          </a:r>
          <a:r>
            <a:rPr lang="en-US" dirty="0" smtClean="0"/>
            <a:t>(</a:t>
          </a:r>
          <a:r>
            <a:rPr lang="en-US" dirty="0"/>
            <a:t>optional)</a:t>
          </a:r>
        </a:p>
      </dgm:t>
    </dgm:pt>
    <dgm:pt modelId="{31B73F31-9AA3-48FC-8401-3DD710CA4899}" type="parTrans" cxnId="{C338158C-6B77-4D19-A6D2-2DD1B2F2A204}">
      <dgm:prSet/>
      <dgm:spPr/>
      <dgm:t>
        <a:bodyPr/>
        <a:lstStyle/>
        <a:p>
          <a:endParaRPr lang="en-US"/>
        </a:p>
      </dgm:t>
    </dgm:pt>
    <dgm:pt modelId="{C3929FA2-F52E-4AEB-A18D-F0CCBB5B08C0}" type="sibTrans" cxnId="{C338158C-6B77-4D19-A6D2-2DD1B2F2A204}">
      <dgm:prSet/>
      <dgm:spPr/>
      <dgm:t>
        <a:bodyPr/>
        <a:lstStyle/>
        <a:p>
          <a:endParaRPr lang="en-US"/>
        </a:p>
      </dgm:t>
    </dgm:pt>
    <dgm:pt modelId="{3EE5E2A4-95DD-4B5D-AB92-F464BD754C36}">
      <dgm:prSet phldrT="[Text]"/>
      <dgm:spPr/>
      <dgm:t>
        <a:bodyPr/>
        <a:lstStyle/>
        <a:p>
          <a:r>
            <a:rPr lang="en-US"/>
            <a:t>Stemming Arabic words (optional)</a:t>
          </a:r>
        </a:p>
      </dgm:t>
    </dgm:pt>
    <dgm:pt modelId="{834FEFE8-1461-4685-BBDE-EE1AB05C2603}" type="parTrans" cxnId="{5F15D66F-22D9-4B7C-9819-9A7DD17799A3}">
      <dgm:prSet/>
      <dgm:spPr/>
      <dgm:t>
        <a:bodyPr/>
        <a:lstStyle/>
        <a:p>
          <a:endParaRPr lang="en-US"/>
        </a:p>
      </dgm:t>
    </dgm:pt>
    <dgm:pt modelId="{FE20AFF7-3E1C-4239-9FB7-285067F60264}" type="sibTrans" cxnId="{5F15D66F-22D9-4B7C-9819-9A7DD17799A3}">
      <dgm:prSet/>
      <dgm:spPr/>
      <dgm:t>
        <a:bodyPr/>
        <a:lstStyle/>
        <a:p>
          <a:endParaRPr lang="en-US"/>
        </a:p>
      </dgm:t>
    </dgm:pt>
    <dgm:pt modelId="{0A0C417E-933B-443F-AE5E-5889B5EBCF63}" type="pres">
      <dgm:prSet presAssocID="{147F024D-068F-474A-811C-298DAD5E6FD1}" presName="Name0" presStyleCnt="0">
        <dgm:presLayoutVars>
          <dgm:dir/>
          <dgm:animLvl val="lvl"/>
          <dgm:resizeHandles val="exact"/>
        </dgm:presLayoutVars>
      </dgm:prSet>
      <dgm:spPr/>
    </dgm:pt>
    <dgm:pt modelId="{5DF498A3-E34F-40B8-9089-948FCA801A62}" type="pres">
      <dgm:prSet presAssocID="{3EE5E2A4-95DD-4B5D-AB92-F464BD754C36}" presName="boxAndChildren" presStyleCnt="0"/>
      <dgm:spPr/>
    </dgm:pt>
    <dgm:pt modelId="{E0DEB982-C0E7-4CB1-8D42-2D869971803A}" type="pres">
      <dgm:prSet presAssocID="{3EE5E2A4-95DD-4B5D-AB92-F464BD754C36}" presName="parentTextBox" presStyleLbl="node1" presStyleIdx="0" presStyleCnt="3"/>
      <dgm:spPr/>
      <dgm:t>
        <a:bodyPr/>
        <a:lstStyle/>
        <a:p>
          <a:endParaRPr lang="en-US"/>
        </a:p>
      </dgm:t>
    </dgm:pt>
    <dgm:pt modelId="{A69345FC-0BAC-471B-A494-A0CDF5503A64}" type="pres">
      <dgm:prSet presAssocID="{C3929FA2-F52E-4AEB-A18D-F0CCBB5B08C0}" presName="sp" presStyleCnt="0"/>
      <dgm:spPr/>
    </dgm:pt>
    <dgm:pt modelId="{2F609811-5E49-4366-9376-02E7804DBFF2}" type="pres">
      <dgm:prSet presAssocID="{5A383EEF-C833-432A-A149-843F0E25CF39}" presName="arrowAndChildren" presStyleCnt="0"/>
      <dgm:spPr/>
    </dgm:pt>
    <dgm:pt modelId="{2698CEDA-84F1-4096-A81F-BF29F09B1EF5}" type="pres">
      <dgm:prSet presAssocID="{5A383EEF-C833-432A-A149-843F0E25CF39}" presName="parentTextArrow" presStyleLbl="node1" presStyleIdx="1" presStyleCnt="3"/>
      <dgm:spPr/>
      <dgm:t>
        <a:bodyPr/>
        <a:lstStyle/>
        <a:p>
          <a:endParaRPr lang="en-US"/>
        </a:p>
      </dgm:t>
    </dgm:pt>
    <dgm:pt modelId="{1B58C63B-BC2F-4037-A274-719343956AE3}" type="pres">
      <dgm:prSet presAssocID="{7EAD04C4-D7F3-44E3-8083-B59DCC755ACD}" presName="sp" presStyleCnt="0"/>
      <dgm:spPr/>
    </dgm:pt>
    <dgm:pt modelId="{4C4A69CD-EA61-4AE2-93CC-7D7452BC760B}" type="pres">
      <dgm:prSet presAssocID="{873432F5-3E2D-46DB-ABD2-CDEA8593AD1F}" presName="arrowAndChildren" presStyleCnt="0"/>
      <dgm:spPr/>
    </dgm:pt>
    <dgm:pt modelId="{011842E4-4A53-458F-AB70-BF55FA509AF0}" type="pres">
      <dgm:prSet presAssocID="{873432F5-3E2D-46DB-ABD2-CDEA8593AD1F}" presName="parentTextArrow" presStyleLbl="node1" presStyleIdx="2" presStyleCnt="3"/>
      <dgm:spPr/>
      <dgm:t>
        <a:bodyPr/>
        <a:lstStyle/>
        <a:p>
          <a:endParaRPr lang="en-US"/>
        </a:p>
      </dgm:t>
    </dgm:pt>
  </dgm:ptLst>
  <dgm:cxnLst>
    <dgm:cxn modelId="{94B1664E-66FB-400C-B6E7-ADD4342CF68D}" type="presOf" srcId="{147F024D-068F-474A-811C-298DAD5E6FD1}" destId="{0A0C417E-933B-443F-AE5E-5889B5EBCF63}" srcOrd="0" destOrd="0" presId="urn:microsoft.com/office/officeart/2005/8/layout/process4"/>
    <dgm:cxn modelId="{DFEEFAD8-24B5-4702-9515-442ABDE8F68B}" type="presOf" srcId="{873432F5-3E2D-46DB-ABD2-CDEA8593AD1F}" destId="{011842E4-4A53-458F-AB70-BF55FA509AF0}" srcOrd="0" destOrd="0" presId="urn:microsoft.com/office/officeart/2005/8/layout/process4"/>
    <dgm:cxn modelId="{C338158C-6B77-4D19-A6D2-2DD1B2F2A204}" srcId="{147F024D-068F-474A-811C-298DAD5E6FD1}" destId="{5A383EEF-C833-432A-A149-843F0E25CF39}" srcOrd="1" destOrd="0" parTransId="{31B73F31-9AA3-48FC-8401-3DD710CA4899}" sibTransId="{C3929FA2-F52E-4AEB-A18D-F0CCBB5B08C0}"/>
    <dgm:cxn modelId="{E8351A33-05A5-41B5-8AA0-60977CC06FA9}" srcId="{147F024D-068F-474A-811C-298DAD5E6FD1}" destId="{873432F5-3E2D-46DB-ABD2-CDEA8593AD1F}" srcOrd="0" destOrd="0" parTransId="{B4FDC93D-B33A-4AA7-A869-640E88B6D359}" sibTransId="{7EAD04C4-D7F3-44E3-8083-B59DCC755ACD}"/>
    <dgm:cxn modelId="{A5DC708A-9982-47ED-9D39-BFDDCAFA212F}" type="presOf" srcId="{5A383EEF-C833-432A-A149-843F0E25CF39}" destId="{2698CEDA-84F1-4096-A81F-BF29F09B1EF5}" srcOrd="0" destOrd="0" presId="urn:microsoft.com/office/officeart/2005/8/layout/process4"/>
    <dgm:cxn modelId="{556524FE-38DA-4477-AEAD-049C23C5FC8D}" type="presOf" srcId="{3EE5E2A4-95DD-4B5D-AB92-F464BD754C36}" destId="{E0DEB982-C0E7-4CB1-8D42-2D869971803A}" srcOrd="0" destOrd="0" presId="urn:microsoft.com/office/officeart/2005/8/layout/process4"/>
    <dgm:cxn modelId="{5F15D66F-22D9-4B7C-9819-9A7DD17799A3}" srcId="{147F024D-068F-474A-811C-298DAD5E6FD1}" destId="{3EE5E2A4-95DD-4B5D-AB92-F464BD754C36}" srcOrd="2" destOrd="0" parTransId="{834FEFE8-1461-4685-BBDE-EE1AB05C2603}" sibTransId="{FE20AFF7-3E1C-4239-9FB7-285067F60264}"/>
    <dgm:cxn modelId="{4F33CA54-2498-420E-A6BE-98918EBB8243}" type="presParOf" srcId="{0A0C417E-933B-443F-AE5E-5889B5EBCF63}" destId="{5DF498A3-E34F-40B8-9089-948FCA801A62}" srcOrd="0" destOrd="0" presId="urn:microsoft.com/office/officeart/2005/8/layout/process4"/>
    <dgm:cxn modelId="{8A4CC671-9626-49A9-BD41-42AF1300585D}" type="presParOf" srcId="{5DF498A3-E34F-40B8-9089-948FCA801A62}" destId="{E0DEB982-C0E7-4CB1-8D42-2D869971803A}" srcOrd="0" destOrd="0" presId="urn:microsoft.com/office/officeart/2005/8/layout/process4"/>
    <dgm:cxn modelId="{C9A55205-035C-4E2A-A13A-6665F098B5BD}" type="presParOf" srcId="{0A0C417E-933B-443F-AE5E-5889B5EBCF63}" destId="{A69345FC-0BAC-471B-A494-A0CDF5503A64}" srcOrd="1" destOrd="0" presId="urn:microsoft.com/office/officeart/2005/8/layout/process4"/>
    <dgm:cxn modelId="{BCD1EEAA-0F03-4EA7-9D61-D36D1C90C8CE}" type="presParOf" srcId="{0A0C417E-933B-443F-AE5E-5889B5EBCF63}" destId="{2F609811-5E49-4366-9376-02E7804DBFF2}" srcOrd="2" destOrd="0" presId="urn:microsoft.com/office/officeart/2005/8/layout/process4"/>
    <dgm:cxn modelId="{DA851615-38FE-44BC-BC49-952689B1A1F8}" type="presParOf" srcId="{2F609811-5E49-4366-9376-02E7804DBFF2}" destId="{2698CEDA-84F1-4096-A81F-BF29F09B1EF5}" srcOrd="0" destOrd="0" presId="urn:microsoft.com/office/officeart/2005/8/layout/process4"/>
    <dgm:cxn modelId="{1ACA7176-A579-424D-9AB9-2D80EBFCB4EE}" type="presParOf" srcId="{0A0C417E-933B-443F-AE5E-5889B5EBCF63}" destId="{1B58C63B-BC2F-4037-A274-719343956AE3}" srcOrd="3" destOrd="0" presId="urn:microsoft.com/office/officeart/2005/8/layout/process4"/>
    <dgm:cxn modelId="{A149D321-C6F3-456C-BE17-88D0003F3526}" type="presParOf" srcId="{0A0C417E-933B-443F-AE5E-5889B5EBCF63}" destId="{4C4A69CD-EA61-4AE2-93CC-7D7452BC760B}" srcOrd="4" destOrd="0" presId="urn:microsoft.com/office/officeart/2005/8/layout/process4"/>
    <dgm:cxn modelId="{FC7C2CDE-ABD0-48A4-A2AD-C3535C92C376}" type="presParOf" srcId="{4C4A69CD-EA61-4AE2-93CC-7D7452BC760B}" destId="{011842E4-4A53-458F-AB70-BF55FA509AF0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EE5AFB-5803-4B4F-8ED3-6D2C9BDBCE0A}">
      <dsp:nvSpPr>
        <dsp:cNvPr id="0" name=""/>
        <dsp:cNvSpPr/>
      </dsp:nvSpPr>
      <dsp:spPr>
        <a:xfrm>
          <a:off x="8091712" y="1968743"/>
          <a:ext cx="243985" cy="748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223"/>
              </a:lnTo>
              <a:lnTo>
                <a:pt x="243985" y="74822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BF6689-BA17-41AB-925E-F9D61A71BA71}">
      <dsp:nvSpPr>
        <dsp:cNvPr id="0" name=""/>
        <dsp:cNvSpPr/>
      </dsp:nvSpPr>
      <dsp:spPr>
        <a:xfrm>
          <a:off x="4806034" y="813876"/>
          <a:ext cx="3936306" cy="341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790"/>
              </a:lnTo>
              <a:lnTo>
                <a:pt x="3936306" y="170790"/>
              </a:lnTo>
              <a:lnTo>
                <a:pt x="3936306" y="34158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0C1ABE9-DA1C-46E5-ACA5-A0A2D33C38C2}">
      <dsp:nvSpPr>
        <dsp:cNvPr id="0" name=""/>
        <dsp:cNvSpPr/>
      </dsp:nvSpPr>
      <dsp:spPr>
        <a:xfrm>
          <a:off x="6123558" y="1968743"/>
          <a:ext cx="243985" cy="748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223"/>
              </a:lnTo>
              <a:lnTo>
                <a:pt x="243985" y="74822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F142C39-E35C-4F88-9B0B-65B323D8D700}">
      <dsp:nvSpPr>
        <dsp:cNvPr id="0" name=""/>
        <dsp:cNvSpPr/>
      </dsp:nvSpPr>
      <dsp:spPr>
        <a:xfrm>
          <a:off x="4806034" y="813876"/>
          <a:ext cx="1968153" cy="3415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790"/>
              </a:lnTo>
              <a:lnTo>
                <a:pt x="1968153" y="170790"/>
              </a:lnTo>
              <a:lnTo>
                <a:pt x="1968153" y="34158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131407-60C4-4FEE-99A0-0B58324532E6}">
      <dsp:nvSpPr>
        <dsp:cNvPr id="0" name=""/>
        <dsp:cNvSpPr/>
      </dsp:nvSpPr>
      <dsp:spPr>
        <a:xfrm>
          <a:off x="4155405" y="1968743"/>
          <a:ext cx="243985" cy="748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223"/>
              </a:lnTo>
              <a:lnTo>
                <a:pt x="243985" y="74822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5057334-1146-4007-9025-6B0E42BFFBB8}">
      <dsp:nvSpPr>
        <dsp:cNvPr id="0" name=""/>
        <dsp:cNvSpPr/>
      </dsp:nvSpPr>
      <dsp:spPr>
        <a:xfrm>
          <a:off x="4760314" y="813876"/>
          <a:ext cx="91440" cy="3415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58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4973107-E7D1-469C-81FF-2890473EAFB3}">
      <dsp:nvSpPr>
        <dsp:cNvPr id="0" name=""/>
        <dsp:cNvSpPr/>
      </dsp:nvSpPr>
      <dsp:spPr>
        <a:xfrm>
          <a:off x="2187251" y="1968743"/>
          <a:ext cx="243985" cy="748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223"/>
              </a:lnTo>
              <a:lnTo>
                <a:pt x="243985" y="74822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2729F3-7532-4D06-9F92-0DA94BC39E30}">
      <dsp:nvSpPr>
        <dsp:cNvPr id="0" name=""/>
        <dsp:cNvSpPr/>
      </dsp:nvSpPr>
      <dsp:spPr>
        <a:xfrm>
          <a:off x="2837880" y="813876"/>
          <a:ext cx="1968153" cy="341580"/>
        </a:xfrm>
        <a:custGeom>
          <a:avLst/>
          <a:gdLst/>
          <a:ahLst/>
          <a:cxnLst/>
          <a:rect l="0" t="0" r="0" b="0"/>
          <a:pathLst>
            <a:path>
              <a:moveTo>
                <a:pt x="1968153" y="0"/>
              </a:moveTo>
              <a:lnTo>
                <a:pt x="1968153" y="170790"/>
              </a:lnTo>
              <a:lnTo>
                <a:pt x="0" y="170790"/>
              </a:lnTo>
              <a:lnTo>
                <a:pt x="0" y="34158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3972245-E672-4D8E-81ED-50A49BB79D29}">
      <dsp:nvSpPr>
        <dsp:cNvPr id="0" name=""/>
        <dsp:cNvSpPr/>
      </dsp:nvSpPr>
      <dsp:spPr>
        <a:xfrm>
          <a:off x="219098" y="1968743"/>
          <a:ext cx="243985" cy="74822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223"/>
              </a:lnTo>
              <a:lnTo>
                <a:pt x="243985" y="748223"/>
              </a:lnTo>
            </a:path>
          </a:pathLst>
        </a:custGeom>
        <a:noFill/>
        <a:ln w="1587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D665F7-5837-4C50-B676-5F3B13E0234B}">
      <dsp:nvSpPr>
        <dsp:cNvPr id="0" name=""/>
        <dsp:cNvSpPr/>
      </dsp:nvSpPr>
      <dsp:spPr>
        <a:xfrm>
          <a:off x="869727" y="813876"/>
          <a:ext cx="3936306" cy="341580"/>
        </a:xfrm>
        <a:custGeom>
          <a:avLst/>
          <a:gdLst/>
          <a:ahLst/>
          <a:cxnLst/>
          <a:rect l="0" t="0" r="0" b="0"/>
          <a:pathLst>
            <a:path>
              <a:moveTo>
                <a:pt x="3936306" y="0"/>
              </a:moveTo>
              <a:lnTo>
                <a:pt x="3936306" y="170790"/>
              </a:lnTo>
              <a:lnTo>
                <a:pt x="0" y="170790"/>
              </a:lnTo>
              <a:lnTo>
                <a:pt x="0" y="341580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C495725-16C7-4B87-813F-C070F919893E}">
      <dsp:nvSpPr>
        <dsp:cNvPr id="0" name=""/>
        <dsp:cNvSpPr/>
      </dsp:nvSpPr>
      <dsp:spPr>
        <a:xfrm>
          <a:off x="3992747" y="589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Arabic Newspaper</a:t>
          </a:r>
          <a:endParaRPr lang="en-US" sz="2200" kern="1200" dirty="0"/>
        </a:p>
      </dsp:txBody>
      <dsp:txXfrm>
        <a:off x="3992747" y="589"/>
        <a:ext cx="1626573" cy="813286"/>
      </dsp:txXfrm>
    </dsp:sp>
    <dsp:sp modelId="{44FF79CE-55A9-4919-B471-2D974CA72BA2}">
      <dsp:nvSpPr>
        <dsp:cNvPr id="0" name=""/>
        <dsp:cNvSpPr/>
      </dsp:nvSpPr>
      <dsp:spPr>
        <a:xfrm>
          <a:off x="56440" y="1155456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Art</a:t>
          </a:r>
          <a:endParaRPr lang="en-US" sz="2200" kern="1200" dirty="0"/>
        </a:p>
      </dsp:txBody>
      <dsp:txXfrm>
        <a:off x="56440" y="1155456"/>
        <a:ext cx="1626573" cy="813286"/>
      </dsp:txXfrm>
    </dsp:sp>
    <dsp:sp modelId="{D4A73C1A-0534-4086-B812-A9F577651FCB}">
      <dsp:nvSpPr>
        <dsp:cNvPr id="0" name=""/>
        <dsp:cNvSpPr/>
      </dsp:nvSpPr>
      <dsp:spPr>
        <a:xfrm>
          <a:off x="463084" y="2310323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150 instances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(Al-Raya)</a:t>
          </a:r>
          <a:endParaRPr lang="en-US" sz="2200" kern="1200" dirty="0"/>
        </a:p>
      </dsp:txBody>
      <dsp:txXfrm>
        <a:off x="463084" y="2310323"/>
        <a:ext cx="1626573" cy="813286"/>
      </dsp:txXfrm>
    </dsp:sp>
    <dsp:sp modelId="{0A3F2131-070F-48D7-9198-775C9DEF08D0}">
      <dsp:nvSpPr>
        <dsp:cNvPr id="0" name=""/>
        <dsp:cNvSpPr/>
      </dsp:nvSpPr>
      <dsp:spPr>
        <a:xfrm>
          <a:off x="2024594" y="1155456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Economy</a:t>
          </a:r>
        </a:p>
      </dsp:txBody>
      <dsp:txXfrm>
        <a:off x="2024594" y="1155456"/>
        <a:ext cx="1626573" cy="813286"/>
      </dsp:txXfrm>
    </dsp:sp>
    <dsp:sp modelId="{8D5F6DBC-F7BB-4E0C-9E27-E02E576A3E50}">
      <dsp:nvSpPr>
        <dsp:cNvPr id="0" name=""/>
        <dsp:cNvSpPr/>
      </dsp:nvSpPr>
      <dsp:spPr>
        <a:xfrm>
          <a:off x="2431237" y="2310323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150 instances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(QNA)</a:t>
          </a:r>
          <a:endParaRPr lang="en-US" sz="2200" kern="1200" dirty="0"/>
        </a:p>
      </dsp:txBody>
      <dsp:txXfrm>
        <a:off x="2431237" y="2310323"/>
        <a:ext cx="1626573" cy="813286"/>
      </dsp:txXfrm>
    </dsp:sp>
    <dsp:sp modelId="{44B575E9-2655-4BD0-B5ED-6B67CA27752E}">
      <dsp:nvSpPr>
        <dsp:cNvPr id="0" name=""/>
        <dsp:cNvSpPr/>
      </dsp:nvSpPr>
      <dsp:spPr>
        <a:xfrm>
          <a:off x="3992747" y="1155456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Politics</a:t>
          </a:r>
        </a:p>
      </dsp:txBody>
      <dsp:txXfrm>
        <a:off x="3992747" y="1155456"/>
        <a:ext cx="1626573" cy="813286"/>
      </dsp:txXfrm>
    </dsp:sp>
    <dsp:sp modelId="{4A02BF90-4343-4B2D-973C-ADB7C3200E55}">
      <dsp:nvSpPr>
        <dsp:cNvPr id="0" name=""/>
        <dsp:cNvSpPr/>
      </dsp:nvSpPr>
      <dsp:spPr>
        <a:xfrm>
          <a:off x="4399391" y="2310323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150 instances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(QNA)</a:t>
          </a:r>
          <a:endParaRPr lang="en-US" sz="2200" kern="1200" dirty="0"/>
        </a:p>
      </dsp:txBody>
      <dsp:txXfrm>
        <a:off x="4399391" y="2310323"/>
        <a:ext cx="1626573" cy="813286"/>
      </dsp:txXfrm>
    </dsp:sp>
    <dsp:sp modelId="{880F72BE-2E44-4CCE-9DEF-245613CEE2B4}">
      <dsp:nvSpPr>
        <dsp:cNvPr id="0" name=""/>
        <dsp:cNvSpPr/>
      </dsp:nvSpPr>
      <dsp:spPr>
        <a:xfrm>
          <a:off x="5960901" y="1155456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Society</a:t>
          </a:r>
        </a:p>
      </dsp:txBody>
      <dsp:txXfrm>
        <a:off x="5960901" y="1155456"/>
        <a:ext cx="1626573" cy="813286"/>
      </dsp:txXfrm>
    </dsp:sp>
    <dsp:sp modelId="{B0E314E7-5815-4730-93BB-64B77AF1D93C}">
      <dsp:nvSpPr>
        <dsp:cNvPr id="0" name=""/>
        <dsp:cNvSpPr/>
      </dsp:nvSpPr>
      <dsp:spPr>
        <a:xfrm>
          <a:off x="6367544" y="2310323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150 instances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(Al-Raya)</a:t>
          </a:r>
          <a:endParaRPr lang="en-US" sz="2200" kern="1200" dirty="0"/>
        </a:p>
      </dsp:txBody>
      <dsp:txXfrm>
        <a:off x="6367544" y="2310323"/>
        <a:ext cx="1626573" cy="813286"/>
      </dsp:txXfrm>
    </dsp:sp>
    <dsp:sp modelId="{19B2C1AC-7BD0-4015-B9C0-3C418D19B474}">
      <dsp:nvSpPr>
        <dsp:cNvPr id="0" name=""/>
        <dsp:cNvSpPr/>
      </dsp:nvSpPr>
      <dsp:spPr>
        <a:xfrm>
          <a:off x="7929054" y="1155456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/>
            <a:t>Sport</a:t>
          </a:r>
        </a:p>
      </dsp:txBody>
      <dsp:txXfrm>
        <a:off x="7929054" y="1155456"/>
        <a:ext cx="1626573" cy="813286"/>
      </dsp:txXfrm>
    </dsp:sp>
    <dsp:sp modelId="{06E388A8-B575-479F-9838-B1C4985864BB}">
      <dsp:nvSpPr>
        <dsp:cNvPr id="0" name=""/>
        <dsp:cNvSpPr/>
      </dsp:nvSpPr>
      <dsp:spPr>
        <a:xfrm>
          <a:off x="8335698" y="2310323"/>
          <a:ext cx="1626573" cy="813286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150 instances </a:t>
          </a:r>
        </a:p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(QNA)</a:t>
          </a:r>
          <a:endParaRPr lang="en-US" sz="2200" kern="1200" dirty="0"/>
        </a:p>
      </dsp:txBody>
      <dsp:txXfrm>
        <a:off x="8335698" y="2310323"/>
        <a:ext cx="1626573" cy="8132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0DEB982-C0E7-4CB1-8D42-2D869971803A}">
      <dsp:nvSpPr>
        <dsp:cNvPr id="0" name=""/>
        <dsp:cNvSpPr/>
      </dsp:nvSpPr>
      <dsp:spPr>
        <a:xfrm>
          <a:off x="0" y="2351750"/>
          <a:ext cx="4894262" cy="771897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/>
            <a:t>Stemming Arabic words (optional)</a:t>
          </a:r>
        </a:p>
      </dsp:txBody>
      <dsp:txXfrm>
        <a:off x="0" y="2351750"/>
        <a:ext cx="4894262" cy="771897"/>
      </dsp:txXfrm>
    </dsp:sp>
    <dsp:sp modelId="{2698CEDA-84F1-4096-A81F-BF29F09B1EF5}">
      <dsp:nvSpPr>
        <dsp:cNvPr id="0" name=""/>
        <dsp:cNvSpPr/>
      </dsp:nvSpPr>
      <dsp:spPr>
        <a:xfrm rot="10800000">
          <a:off x="0" y="1176151"/>
          <a:ext cx="4894262" cy="1187177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Normalizing Arabic words </a:t>
          </a:r>
          <a:r>
            <a:rPr lang="en-US" sz="2400" kern="1200" dirty="0" smtClean="0"/>
            <a:t>(</a:t>
          </a:r>
          <a:r>
            <a:rPr lang="en-US" sz="2400" kern="1200" dirty="0"/>
            <a:t>optional)</a:t>
          </a:r>
        </a:p>
      </dsp:txBody>
      <dsp:txXfrm rot="10800000">
        <a:off x="0" y="1176151"/>
        <a:ext cx="4894262" cy="771392"/>
      </dsp:txXfrm>
    </dsp:sp>
    <dsp:sp modelId="{011842E4-4A53-458F-AB70-BF55FA509AF0}">
      <dsp:nvSpPr>
        <dsp:cNvPr id="0" name=""/>
        <dsp:cNvSpPr/>
      </dsp:nvSpPr>
      <dsp:spPr>
        <a:xfrm rot="10800000">
          <a:off x="0" y="552"/>
          <a:ext cx="4894262" cy="1187177"/>
        </a:xfrm>
        <a:prstGeom prst="upArrowCallou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lumMod val="10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  <a:ln>
          <a:noFill/>
        </a:ln>
        <a:effectLst>
          <a:outerShdw blurRad="38100" dist="25400" dir="5400000" rotWithShape="0">
            <a:srgbClr val="000000">
              <a:alpha val="6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1200000"/>
          </a:lightRig>
        </a:scene3d>
        <a:sp3d>
          <a:bevelT w="25400" h="127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smtClean="0"/>
            <a:t>Extracting Arabic words</a:t>
          </a:r>
          <a:endParaRPr lang="en-US" sz="2400" kern="1200"/>
        </a:p>
      </dsp:txBody>
      <dsp:txXfrm rot="10800000">
        <a:off x="0" y="552"/>
        <a:ext cx="4894262" cy="77139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1EC819-422F-4BFC-AEF9-7B60C0662EC1}" type="datetimeFigureOut">
              <a:rPr lang="en-US" smtClean="0"/>
              <a:t>5/6/2014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DEDF7E-7281-4D7B-99A1-108D761096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4917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4110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907385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0563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5471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9331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34388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4820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0075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4608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41458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213227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58261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3429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DEDF7E-7281-4D7B-99A1-108D7610968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9415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16929-69B9-473A-A519-22B946F6A54D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0940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CB6D5-6122-43E0-98EA-A8524F199691}" type="datetime1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7890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D942B-858D-451F-BEE5-449625FA2DA0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665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79BCA-2EBD-4CEF-82CC-76461DE14542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4344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54086B-8B50-4DAA-8F83-070D52D862BD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98922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68CBD3-040D-434F-8CD8-B62B770B8840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6555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9B283-E274-4853-B33E-113988746511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2396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0AFDE2-4931-4EC3-9F48-451EF42BB114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7581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0B19F-9FFD-4ED1-B882-E4E5F0DE77F1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818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97C3-374E-413A-8B2B-B653014AE5BF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40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D7BDD-E728-4C3A-9E09-48ACFDB3E9D5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14450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3731FD-9B0D-4BF0-B69F-79DAFF515A22}" type="datetime1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1630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B05B26-1FF6-4070-A494-44A404355A80}" type="datetime1">
              <a:rPr lang="en-US" smtClean="0"/>
              <a:t>5/6/2014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0158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CA9EDD-8A69-47FA-81A1-1B1FEE2A0D6F}" type="datetime1">
              <a:rPr lang="en-US" smtClean="0"/>
              <a:t>5/6/2014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4737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D670AB-7A21-4B23-B9F1-65CE199AFCC2}" type="datetime1">
              <a:rPr lang="en-US" smtClean="0"/>
              <a:t>5/6/2014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29911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165D93-5CF0-4BCF-87DD-1FEBA9D82D0F}" type="datetime1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680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73DFA2-EA1F-4F66-BDF2-B5B389E54DEA}" type="datetime1">
              <a:rPr lang="en-US" smtClean="0"/>
              <a:t>5/6/2014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915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9D734CA-108D-4686-AF54-A8BDF999C652}" type="datetime1">
              <a:rPr lang="en-US" smtClean="0"/>
              <a:t>5/6/2014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63AC06D-E08B-4C8D-AFE1-D71E969022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34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andosa@v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lisq.qu.edu.qa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/>
              <a:t>Qatar Content Classification</a:t>
            </a:r>
            <a:endParaRPr lang="en-US" sz="54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95874" y="3996267"/>
            <a:ext cx="2407148" cy="1388534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/>
              <a:t>Presenter</a:t>
            </a:r>
          </a:p>
          <a:p>
            <a:pPr algn="ctr"/>
            <a:r>
              <a:rPr lang="en-US" dirty="0" smtClean="0"/>
              <a:t>Mohamed Handosa</a:t>
            </a:r>
          </a:p>
          <a:p>
            <a:pPr algn="ctr"/>
            <a:r>
              <a:rPr lang="en-US" dirty="0">
                <a:hlinkClick r:id="rId3"/>
              </a:rPr>
              <a:t>h</a:t>
            </a:r>
            <a:r>
              <a:rPr lang="en-US" dirty="0" smtClean="0">
                <a:hlinkClick r:id="rId3"/>
              </a:rPr>
              <a:t>andosa@vt.edu</a:t>
            </a:r>
            <a:endParaRPr lang="en-US" dirty="0"/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7170821" y="5384801"/>
            <a:ext cx="1925051" cy="9999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dirty="0" smtClean="0"/>
              <a:t>VT, CS6604</a:t>
            </a:r>
            <a:endParaRPr lang="en-US" dirty="0"/>
          </a:p>
          <a:p>
            <a:pPr algn="ctr"/>
            <a:r>
              <a:rPr lang="en-US" dirty="0" smtClean="0"/>
              <a:t>May 6, 2014</a:t>
            </a:r>
            <a:endParaRPr lang="en-US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4763671" y="3998050"/>
            <a:ext cx="2407148" cy="138853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b="1" dirty="0" smtClean="0"/>
              <a:t>Client</a:t>
            </a:r>
          </a:p>
          <a:p>
            <a:pPr algn="ctr"/>
            <a:r>
              <a:rPr lang="en-US" dirty="0" err="1" smtClean="0"/>
              <a:t>Tarek</a:t>
            </a:r>
            <a:r>
              <a:rPr lang="en-US" dirty="0" smtClean="0"/>
              <a:t> </a:t>
            </a:r>
            <a:r>
              <a:rPr lang="en-US" dirty="0" err="1" smtClean="0"/>
              <a:t>Kanan</a:t>
            </a:r>
            <a:endParaRPr lang="en-US" dirty="0" smtClean="0"/>
          </a:p>
          <a:p>
            <a:pPr algn="ctr"/>
            <a:r>
              <a:rPr lang="en-US" dirty="0" smtClean="0">
                <a:hlinkClick r:id="rId3"/>
              </a:rPr>
              <a:t>tarekk@vt.edu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444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Arabic Newspapers Classification Framework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10</a:t>
            </a:fld>
            <a:endParaRPr lang="en-US"/>
          </a:p>
        </p:txBody>
      </p:sp>
      <p:sp>
        <p:nvSpPr>
          <p:cNvPr id="29" name="Rounded Rectangle 28"/>
          <p:cNvSpPr/>
          <p:nvPr/>
        </p:nvSpPr>
        <p:spPr>
          <a:xfrm>
            <a:off x="1484311" y="4664481"/>
            <a:ext cx="1756485" cy="85854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Document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3" name="Rounded Rectangle 32"/>
              <p:cNvSpPr/>
              <p:nvPr/>
            </p:nvSpPr>
            <p:spPr>
              <a:xfrm>
                <a:off x="4119040" y="5654846"/>
                <a:ext cx="3781787" cy="784542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400" dirty="0" smtClean="0">
                    <a:effectLst/>
                    <a:ea typeface="Times New Roman" panose="02020603050405020304" pitchFamily="18" charset="0"/>
                    <a:cs typeface="Arial" panose="020B0604020202020204" pitchFamily="34" charset="0"/>
                  </a:rPr>
                  <a:t>Sport</a:t>
                </a:r>
              </a:p>
              <a:p>
                <a:pPr algn="ctr"/>
                <a:r>
                  <a:rPr lang="en-US" sz="2400" dirty="0" smtClean="0">
                    <a:ea typeface="Times New Roman" panose="02020603050405020304" pitchFamily="18" charset="0"/>
                    <a:cs typeface="Arial" panose="020B0604020202020204" pitchFamily="34" charset="0"/>
                  </a:rPr>
                  <a:t>(Avg. F-Measure</a:t>
                </a:r>
                <a:r>
                  <a:rPr lang="en-US" sz="2400" dirty="0" smtClean="0">
                    <a:effectLst/>
                    <a:ea typeface="Times New Roman" panose="02020603050405020304" pitchFamily="18" charset="0"/>
                    <a:cs typeface="Arial" panose="020B0604020202020204" pitchFamily="34" charset="0"/>
                  </a:rPr>
                  <a:t> </a:t>
                </a:r>
                <a:r>
                  <a:rPr lang="en-US" sz="2400" dirty="0">
                    <a:effectLst/>
                    <a:ea typeface="Times New Roman" panose="02020603050405020304" pitchFamily="18" charset="0"/>
                    <a:cs typeface="Arial" panose="020B0604020202020204" pitchFamily="34" charset="0"/>
                  </a:rPr>
                  <a:t>=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981</m:t>
                    </m:r>
                  </m:oMath>
                </a14:m>
                <a:r>
                  <a:rPr lang="en-US" sz="2400" dirty="0" smtClean="0">
                    <a:effectLst/>
                    <a:ea typeface="Times New Roman" panose="02020603050405020304" pitchFamily="18" charset="0"/>
                    <a:cs typeface="Arial" panose="020B0604020202020204" pitchFamily="34" charset="0"/>
                  </a:rPr>
                  <a:t>)</a:t>
                </a:r>
                <a:endParaRPr lang="en-US" sz="2400" dirty="0">
                  <a:effectLst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3" name="Rounded Rectangle 3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040" y="5654846"/>
                <a:ext cx="3781787" cy="784542"/>
              </a:xfrm>
              <a:prstGeom prst="roundRect">
                <a:avLst/>
              </a:prstGeom>
              <a:blipFill rotWithShape="0">
                <a:blip r:embed="rId3"/>
                <a:stretch>
                  <a:fillRect t="-8462" b="-192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4" name="Straight Arrow Connector 32"/>
          <p:cNvCxnSpPr>
            <a:stCxn id="29" idx="3"/>
            <a:endCxn id="52" idx="1"/>
          </p:cNvCxnSpPr>
          <p:nvPr/>
        </p:nvCxnSpPr>
        <p:spPr>
          <a:xfrm flipV="1">
            <a:off x="3240796" y="3858374"/>
            <a:ext cx="878244" cy="1235380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Arrow Connector 51"/>
          <p:cNvCxnSpPr>
            <a:stCxn id="29" idx="3"/>
            <a:endCxn id="33" idx="1"/>
          </p:cNvCxnSpPr>
          <p:nvPr/>
        </p:nvCxnSpPr>
        <p:spPr>
          <a:xfrm>
            <a:off x="3240796" y="5093754"/>
            <a:ext cx="878244" cy="953363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Rounded Rectangle 41"/>
          <p:cNvSpPr/>
          <p:nvPr/>
        </p:nvSpPr>
        <p:spPr>
          <a:xfrm>
            <a:off x="9195371" y="4664481"/>
            <a:ext cx="1756485" cy="858545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Ranker</a:t>
            </a:r>
          </a:p>
        </p:txBody>
      </p:sp>
      <p:cxnSp>
        <p:nvCxnSpPr>
          <p:cNvPr id="48" name="Straight Arrow Connector 66"/>
          <p:cNvCxnSpPr>
            <a:stCxn id="33" idx="3"/>
            <a:endCxn id="42" idx="1"/>
          </p:cNvCxnSpPr>
          <p:nvPr/>
        </p:nvCxnSpPr>
        <p:spPr>
          <a:xfrm flipV="1">
            <a:off x="7900827" y="5093754"/>
            <a:ext cx="1294544" cy="953363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ounded Rectangle 51"/>
              <p:cNvSpPr/>
              <p:nvPr/>
            </p:nvSpPr>
            <p:spPr>
              <a:xfrm>
                <a:off x="4119040" y="2438399"/>
                <a:ext cx="3781787" cy="2839950"/>
              </a:xfrm>
              <a:prstGeom prst="roundRect">
                <a:avLst/>
              </a:prstGeom>
            </p:spPr>
            <p:style>
              <a:lnRef idx="1">
                <a:schemeClr val="accent1"/>
              </a:lnRef>
              <a:fillRef idx="2">
                <a:schemeClr val="accent1"/>
              </a:fillRef>
              <a:effectRef idx="1">
                <a:schemeClr val="accent1"/>
              </a:effectRef>
              <a:fontRef idx="minor">
                <a:schemeClr val="dk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r>
                  <a:rPr lang="en-US" sz="2400" dirty="0" smtClean="0">
                    <a:effectLst/>
                    <a:ea typeface="Times New Roman" panose="02020603050405020304" pitchFamily="18" charset="0"/>
                    <a:cs typeface="Arial" panose="020B0604020202020204" pitchFamily="34" charset="0"/>
                  </a:rPr>
                  <a:t>Art</a:t>
                </a:r>
              </a:p>
              <a:p>
                <a:pPr algn="ctr"/>
                <a:endParaRPr lang="en-US" sz="700" dirty="0" smtClean="0">
                  <a:effectLst/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ctr"/>
                <a:endParaRPr lang="en-US" sz="2400" dirty="0"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ctr"/>
                <a:endParaRPr lang="en-US" sz="2400" dirty="0" smtClean="0"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ctr"/>
                <a:endParaRPr lang="en-US" sz="2400" dirty="0"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ctr"/>
                <a:endParaRPr lang="en-US" sz="2400" dirty="0" smtClean="0"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ctr"/>
                <a:endParaRPr lang="en-US" sz="2400" dirty="0"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  <a:p>
                <a:pPr algn="ctr"/>
                <a:r>
                  <a:rPr lang="en-US" sz="2400" dirty="0" smtClean="0">
                    <a:ea typeface="Times New Roman" panose="02020603050405020304" pitchFamily="18" charset="0"/>
                    <a:cs typeface="Arial" panose="020B0604020202020204" pitchFamily="34" charset="0"/>
                  </a:rPr>
                  <a:t>(Avg</a:t>
                </a:r>
                <a:r>
                  <a:rPr lang="en-US" sz="2400" dirty="0">
                    <a:ea typeface="Times New Roman" panose="02020603050405020304" pitchFamily="18" charset="0"/>
                    <a:cs typeface="Arial" panose="020B0604020202020204" pitchFamily="34" charset="0"/>
                  </a:rPr>
                  <a:t>. F-Measure = </a:t>
                </a:r>
                <a14:m>
                  <m:oMath xmlns:m="http://schemas.openxmlformats.org/officeDocument/2006/math">
                    <m:r>
                      <a:rPr lang="en-US" sz="2400" i="1" dirty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400" i="1" dirty="0">
                        <a:latin typeface="Cambria Math" panose="02040503050406030204" pitchFamily="18" charset="0"/>
                      </a:rPr>
                      <m:t>958</m:t>
                    </m:r>
                  </m:oMath>
                </a14:m>
                <a:r>
                  <a:rPr lang="en-US" sz="2400" dirty="0" smtClean="0">
                    <a:ea typeface="Times New Roman" panose="02020603050405020304" pitchFamily="18" charset="0"/>
                    <a:cs typeface="Arial" panose="020B0604020202020204" pitchFamily="34" charset="0"/>
                  </a:rPr>
                  <a:t>)</a:t>
                </a:r>
                <a:endParaRPr lang="en-US" sz="2400" dirty="0">
                  <a:ea typeface="Times New Roman" panose="02020603050405020304" pitchFamily="18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52" name="Rounded Rectangle 5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9040" y="2438399"/>
                <a:ext cx="3781787" cy="2839950"/>
              </a:xfrm>
              <a:prstGeom prst="roundRect">
                <a:avLst/>
              </a:prstGeom>
              <a:blipFill rotWithShape="0">
                <a:blip r:embed="rId4"/>
                <a:stretch>
                  <a:fillRect b="-32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3" name="Rounded Rectangle 52"/>
          <p:cNvSpPr/>
          <p:nvPr/>
        </p:nvSpPr>
        <p:spPr>
          <a:xfrm>
            <a:off x="4520697" y="2986369"/>
            <a:ext cx="2506299" cy="51605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SVM (SMO)</a:t>
            </a:r>
          </a:p>
        </p:txBody>
      </p:sp>
      <p:sp>
        <p:nvSpPr>
          <p:cNvPr id="71" name="Rounded Rectangle 70"/>
          <p:cNvSpPr/>
          <p:nvPr/>
        </p:nvSpPr>
        <p:spPr>
          <a:xfrm>
            <a:off x="4520698" y="3620894"/>
            <a:ext cx="2506299" cy="516055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Naïve Bayes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4520697" y="4255419"/>
            <a:ext cx="2506299" cy="516055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ts val="0"/>
              </a:spcBef>
              <a:spcAft>
                <a:spcPts val="0"/>
              </a:spcAft>
            </a:pPr>
            <a:r>
              <a:rPr lang="en-US" sz="2400" dirty="0">
                <a:effectLst/>
                <a:ea typeface="Times New Roman" panose="02020603050405020304" pitchFamily="18" charset="0"/>
                <a:cs typeface="Arial" panose="020B0604020202020204" pitchFamily="34" charset="0"/>
              </a:rPr>
              <a:t>Random Forest</a:t>
            </a:r>
          </a:p>
        </p:txBody>
      </p:sp>
      <p:sp>
        <p:nvSpPr>
          <p:cNvPr id="73" name="Flowchart: Or 72"/>
          <p:cNvSpPr/>
          <p:nvPr/>
        </p:nvSpPr>
        <p:spPr>
          <a:xfrm>
            <a:off x="7431367" y="3712765"/>
            <a:ext cx="320040" cy="320040"/>
          </a:xfrm>
          <a:prstGeom prst="flowChartOr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74" name="Straight Arrow Connector 34"/>
          <p:cNvCxnSpPr>
            <a:stCxn id="53" idx="3"/>
            <a:endCxn id="73" idx="0"/>
          </p:cNvCxnSpPr>
          <p:nvPr/>
        </p:nvCxnSpPr>
        <p:spPr>
          <a:xfrm>
            <a:off x="7026996" y="3244397"/>
            <a:ext cx="564391" cy="468368"/>
          </a:xfrm>
          <a:prstGeom prst="bentConnector2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5" name="Straight Arrow Connector 74"/>
          <p:cNvCxnSpPr>
            <a:stCxn id="71" idx="3"/>
            <a:endCxn id="73" idx="2"/>
          </p:cNvCxnSpPr>
          <p:nvPr/>
        </p:nvCxnSpPr>
        <p:spPr>
          <a:xfrm flipV="1">
            <a:off x="7026997" y="3872785"/>
            <a:ext cx="404370" cy="6137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Straight Arrow Connector 40"/>
          <p:cNvCxnSpPr>
            <a:stCxn id="72" idx="3"/>
            <a:endCxn id="73" idx="4"/>
          </p:cNvCxnSpPr>
          <p:nvPr/>
        </p:nvCxnSpPr>
        <p:spPr>
          <a:xfrm flipV="1">
            <a:off x="7026996" y="4032805"/>
            <a:ext cx="564391" cy="480642"/>
          </a:xfrm>
          <a:prstGeom prst="bentConnector2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>
            <a:stCxn id="52" idx="1"/>
            <a:endCxn id="53" idx="1"/>
          </p:cNvCxnSpPr>
          <p:nvPr/>
        </p:nvCxnSpPr>
        <p:spPr>
          <a:xfrm flipV="1">
            <a:off x="4119040" y="3244397"/>
            <a:ext cx="401657" cy="613977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8" name="Straight Arrow Connector 77"/>
          <p:cNvCxnSpPr>
            <a:stCxn id="52" idx="1"/>
            <a:endCxn id="71" idx="1"/>
          </p:cNvCxnSpPr>
          <p:nvPr/>
        </p:nvCxnSpPr>
        <p:spPr>
          <a:xfrm>
            <a:off x="4119040" y="3858374"/>
            <a:ext cx="401658" cy="20548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9" name="Straight Arrow Connector 78"/>
          <p:cNvCxnSpPr>
            <a:stCxn id="52" idx="1"/>
            <a:endCxn id="72" idx="1"/>
          </p:cNvCxnSpPr>
          <p:nvPr/>
        </p:nvCxnSpPr>
        <p:spPr>
          <a:xfrm>
            <a:off x="4119040" y="3858374"/>
            <a:ext cx="401657" cy="655073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1" name="Straight Arrow Connector 67"/>
          <p:cNvCxnSpPr>
            <a:stCxn id="73" idx="6"/>
            <a:endCxn id="42" idx="1"/>
          </p:cNvCxnSpPr>
          <p:nvPr/>
        </p:nvCxnSpPr>
        <p:spPr>
          <a:xfrm>
            <a:off x="7751407" y="3872785"/>
            <a:ext cx="1443964" cy="1220969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5" name="Oval 234"/>
          <p:cNvSpPr/>
          <p:nvPr/>
        </p:nvSpPr>
        <p:spPr>
          <a:xfrm>
            <a:off x="5944856" y="5299858"/>
            <a:ext cx="130154" cy="13015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7" name="Oval 236"/>
          <p:cNvSpPr/>
          <p:nvPr/>
        </p:nvSpPr>
        <p:spPr>
          <a:xfrm>
            <a:off x="5944856" y="5482156"/>
            <a:ext cx="130154" cy="130154"/>
          </a:xfrm>
          <a:prstGeom prst="ellipse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9" name="Picture 23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6165" y="3041874"/>
            <a:ext cx="3606858" cy="951022"/>
          </a:xfrm>
          <a:prstGeom prst="rect">
            <a:avLst/>
          </a:prstGeom>
        </p:spPr>
      </p:pic>
      <p:sp>
        <p:nvSpPr>
          <p:cNvPr id="255" name="Oval Callout 254"/>
          <p:cNvSpPr/>
          <p:nvPr/>
        </p:nvSpPr>
        <p:spPr>
          <a:xfrm>
            <a:off x="8660719" y="2441823"/>
            <a:ext cx="2291137" cy="523998"/>
          </a:xfrm>
          <a:prstGeom prst="wedgeEllipseCallout">
            <a:avLst>
              <a:gd name="adj1" fmla="val -47165"/>
              <a:gd name="adj2" fmla="val 93963"/>
            </a:avLst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F-Measure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343307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Uploading Collections to Apache Solr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1700 Newspaper PDF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Splitted into PDF text</a:t>
            </a:r>
          </a:p>
          <a:p>
            <a:r>
              <a:rPr lang="en-US" dirty="0" smtClean="0"/>
              <a:t>Converted to clean Arabic text</a:t>
            </a:r>
          </a:p>
          <a:p>
            <a:r>
              <a:rPr lang="en-US" dirty="0" smtClean="0"/>
              <a:t>Stemmed using proposed P-Stemmer.</a:t>
            </a:r>
          </a:p>
          <a:p>
            <a:r>
              <a:rPr lang="en-US" dirty="0"/>
              <a:t>Classified using 5 SVM binary classifiers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Classified using a </a:t>
            </a:r>
            <a:r>
              <a:rPr lang="en-US" dirty="0"/>
              <a:t>SVM </a:t>
            </a:r>
            <a:r>
              <a:rPr lang="en-US" dirty="0" smtClean="0"/>
              <a:t>multiclass classifier.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Solr Cores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11 Solr cores were created</a:t>
            </a:r>
            <a:endParaRPr lang="en-US" dirty="0"/>
          </a:p>
          <a:p>
            <a:r>
              <a:rPr lang="en-US" dirty="0"/>
              <a:t>For each of the five binary classifiers</a:t>
            </a:r>
          </a:p>
          <a:p>
            <a:pPr lvl="1"/>
            <a:r>
              <a:rPr lang="en-US" dirty="0" smtClean="0"/>
              <a:t>Positive instances were uploaded to a core</a:t>
            </a:r>
          </a:p>
          <a:p>
            <a:r>
              <a:rPr lang="en-US" dirty="0" smtClean="0"/>
              <a:t>For the multiclass classifier</a:t>
            </a:r>
          </a:p>
          <a:p>
            <a:pPr lvl="1"/>
            <a:r>
              <a:rPr lang="en-US" dirty="0" smtClean="0"/>
              <a:t>Instances of each class were uploaded to a core</a:t>
            </a:r>
          </a:p>
          <a:p>
            <a:r>
              <a:rPr lang="en-US" dirty="0" smtClean="0"/>
              <a:t>All instances were uploaded to the last core</a:t>
            </a:r>
          </a:p>
          <a:p>
            <a:pPr lvl="1"/>
            <a:endParaRPr lang="en-US" dirty="0" smtClean="0"/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168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Contributions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a collection for Arabic newspapers.</a:t>
            </a:r>
          </a:p>
          <a:p>
            <a:r>
              <a:rPr lang="en-US" dirty="0"/>
              <a:t>Developing a set of tools to process Arabic text</a:t>
            </a:r>
            <a:r>
              <a:rPr lang="en-US" dirty="0" smtClean="0"/>
              <a:t>.</a:t>
            </a:r>
          </a:p>
          <a:p>
            <a:r>
              <a:rPr lang="en-US" dirty="0" smtClean="0"/>
              <a:t>Proposing P-Stemmer, an Arabic light stemmer.</a:t>
            </a:r>
          </a:p>
          <a:p>
            <a:r>
              <a:rPr lang="en-US" dirty="0"/>
              <a:t>C</a:t>
            </a:r>
            <a:r>
              <a:rPr lang="en-US" dirty="0" smtClean="0"/>
              <a:t>omparing different text classification techniques.</a:t>
            </a:r>
          </a:p>
          <a:p>
            <a:r>
              <a:rPr lang="en-US" dirty="0" smtClean="0"/>
              <a:t>Proposing a framework for Arabic </a:t>
            </a:r>
            <a:r>
              <a:rPr lang="en-US" dirty="0"/>
              <a:t>Newspapers </a:t>
            </a:r>
            <a:r>
              <a:rPr lang="en-US" dirty="0" smtClean="0"/>
              <a:t>Classification.</a:t>
            </a:r>
          </a:p>
          <a:p>
            <a:r>
              <a:rPr lang="en-US" dirty="0" smtClean="0"/>
              <a:t>Creating 11 Solr cores, 2 per class and 1 containing all instances.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4338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Prepare Testing Set using Solr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Upload all instances to a </a:t>
            </a:r>
            <a:r>
              <a:rPr lang="en-US" dirty="0"/>
              <a:t>S</a:t>
            </a:r>
            <a:r>
              <a:rPr lang="en-US" dirty="0" smtClean="0"/>
              <a:t>olr core</a:t>
            </a:r>
          </a:p>
          <a:p>
            <a:r>
              <a:rPr lang="en-US" dirty="0" smtClean="0"/>
              <a:t>Execute a query related to a given class</a:t>
            </a:r>
          </a:p>
          <a:p>
            <a:r>
              <a:rPr lang="en-US" dirty="0" smtClean="0"/>
              <a:t>Label search outputs as belonging to that class</a:t>
            </a:r>
          </a:p>
          <a:p>
            <a:r>
              <a:rPr lang="en-US" dirty="0" smtClean="0"/>
              <a:t>Use the labeled instances to test the classifiers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Evaluate Classifiers using Solr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/>
              <p:cNvSpPr>
                <a:spLocks noGrp="1"/>
              </p:cNvSpPr>
              <p:nvPr>
                <p:ph sz="quarter" idx="4"/>
              </p:nvPr>
            </p:nvSpPr>
            <p:spPr/>
            <p:txBody>
              <a:bodyPr/>
              <a:lstStyle/>
              <a:p>
                <a:r>
                  <a:rPr lang="en-US" dirty="0" smtClean="0"/>
                  <a:t>Classify all instances using a classifier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𝑋</m:t>
                    </m:r>
                  </m:oMath>
                </a14:m>
                <a:endParaRPr lang="en-US" dirty="0" smtClean="0"/>
              </a:p>
              <a:p>
                <a:r>
                  <a:rPr lang="en-US" dirty="0" smtClean="0"/>
                  <a:t>Upload labeled instances to a Solr core</a:t>
                </a:r>
              </a:p>
              <a:p>
                <a:r>
                  <a:rPr lang="en-US" dirty="0" smtClean="0"/>
                  <a:t>Execute a query related to a given class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Precision: ratio of retrieved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instances to the number of retrieved instances</a:t>
                </a:r>
              </a:p>
              <a:p>
                <a:pPr lvl="1"/>
                <a:r>
                  <a:rPr lang="en-US" dirty="0" smtClean="0"/>
                  <a:t>Recall: </a:t>
                </a:r>
                <a:r>
                  <a:rPr lang="en-US" dirty="0"/>
                  <a:t>ratio of retrieved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instances to the total number of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en-US" dirty="0" smtClean="0"/>
                  <a:t> instances in the collection</a:t>
                </a:r>
                <a:endParaRPr lang="en-US" dirty="0"/>
              </a:p>
            </p:txBody>
          </p:sp>
        </mc:Choice>
        <mc:Fallback xmlns="">
          <p:sp>
            <p:nvSpPr>
              <p:cNvPr id="8" name="Content Placeholder 7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blipFill rotWithShape="0">
                <a:blip r:embed="rId3"/>
                <a:stretch>
                  <a:fillRect l="-1993" t="-5459" b="-9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 You</a:t>
            </a:r>
            <a:endParaRPr lang="en-US" dirty="0"/>
          </a:p>
        </p:txBody>
      </p:sp>
      <p:sp>
        <p:nvSpPr>
          <p:cNvPr id="11" name="Subtitle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993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The Project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Funded by QNRF (</a:t>
            </a:r>
            <a:r>
              <a:rPr lang="en-US" dirty="0">
                <a:hlinkClick r:id="rId3"/>
              </a:rPr>
              <a:t>http://elisq.qu.edu.qa</a:t>
            </a:r>
            <a:r>
              <a:rPr lang="en-US" dirty="0" smtClean="0"/>
              <a:t>)</a:t>
            </a:r>
          </a:p>
          <a:p>
            <a:r>
              <a:rPr lang="en-US" dirty="0" smtClean="0"/>
              <a:t>Started at VT in 1/1/2013, </a:t>
            </a:r>
            <a:r>
              <a:rPr lang="en-US" dirty="0"/>
              <a:t>and running through </a:t>
            </a:r>
            <a:r>
              <a:rPr lang="en-US" dirty="0" smtClean="0"/>
              <a:t>12/31/2015.</a:t>
            </a:r>
          </a:p>
          <a:p>
            <a:r>
              <a:rPr lang="en-US" dirty="0" smtClean="0"/>
              <a:t>A project </a:t>
            </a:r>
            <a:r>
              <a:rPr lang="en-US" dirty="0"/>
              <a:t>to advance digital libraries in the country of </a:t>
            </a:r>
            <a:r>
              <a:rPr lang="en-US" dirty="0" smtClean="0"/>
              <a:t>Qatar.</a:t>
            </a:r>
          </a:p>
          <a:p>
            <a:r>
              <a:rPr lang="en-US" dirty="0"/>
              <a:t>Collaborating </a:t>
            </a:r>
            <a:r>
              <a:rPr lang="en-US" dirty="0" smtClean="0"/>
              <a:t>institutes: Penn </a:t>
            </a:r>
            <a:r>
              <a:rPr lang="en-US" dirty="0"/>
              <a:t>State, Texas A&amp;M, and Qatar University</a:t>
            </a:r>
            <a:r>
              <a:rPr lang="en-US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666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 Arabic collections </a:t>
            </a:r>
            <a:r>
              <a:rPr lang="en-US" dirty="0"/>
              <a:t>using </a:t>
            </a:r>
            <a:r>
              <a:rPr lang="en-US" dirty="0" smtClean="0"/>
              <a:t>Heritrix crawler</a:t>
            </a:r>
          </a:p>
          <a:p>
            <a:r>
              <a:rPr lang="en-US" dirty="0" smtClean="0"/>
              <a:t>Build a universal taxonomy for Arabic newspapers</a:t>
            </a:r>
          </a:p>
          <a:p>
            <a:r>
              <a:rPr lang="en-US" dirty="0" smtClean="0"/>
              <a:t>Use different classifiers to classify Arabic documents</a:t>
            </a:r>
          </a:p>
          <a:p>
            <a:r>
              <a:rPr lang="en-US" dirty="0" smtClean="0"/>
              <a:t>Use Apache Solr to index and search Arabic collections</a:t>
            </a:r>
          </a:p>
          <a:p>
            <a:r>
              <a:rPr lang="en-US" dirty="0" smtClean="0"/>
              <a:t>Evaluate the performance of the classifiers on Arabic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702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Building Arabic Collections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Data Sources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half" idx="2"/>
              </p:nvPr>
            </p:nvSpPr>
            <p:spPr/>
            <p:txBody>
              <a:bodyPr/>
              <a:lstStyle/>
              <a:p>
                <a:r>
                  <a:rPr lang="en-US" dirty="0" smtClean="0"/>
                  <a:t>Al-Raya newspaper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300</m:t>
                    </m:r>
                  </m:oMath>
                </a14:m>
                <a:r>
                  <a:rPr lang="en-US" dirty="0" smtClean="0"/>
                  <a:t> online articles using “Al-Raya Crawler”.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1700</m:t>
                    </m:r>
                  </m:oMath>
                </a14:m>
                <a:r>
                  <a:rPr lang="en-US" dirty="0" smtClean="0"/>
                  <a:t> newspaper PDFs using “Heritrix Crawler”.</a:t>
                </a:r>
              </a:p>
              <a:p>
                <a:r>
                  <a:rPr lang="en-US" dirty="0" smtClean="0"/>
                  <a:t>Qatar News Agency (QNA)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45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en-US" dirty="0" smtClean="0"/>
                  <a:t> online articles using “QNA HTML2TXT”.</a:t>
                </a:r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blipFill rotWithShape="0">
                <a:blip r:embed="rId3"/>
                <a:stretch>
                  <a:fillRect l="-1868" t="-5459" r="-1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Content Placeholder 5"/>
          <p:cNvPicPr>
            <a:picLocks noGrp="1"/>
          </p:cNvPicPr>
          <p:nvPr>
            <p:ph sz="quarter" idx="4"/>
          </p:nvPr>
        </p:nvPicPr>
        <p:blipFill>
          <a:blip r:embed="rId4"/>
          <a:stretch>
            <a:fillRect/>
          </a:stretch>
        </p:blipFill>
        <p:spPr>
          <a:xfrm>
            <a:off x="6607173" y="2438399"/>
            <a:ext cx="4895850" cy="1588596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4</a:t>
            </a:fld>
            <a:endParaRPr lang="en-US"/>
          </a:p>
        </p:txBody>
      </p:sp>
      <p:pic>
        <p:nvPicPr>
          <p:cNvPr id="7" name="Picture 6"/>
          <p:cNvPicPr/>
          <p:nvPr/>
        </p:nvPicPr>
        <p:blipFill>
          <a:blip r:embed="rId5"/>
          <a:stretch>
            <a:fillRect/>
          </a:stretch>
        </p:blipFill>
        <p:spPr>
          <a:xfrm>
            <a:off x="6578598" y="4449603"/>
            <a:ext cx="4924425" cy="1447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861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Arabic Newspapers Taxonomy</a:t>
            </a:r>
            <a:endParaRPr lang="en-US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948695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7848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Collection Preprocessing</a:t>
            </a:r>
            <a:endParaRPr lang="en-US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669956541"/>
              </p:ext>
            </p:extLst>
          </p:nvPr>
        </p:nvGraphicFramePr>
        <p:xfrm>
          <a:off x="1484313" y="2667000"/>
          <a:ext cx="4894262" cy="3124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6</a:t>
            </a:fld>
            <a:endParaRPr lang="en-US"/>
          </a:p>
        </p:txBody>
      </p:sp>
      <p:pic>
        <p:nvPicPr>
          <p:cNvPr id="9" name="Content Placeholder 8"/>
          <p:cNvPicPr>
            <a:picLocks noGrp="1"/>
          </p:cNvPicPr>
          <p:nvPr>
            <p:ph sz="half" idx="2"/>
          </p:nvPr>
        </p:nvPicPr>
        <p:blipFill>
          <a:blip r:embed="rId8"/>
          <a:stretch>
            <a:fillRect/>
          </a:stretch>
        </p:blipFill>
        <p:spPr>
          <a:xfrm>
            <a:off x="6607173" y="2438399"/>
            <a:ext cx="4895850" cy="1445441"/>
          </a:xfrm>
          <a:prstGeom prst="rect">
            <a:avLst/>
          </a:prstGeom>
        </p:spPr>
      </p:pic>
      <p:pic>
        <p:nvPicPr>
          <p:cNvPr id="10" name="Picture 9"/>
          <p:cNvPicPr/>
          <p:nvPr/>
        </p:nvPicPr>
        <p:blipFill>
          <a:blip r:embed="rId9"/>
          <a:stretch>
            <a:fillRect/>
          </a:stretch>
        </p:blipFill>
        <p:spPr>
          <a:xfrm>
            <a:off x="6550023" y="4283075"/>
            <a:ext cx="4953000" cy="1600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5858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Stemming Arabic Words</a:t>
            </a:r>
            <a:endParaRPr lang="en-US" dirty="0"/>
          </a:p>
        </p:txBody>
      </p:sp>
      <p:pic>
        <p:nvPicPr>
          <p:cNvPr id="6" name="Content Placeholder 5"/>
          <p:cNvPicPr>
            <a:picLocks noGrp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6008381" y="3336924"/>
            <a:ext cx="4943475" cy="1647825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7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Root Stemmers – too abstract.</a:t>
            </a:r>
          </a:p>
          <a:p>
            <a:pPr lvl="1"/>
            <a:r>
              <a:rPr lang="en-US" dirty="0" smtClean="0"/>
              <a:t>“</a:t>
            </a:r>
            <a:r>
              <a:rPr lang="ar-EG" b="1" dirty="0" smtClean="0">
                <a:solidFill>
                  <a:srgbClr val="FF0000"/>
                </a:solidFill>
              </a:rPr>
              <a:t>م</a:t>
            </a:r>
            <a:r>
              <a:rPr lang="ar-EG" b="1" dirty="0" smtClean="0"/>
              <a:t>قصد</a:t>
            </a:r>
            <a:r>
              <a:rPr lang="en-US" dirty="0" smtClean="0"/>
              <a:t>”, “</a:t>
            </a:r>
            <a:r>
              <a:rPr lang="ar-EG" b="1" dirty="0" smtClean="0">
                <a:solidFill>
                  <a:srgbClr val="FF0000"/>
                </a:solidFill>
              </a:rPr>
              <a:t>ال</a:t>
            </a:r>
            <a:r>
              <a:rPr lang="ar-EG" b="1" dirty="0" smtClean="0"/>
              <a:t>اق</a:t>
            </a:r>
            <a:r>
              <a:rPr lang="ar-EG" b="1" dirty="0" smtClean="0">
                <a:solidFill>
                  <a:srgbClr val="FF0000"/>
                </a:solidFill>
              </a:rPr>
              <a:t>تـ</a:t>
            </a:r>
            <a:r>
              <a:rPr lang="ar-EG" b="1" dirty="0" smtClean="0"/>
              <a:t>ص</a:t>
            </a:r>
            <a:r>
              <a:rPr lang="ar-EG" b="1" dirty="0" smtClean="0">
                <a:solidFill>
                  <a:srgbClr val="FF0000"/>
                </a:solidFill>
              </a:rPr>
              <a:t>ا</a:t>
            </a:r>
            <a:r>
              <a:rPr lang="ar-EG" b="1" dirty="0" smtClean="0"/>
              <a:t>د</a:t>
            </a:r>
            <a:r>
              <a:rPr lang="en-US" dirty="0" smtClean="0"/>
              <a:t>” </a:t>
            </a:r>
            <a:r>
              <a:rPr lang="en-US" dirty="0" smtClean="0">
                <a:sym typeface="Wingdings" panose="05000000000000000000" pitchFamily="2" charset="2"/>
              </a:rPr>
              <a:t> “</a:t>
            </a:r>
            <a:r>
              <a:rPr lang="ar-EG" b="1" dirty="0" smtClean="0">
                <a:sym typeface="Wingdings" panose="05000000000000000000" pitchFamily="2" charset="2"/>
              </a:rPr>
              <a:t>قصد</a:t>
            </a:r>
            <a:r>
              <a:rPr lang="en-US" dirty="0" smtClean="0">
                <a:sym typeface="Wingdings" panose="05000000000000000000" pitchFamily="2" charset="2"/>
              </a:rPr>
              <a:t>”</a:t>
            </a:r>
            <a:endParaRPr lang="en-US" dirty="0" smtClean="0"/>
          </a:p>
          <a:p>
            <a:r>
              <a:rPr lang="en-US" dirty="0" smtClean="0"/>
              <a:t>Light Stemmers – widely used.</a:t>
            </a:r>
          </a:p>
          <a:p>
            <a:pPr lvl="1"/>
            <a:r>
              <a:rPr lang="en-US" dirty="0"/>
              <a:t>“</a:t>
            </a:r>
            <a:r>
              <a:rPr lang="ar-EG" b="1" dirty="0"/>
              <a:t>مباحث</a:t>
            </a:r>
            <a:r>
              <a:rPr lang="en-US" dirty="0"/>
              <a:t>”, “</a:t>
            </a:r>
            <a:r>
              <a:rPr lang="ar-EG" b="1" dirty="0" smtClean="0">
                <a:solidFill>
                  <a:srgbClr val="FF0000"/>
                </a:solidFill>
              </a:rPr>
              <a:t>ال</a:t>
            </a:r>
            <a:r>
              <a:rPr lang="ar-EG" b="1" dirty="0" smtClean="0"/>
              <a:t>مباحثـ</a:t>
            </a:r>
            <a:r>
              <a:rPr lang="ar-EG" b="1" dirty="0" smtClean="0">
                <a:solidFill>
                  <a:srgbClr val="FF0000"/>
                </a:solidFill>
              </a:rPr>
              <a:t>ات</a:t>
            </a:r>
            <a:r>
              <a:rPr lang="en-US" dirty="0"/>
              <a:t>” </a:t>
            </a:r>
            <a:r>
              <a:rPr lang="en-US" dirty="0" smtClean="0"/>
              <a:t>  </a:t>
            </a:r>
            <a:r>
              <a:rPr lang="en-US" dirty="0" smtClean="0">
                <a:sym typeface="Wingdings" panose="05000000000000000000" pitchFamily="2" charset="2"/>
              </a:rPr>
              <a:t> “</a:t>
            </a:r>
            <a:r>
              <a:rPr lang="ar-EG" b="1" dirty="0" smtClean="0">
                <a:sym typeface="Wingdings" panose="05000000000000000000" pitchFamily="2" charset="2"/>
              </a:rPr>
              <a:t>مباحث</a:t>
            </a:r>
            <a:r>
              <a:rPr lang="en-US" dirty="0" smtClean="0">
                <a:sym typeface="Wingdings" panose="05000000000000000000" pitchFamily="2" charset="2"/>
              </a:rPr>
              <a:t>”</a:t>
            </a:r>
            <a:endParaRPr lang="en-US" dirty="0"/>
          </a:p>
          <a:p>
            <a:r>
              <a:rPr lang="en-US" dirty="0" smtClean="0"/>
              <a:t>P-Stemmer – even better </a:t>
            </a:r>
            <a:r>
              <a:rPr lang="en-US" dirty="0" smtClean="0">
                <a:sym typeface="Wingdings" panose="05000000000000000000" pitchFamily="2" charset="2"/>
              </a:rPr>
              <a:t>.</a:t>
            </a:r>
          </a:p>
          <a:p>
            <a:pPr marL="742950" lvl="2"/>
            <a:r>
              <a:rPr lang="en-US" dirty="0"/>
              <a:t>“</a:t>
            </a:r>
            <a:r>
              <a:rPr lang="ar-EG" b="1" dirty="0"/>
              <a:t>مباحث</a:t>
            </a:r>
            <a:r>
              <a:rPr lang="en-US" dirty="0" smtClean="0"/>
              <a:t>” 	</a:t>
            </a:r>
            <a:r>
              <a:rPr lang="en-US" dirty="0" smtClean="0">
                <a:sym typeface="Wingdings" panose="05000000000000000000" pitchFamily="2" charset="2"/>
              </a:rPr>
              <a:t> “</a:t>
            </a:r>
            <a:r>
              <a:rPr lang="ar-EG" b="1" dirty="0" smtClean="0">
                <a:sym typeface="Wingdings" panose="05000000000000000000" pitchFamily="2" charset="2"/>
              </a:rPr>
              <a:t>مباحث</a:t>
            </a:r>
            <a:r>
              <a:rPr lang="en-US" dirty="0" smtClean="0">
                <a:sym typeface="Wingdings" panose="05000000000000000000" pitchFamily="2" charset="2"/>
              </a:rPr>
              <a:t>”</a:t>
            </a:r>
          </a:p>
          <a:p>
            <a:pPr marL="742950" lvl="2"/>
            <a:r>
              <a:rPr lang="en-US" dirty="0" smtClean="0"/>
              <a:t>“</a:t>
            </a:r>
            <a:r>
              <a:rPr lang="ar-EG" b="1" dirty="0">
                <a:solidFill>
                  <a:srgbClr val="FF0000"/>
                </a:solidFill>
              </a:rPr>
              <a:t>ال</a:t>
            </a:r>
            <a:r>
              <a:rPr lang="ar-EG" b="1" dirty="0"/>
              <a:t>مباحثات</a:t>
            </a:r>
            <a:r>
              <a:rPr lang="en-US" dirty="0"/>
              <a:t>” </a:t>
            </a:r>
            <a:r>
              <a:rPr lang="en-US" dirty="0" smtClean="0"/>
              <a:t>	</a:t>
            </a:r>
            <a:r>
              <a:rPr lang="en-US" dirty="0" smtClean="0">
                <a:sym typeface="Wingdings" panose="05000000000000000000" pitchFamily="2" charset="2"/>
              </a:rPr>
              <a:t> “</a:t>
            </a:r>
            <a:r>
              <a:rPr lang="ar-EG" b="1" dirty="0" smtClean="0">
                <a:sym typeface="Wingdings" panose="05000000000000000000" pitchFamily="2" charset="2"/>
              </a:rPr>
              <a:t>مباحثات</a:t>
            </a:r>
            <a:r>
              <a:rPr lang="en-US" dirty="0" smtClean="0">
                <a:sym typeface="Wingdings" panose="05000000000000000000" pitchFamily="2" charset="2"/>
              </a:rPr>
              <a:t>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8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Multiclass Classification (21 Classifiers)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12123190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0306" y="3870468"/>
            <a:ext cx="997133" cy="975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896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Binary Classification (15 Classifiers)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3AC06D-E08B-4C8D-AFE1-D71E96902215}" type="slidenum">
              <a:rPr lang="en-US" smtClean="0"/>
              <a:t>9</a:t>
            </a:fld>
            <a:endParaRPr lang="en-US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58346310"/>
              </p:ext>
            </p:extLst>
          </p:nvPr>
        </p:nvGraphicFramePr>
        <p:xfrm>
          <a:off x="1484313" y="2667000"/>
          <a:ext cx="10018712" cy="3124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825714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Parallax</Template>
  <TotalTime>689</TotalTime>
  <Words>539</Words>
  <Application>Microsoft Office PowerPoint</Application>
  <PresentationFormat>Widescreen</PresentationFormat>
  <Paragraphs>137</Paragraphs>
  <Slides>14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Arial</vt:lpstr>
      <vt:lpstr>Calibri</vt:lpstr>
      <vt:lpstr>Cambria Math</vt:lpstr>
      <vt:lpstr>Corbel</vt:lpstr>
      <vt:lpstr>Tahoma</vt:lpstr>
      <vt:lpstr>Times New Roman</vt:lpstr>
      <vt:lpstr>Wingdings</vt:lpstr>
      <vt:lpstr>Parallax</vt:lpstr>
      <vt:lpstr>Qatar Content Classification</vt:lpstr>
      <vt:lpstr>About The Project</vt:lpstr>
      <vt:lpstr>Project Plan</vt:lpstr>
      <vt:lpstr>Building Arabic Collections</vt:lpstr>
      <vt:lpstr>Arabic Newspapers Taxonomy</vt:lpstr>
      <vt:lpstr>Collection Preprocessing</vt:lpstr>
      <vt:lpstr>Stemming Arabic Words</vt:lpstr>
      <vt:lpstr>Multiclass Classification (21 Classifiers)</vt:lpstr>
      <vt:lpstr>Binary Classification (15 Classifiers)</vt:lpstr>
      <vt:lpstr>Arabic Newspapers Classification Framework</vt:lpstr>
      <vt:lpstr>Uploading Collections to Apache Solr</vt:lpstr>
      <vt:lpstr>Contributions</vt:lpstr>
      <vt:lpstr>Future Work</vt:lpstr>
      <vt:lpstr>Thank You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Qatar Classifier</dc:title>
  <dc:creator>Mohamed Handosa</dc:creator>
  <cp:lastModifiedBy>Mohamed Handosa</cp:lastModifiedBy>
  <cp:revision>426</cp:revision>
  <dcterms:created xsi:type="dcterms:W3CDTF">2014-03-05T07:23:08Z</dcterms:created>
  <dcterms:modified xsi:type="dcterms:W3CDTF">2014-05-06T06:15:37Z</dcterms:modified>
</cp:coreProperties>
</file>