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Roboto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  <p:embeddedFont>
      <p:font typeface="Merriweather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Lato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8" Type="http://schemas.openxmlformats.org/officeDocument/2006/relationships/font" Target="fonts/Merriweather-regular.fntdata"/><Relationship Id="rId27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erriweather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erriweather-boldItalic.fntdata"/><Relationship Id="rId30" Type="http://schemas.openxmlformats.org/officeDocument/2006/relationships/font" Target="fonts/Merriweather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19" Type="http://schemas.openxmlformats.org/officeDocument/2006/relationships/font" Target="fonts/Raleway-boldItalic.fntdata"/><Relationship Id="rId18" Type="http://schemas.openxmlformats.org/officeDocument/2006/relationships/font" Target="fonts/Raleway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86a7308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86a7308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af503d4298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af503d4298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f503d4298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af503d4298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f503d429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af503d429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f503d429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af503d42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f503d4298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af503d4298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af503d4298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af503d4298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a5f2183a2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a5f2183a2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f503d429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af503d429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2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600">
                <a:solidFill>
                  <a:srgbClr val="002F4A"/>
                </a:solidFill>
                <a:latin typeface="Merriweather"/>
                <a:ea typeface="Merriweather"/>
                <a:cs typeface="Merriweather"/>
                <a:sym typeface="Merriweather"/>
              </a:rPr>
              <a:t>CS5604 Front End TEAM</a:t>
            </a:r>
            <a:endParaRPr b="0" sz="3600">
              <a:solidFill>
                <a:srgbClr val="002F4A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600">
                <a:solidFill>
                  <a:srgbClr val="002F4A"/>
                </a:solidFill>
                <a:latin typeface="Merriweather"/>
                <a:ea typeface="Merriweather"/>
                <a:cs typeface="Merriweather"/>
                <a:sym typeface="Merriweather"/>
              </a:rPr>
              <a:t>Final Presentation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7950" y="2571750"/>
            <a:ext cx="7688100" cy="67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Yusheng Cao, Reza Mazloom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Makanjuola Ogunleye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Instructed by Professor Edward A. Fox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Assisted by Satvik Chekuri and the Digital Library Research Laboratory 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Virginia Polytechnic Institute and State University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Blacksburg, VA 24061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26B73"/>
                </a:solidFill>
                <a:latin typeface="Roboto"/>
                <a:ea typeface="Roboto"/>
                <a:cs typeface="Roboto"/>
                <a:sym typeface="Roboto"/>
              </a:rPr>
              <a:t>December 7th 2020</a:t>
            </a:r>
            <a:endParaRPr>
              <a:solidFill>
                <a:srgbClr val="626B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Thanks</a:t>
            </a:r>
            <a:endParaRPr/>
          </a:p>
        </p:txBody>
      </p:sp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729450" y="2078875"/>
            <a:ext cx="7688700" cy="27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Edward A. Fox for his </a:t>
            </a:r>
            <a:r>
              <a:rPr lang="en"/>
              <a:t>mentorship, </a:t>
            </a:r>
            <a:r>
              <a:rPr lang="en"/>
              <a:t>and members of the Digital Library Research Laboratory at VT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All other participating teams in the class: INT, ETD, TWT, and WP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Two agencies for supporting the project: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Institute of Museum and Library Services (</a:t>
            </a:r>
            <a:r>
              <a:rPr lang="en"/>
              <a:t>LG-37-19-0078-19)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National Science Foundation (</a:t>
            </a:r>
            <a:r>
              <a:rPr lang="en"/>
              <a:t>CMMI-1638207 and OAC-1835660)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  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Project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Built website for 2 types of content (Tobacco settlement  and ETD) that allowed: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Char char="-"/>
            </a:pPr>
            <a:r>
              <a:rPr lang="en"/>
              <a:t>End-users searching either of the 2 types of content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-"/>
            </a:pPr>
            <a:r>
              <a:rPr lang="en"/>
              <a:t>Login and register for one type of user.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 a front end website for 3 types of content (ETD, Tweet, Webpage) that allows: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Char char="-"/>
            </a:pPr>
            <a:r>
              <a:rPr lang="en"/>
              <a:t>End-users searching any of the 3 types of content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-"/>
            </a:pPr>
            <a:r>
              <a:rPr lang="en"/>
              <a:t>Researchers/curators managing the collections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-"/>
            </a:pPr>
            <a:r>
              <a:rPr lang="en"/>
              <a:t>Interface to Reasoner and Knowledge Graph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-"/>
            </a:pPr>
            <a:r>
              <a:rPr lang="en"/>
              <a:t>Admin functionalities, user types,  and user roles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</a:t>
            </a:r>
            <a:r>
              <a:rPr lang="en"/>
              <a:t>roject Milestones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7650" y="19103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 stages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IR1</a:t>
            </a:r>
            <a:r>
              <a:rPr lang="en"/>
              <a:t>  -  </a:t>
            </a:r>
            <a:r>
              <a:rPr b="1" lang="en"/>
              <a:t>Analysed</a:t>
            </a:r>
            <a:r>
              <a:rPr lang="en"/>
              <a:t> previous project code; </a:t>
            </a:r>
            <a:r>
              <a:rPr b="1" lang="en"/>
              <a:t>Researched</a:t>
            </a:r>
            <a:r>
              <a:rPr lang="en"/>
              <a:t> needed tools, and built frontend prototype to search ETD metadata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IR2</a:t>
            </a:r>
            <a:r>
              <a:rPr lang="en"/>
              <a:t>  - </a:t>
            </a:r>
            <a:r>
              <a:rPr b="1" lang="en"/>
              <a:t>Built</a:t>
            </a:r>
            <a:r>
              <a:rPr lang="en"/>
              <a:t>  filter and keyword search for each </a:t>
            </a:r>
            <a:r>
              <a:rPr lang="en"/>
              <a:t>Elasticsearch</a:t>
            </a:r>
            <a:r>
              <a:rPr lang="en"/>
              <a:t> index, extended search to TWT and WP metadata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IR3</a:t>
            </a:r>
            <a:r>
              <a:rPr lang="en"/>
              <a:t> - </a:t>
            </a:r>
            <a:r>
              <a:rPr b="1" lang="en"/>
              <a:t>Improved</a:t>
            </a:r>
            <a:r>
              <a:rPr lang="en"/>
              <a:t> system</a:t>
            </a:r>
            <a:r>
              <a:rPr lang="en"/>
              <a:t> to search ETD, WP, TWT indices.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Final Phase</a:t>
            </a:r>
            <a:r>
              <a:rPr lang="en"/>
              <a:t> - Improved internal Admin functions, Curation and Knowledge graph functionalities.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add</a:t>
            </a:r>
            <a:endParaRPr/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400" y="2089175"/>
            <a:ext cx="6721201" cy="27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&amp; Tools</a:t>
            </a:r>
            <a:endParaRPr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729450" y="2078875"/>
            <a:ext cx="3814200" cy="22611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 End</a:t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MySQL or PostgreSQL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Docker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Dynamic Configurations and Environment Variables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		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4698900" y="2078875"/>
            <a:ext cx="3814200" cy="22611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</a:t>
            </a:r>
            <a:r>
              <a:rPr lang="en"/>
              <a:t> End</a:t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Flask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Reactive Search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Bootstrap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		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0812" y="3466725"/>
            <a:ext cx="1372406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6527" y="3573842"/>
            <a:ext cx="1372425" cy="320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42247" y="3525622"/>
            <a:ext cx="417400" cy="41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-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 the Flask </a:t>
            </a: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backend</a:t>
            </a: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as a proxy for Reactivesearch requests 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Char char="-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 HTTPS and using a proxy for external services to avoid CORS problems 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-"/>
            </a:pPr>
            <a:r>
              <a:rPr lang="en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Allow searching through multiple indices and group indices based on structure 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-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a secure production web-server making use of the Flask base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-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View and edit services/goals to admin and/or curator users visually with a graphical UI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Char char="-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standards for service/index/goal usage and design 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learned</a:t>
            </a:r>
            <a:endParaRPr/>
          </a:p>
        </p:txBody>
      </p:sp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How to use React to create UI </a:t>
            </a:r>
            <a:r>
              <a:rPr lang="en"/>
              <a:t>dynamically</a:t>
            </a:r>
            <a:r>
              <a:rPr lang="en"/>
              <a:t> with the Elasticsearch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Common information retrieval and storage techniques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Elasticsearch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Collaboration Tools (Trello, Ally)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Database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Dynamic </a:t>
            </a:r>
            <a:r>
              <a:rPr lang="en"/>
              <a:t>website</a:t>
            </a:r>
            <a:r>
              <a:rPr lang="en"/>
              <a:t> design with multiple types of user access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