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commentAuthors+xml" PartName="/ppt/commentAuthor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1" name="garyli"/>
  <p:cmAuthor clrIdx="1" id="1" initials="" lastIdx="7" name="Matthew Chittum"/>
  <p:cmAuthor clrIdx="2" id="2" initials="" lastIdx="4" name="Tanvir Rahma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2" Type="http://schemas.openxmlformats.org/officeDocument/2006/relationships/presProps" Target="presProps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" Type="http://schemas.openxmlformats.org/officeDocument/2006/relationships/theme" Target="theme/theme1.xml"/><Relationship Id="rId4" Type="http://schemas.openxmlformats.org/officeDocument/2006/relationships/commentAuthors" Target="commentAuthors.xml"/><Relationship Id="rId10" Type="http://schemas.openxmlformats.org/officeDocument/2006/relationships/slide" Target="slides/slide4.xml"/><Relationship Id="rId3" Type="http://schemas.openxmlformats.org/officeDocument/2006/relationships/tableStyles" Target="tableStyles.xml"/><Relationship Id="rId11" Type="http://schemas.openxmlformats.org/officeDocument/2006/relationships/slide" Target="slides/slide5.xml"/><Relationship Id="rId9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8" Type="http://schemas.openxmlformats.org/officeDocument/2006/relationships/slide" Target="slides/slide2.xml"/><Relationship Id="rId7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1" idx="2">
    <p:pos x="6000" y="0"/>
    <p:text>Merge this w/ 13</p:text>
  </p:cm>
  <p:cm authorId="1" idx="3">
    <p:pos x="6000" y="100"/>
    <p:text>Remove this slide based on Fox's feedback (I wont say I told you so ;) )</p:text>
  </p:cm>
  <p:cm authorId="1" idx="4">
    <p:pos x="6000" y="200"/>
    <p:text>Also arguably this slide can be removed and just go w/ previous</p:text>
  </p:cm>
  <p:cm authorId="2" idx="1">
    <p:pos x="6000" y="300"/>
    <p:text>these are to make the slide presentation standalone so others will have the relevant info later - we can see what Dr. Fox says</p:text>
  </p:cm>
  <p:cm authorId="1" idx="5">
    <p:pos x="6000" y="400"/>
    <p:text>I would argue not to include a pic maybe.</p:text>
  </p:cm>
  <p:cm authorId="2" idx="2">
    <p:pos x="6000" y="500"/>
    <p:text>Wasn't sure myself - want to wait for Dr. Fox's response</p:text>
  </p:cm>
  <p:cm authorId="2" idx="3">
    <p:pos x="6000" y="600"/>
    <p:text>very brief - gloss over this slide during presentation</p:text>
  </p:cm>
  <p:cm authorId="1" idx="6">
    <p:pos x="6000" y="700"/>
    <p:text>Can someone dump a screenshot of the word groupings from katie here.</p:text>
  </p:cm>
  <p:cm authorId="1" idx="7">
    <p:pos x="6000" y="800"/>
    <p:text>Can we also include the word the grouping belongs to in the shot?</p:text>
  </p:cm>
  <p:cm authorId="2" idx="4">
    <p:pos x="6000" y="900"/>
    <p:text>why are some of the words cut off? is there a way to get this where it is easier to read/understand - maybe just type it all instead of a pic/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y narrator is empty..</p:text>
  </p:cm>
  <p:cm authorId="1" idx="1">
    <p:pos x="6000" y="100"/>
    <p:text>I guess someone wanted to block out the names?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2" Type="http://schemas.openxmlformats.org/officeDocument/2006/relationships/hyperlink" Target="http://www.vtnews.vt.edu/articles/2014/09/091714-clahs-katiecarmichael.html" TargetMode="Externa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source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http://www.vtnews.vt.edu/articles/2014/09/091714-clahs-katiecarmichael.html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1" name="Shape 11"/>
            <p:cNvSpPr/>
            <p:nvPr/>
          </p:nvSpPr>
          <p:spPr>
            <a:xfrm>
              <a:off x="0" y="-1438"/>
              <a:ext cx="798029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0" y="0"/>
              <a:ext cx="399014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" name="Shape 13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4" name="Shape 14"/>
            <p:cNvSpPr/>
            <p:nvPr/>
          </p:nvSpPr>
          <p:spPr>
            <a:xfrm>
              <a:off x="0" y="-1438"/>
              <a:ext cx="798029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0"/>
              <a:ext cx="399014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685800" y="2090913"/>
            <a:ext cx="7772400" cy="1650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21" name="Shape 21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22" name="Shape 22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" name="Shape 24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25" name="Shape 25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buFont typeface="Lobster Two"/>
              <a:defRPr sz="4800">
                <a:latin typeface="Lobster Two"/>
                <a:ea typeface="Lobster Two"/>
                <a:cs typeface="Lobster Two"/>
                <a:sym typeface="Lobster Two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>
              <a:spcBef>
                <a:spcPts val="0"/>
              </a:spcBef>
              <a:buFont typeface="Times New Roman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" name="Shape 36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37" name="Shape 37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Shape 39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6" name="Shape 46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7" name="Shape 47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" name="Shape 49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0" name="Shape 50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7" name="Shape 57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8" name="Shape 58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" name="Shape 60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1" name="Shape 61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Shape 63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5875079"/>
            <a:ext cx="8229600" cy="69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8" name="Shape 68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69" name="Shape 69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Shape 71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72" name="Shape 72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Shape 74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4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0.png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png"/><Relationship Id="rId3" Type="http://schemas.openxmlformats.org/officeDocument/2006/relationships/comments" Target="../comments/comment2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ctrTitle"/>
          </p:nvPr>
        </p:nvSpPr>
        <p:spPr>
          <a:xfrm>
            <a:off x="685800" y="1176513"/>
            <a:ext cx="7772400" cy="16509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Katrina Database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SearchKat</a:t>
            </a:r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x="1291375" y="3175000"/>
            <a:ext cx="7313700" cy="345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University: Virginia Tech</a:t>
            </a:r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Course: CS 4624 (Multimedia, Hypertext, and Information Access)</a:t>
            </a:r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Professor: Edward A. Fox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Date: April 30, 2015</a:t>
            </a:r>
          </a:p>
          <a:p>
            <a:pPr lvl="0" rtl="0" algn="l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Group: Matthew Chittum, Kyle He, Gary Li, Tanvir Rahman</a:t>
            </a:r>
          </a:p>
          <a:p>
            <a:pPr rtl="0" algn="l">
              <a:spcBef>
                <a:spcPts val="0"/>
              </a:spcBef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Location: Blacksburg, VA 24061, USA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57200" y="1591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Thematic Searching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457200" y="130245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400"/>
              <a:t>Able to search by word groupings. 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400"/>
              <a:t>Group religion contains: pastor, prayed, prayer, prayers, etc..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3">
            <a:alphaModFix/>
          </a:blip>
          <a:srcRect b="21537" l="13598" r="30442" t="26275"/>
          <a:stretch/>
        </p:blipFill>
        <p:spPr>
          <a:xfrm>
            <a:off x="596500" y="2916450"/>
            <a:ext cx="7832826" cy="365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Results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Some initial query results were only one word.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Solr needs fields for its search results. If not specified, it will try to retrieve them from the source files.</a:t>
            </a:r>
          </a:p>
          <a:p>
            <a:pPr indent="-419100" lvl="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Converting original documents to CSV files with specified fields (filename, line content, etc.) helps Solr to return desired search results.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Learned to utilize Solr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Learned about major concepts of search engine: indexing, result filtering, running query, query expansion, etc.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Project reports suck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Acknowledgements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Katie Carmichael</a:t>
            </a:r>
          </a:p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Edward A. Fox</a:t>
            </a:r>
          </a:p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Mohamed Magdy Gharib Farag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A cross-disciplinary project combining linguistics with Computer Science.</a:t>
            </a:r>
          </a:p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Create a searchable database of interviews of Hurricane Katrina victims.</a:t>
            </a:r>
          </a:p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Supports Thematic Searching</a:t>
            </a:r>
          </a:p>
          <a:p>
            <a:pPr indent="-381000" lvl="1" marL="914400" rtl="0">
              <a:spcBef>
                <a:spcPts val="0"/>
              </a:spcBef>
              <a:buClr>
                <a:srgbClr val="FFFFFF"/>
              </a:buClr>
              <a:buSzPct val="80000"/>
              <a:buFont typeface="Times New Roman"/>
              <a:buChar char="○"/>
            </a:pPr>
            <a:r>
              <a:rPr lang="en">
                <a:solidFill>
                  <a:srgbClr val="FFFFFF"/>
                </a:solidFill>
              </a:rPr>
              <a:t>Search by word association</a:t>
            </a:r>
          </a:p>
          <a:p>
            <a:pPr indent="-381000" lvl="2" marL="1371600" rtl="0">
              <a:spcBef>
                <a:spcPts val="0"/>
              </a:spcBef>
              <a:buClr>
                <a:srgbClr val="FFFFFF"/>
              </a:buClr>
              <a:buSzPct val="80000"/>
              <a:buFont typeface="Times New Roman"/>
              <a:buChar char="■"/>
            </a:pPr>
            <a:r>
              <a:rPr lang="en">
                <a:solidFill>
                  <a:srgbClr val="FFFFFF"/>
                </a:solidFill>
              </a:rPr>
              <a:t> synonyms, antonyms, etc. - query expansion</a:t>
            </a:r>
          </a:p>
          <a:p>
            <a:pPr indent="-381000" lvl="2" marL="1371600">
              <a:spcBef>
                <a:spcPts val="0"/>
              </a:spcBef>
              <a:buClr>
                <a:srgbClr val="FFFFFF"/>
              </a:buClr>
              <a:buSzPct val="80000"/>
              <a:buFont typeface="Times New Roman"/>
              <a:buChar char="■"/>
            </a:pPr>
            <a:r>
              <a:rPr lang="en">
                <a:solidFill>
                  <a:srgbClr val="FFFFFF"/>
                </a:solidFill>
              </a:rPr>
              <a:t>client specific word association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Client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/>
              <a:t>Dr. Katie Carmichael 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Assistant Professor in the English Department</a:t>
            </a:r>
          </a:p>
          <a:p>
            <a:pPr indent="-381000" lvl="2" marL="13716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■"/>
            </a:pPr>
            <a:r>
              <a:rPr lang="en"/>
              <a:t>College of Liberal Arts and Human Sciences at VT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Ph.D from Ohio State University, master’s and bachelor's degree from Tulane University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Works in 407 Shanks Hall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181 Turner St NW, Blacksburg, VA 24061, United States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Phone: 540-231-7712 </a:t>
            </a:r>
          </a:p>
          <a:p>
            <a:pPr indent="-381000" lvl="1" marL="914400" rtl="0"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email: katcarm@vt.edu 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/>
              <a:t>Search ‘Katie Carmichael’ at http://www.vt.edu/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 Phases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Phase 1: Removing Markings</a:t>
            </a:r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Phase 2: Word Count</a:t>
            </a:r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>
                <a:solidFill>
                  <a:srgbClr val="FFFFFF"/>
                </a:solidFill>
              </a:rPr>
              <a:t>Phase 3: Search Implementation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80000"/>
              <a:buFont typeface="Times New Roman"/>
              <a:buChar char="○"/>
            </a:pPr>
            <a:r>
              <a:rPr lang="en">
                <a:solidFill>
                  <a:srgbClr val="FFFFFF"/>
                </a:solidFill>
              </a:rPr>
              <a:t>Basic Searching</a:t>
            </a:r>
          </a:p>
          <a:p>
            <a:pPr indent="-381000" lvl="1" marL="91440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80000"/>
              <a:buFont typeface="Times New Roman"/>
              <a:buChar char="○"/>
            </a:pPr>
            <a:r>
              <a:rPr lang="en">
                <a:solidFill>
                  <a:srgbClr val="FFFFFF"/>
                </a:solidFill>
              </a:rPr>
              <a:t>Thematic Searching/ Query Expansion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1: Remove Markings</a:t>
            </a: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 b="63859" l="0" r="60828" t="0"/>
          <a:stretch/>
        </p:blipFill>
        <p:spPr>
          <a:xfrm>
            <a:off x="275450" y="2989025"/>
            <a:ext cx="3737500" cy="342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4">
            <a:alphaModFix/>
          </a:blip>
          <a:srcRect b="64449" l="0" r="65033" t="0"/>
          <a:stretch/>
        </p:blipFill>
        <p:spPr>
          <a:xfrm>
            <a:off x="4182450" y="3038225"/>
            <a:ext cx="4726700" cy="249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457200" y="1500400"/>
            <a:ext cx="8275799" cy="22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Char char="●"/>
            </a:pPr>
            <a:r>
              <a:rPr lang="en" sz="3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Remove unnecessary markings from documents.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1528600" y="2380150"/>
            <a:ext cx="12312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Before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5930200" y="2380150"/>
            <a:ext cx="12312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After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2: Word Count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/>
              <a:t>Find word frequency across all documents.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Using the results, Dr. Carmichael picked certain words to be used in </a:t>
            </a:r>
            <a:r>
              <a:rPr lang="en" u="sng"/>
              <a:t>query expansion</a:t>
            </a:r>
            <a:r>
              <a:rPr lang="en"/>
              <a:t>.</a:t>
            </a:r>
          </a:p>
          <a:p>
            <a:pPr indent="-381000" lvl="1" marL="914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ex: ‘people’ appeared 31 times in document X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6050" y="3696750"/>
            <a:ext cx="5879225" cy="272784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/>
          <p:nvPr/>
        </p:nvSpPr>
        <p:spPr>
          <a:xfrm>
            <a:off x="1883425" y="4150750"/>
            <a:ext cx="640200" cy="2166599"/>
          </a:xfrm>
          <a:prstGeom prst="rect">
            <a:avLst/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Word Groupings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Social class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(Social class, academic, college, contest, income, palmisano, tulane, tuition).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Victims/refugees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(Damage, damaged, damages, denied, destroyed, devastating, refugee, refugees).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457200" y="274650"/>
            <a:ext cx="8406299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3: Search Implementation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Char char="●"/>
            </a:pPr>
            <a:r>
              <a:rPr lang="en"/>
              <a:t>First run for searching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Customize desired displayed category for with search results.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Customize desired display categories for search results.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Display the line of text that contains the search term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80000"/>
              <a:buFont typeface="Times New Roman"/>
              <a:buChar char="○"/>
            </a:pPr>
            <a:r>
              <a:rPr lang="en"/>
              <a:t>Many results are too short, reflect very little contextual information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3: Search Implementation </a:t>
            </a:r>
          </a:p>
        </p:txBody>
      </p:sp>
      <p:pic>
        <p:nvPicPr>
          <p:cNvPr id="132" name="Shape 132"/>
          <p:cNvPicPr preferRelativeResize="0"/>
          <p:nvPr/>
        </p:nvPicPr>
        <p:blipFill rotWithShape="1">
          <a:blip r:embed="rId3">
            <a:alphaModFix/>
          </a:blip>
          <a:srcRect b="13730" l="20310" r="8772" t="18564"/>
          <a:stretch/>
        </p:blipFill>
        <p:spPr>
          <a:xfrm>
            <a:off x="489012" y="1908825"/>
            <a:ext cx="8165974" cy="441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