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5" r:id="rId9"/>
    <p:sldId id="266" r:id="rId10"/>
    <p:sldId id="267" r:id="rId11"/>
    <p:sldId id="268" r:id="rId12"/>
    <p:sldId id="262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.google.com/p/solrpy/" TargetMode="External"/><Relationship Id="rId2" Type="http://schemas.openxmlformats.org/officeDocument/2006/relationships/hyperlink" Target="http://www.crummy.com/software/BeautifulSoup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pypi.python.org/pypi/hanzo-warc-tools/0.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1020431"/>
            <a:ext cx="3341104" cy="14750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Virginia Tech  </a:t>
            </a:r>
            <a:br>
              <a:rPr lang="en-US" dirty="0" smtClean="0"/>
            </a:br>
            <a:r>
              <a:rPr lang="en-US" dirty="0" smtClean="0"/>
              <a:t>Blacksburg</a:t>
            </a:r>
            <a:br>
              <a:rPr lang="en-US" dirty="0" smtClean="0"/>
            </a:br>
            <a:r>
              <a:rPr lang="en-US" dirty="0" smtClean="0"/>
              <a:t>CS 4624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Mustafa Aly &amp; Gasper Gulotta</a:t>
            </a:r>
          </a:p>
          <a:p>
            <a:r>
              <a:rPr lang="en-US" dirty="0" smtClean="0"/>
              <a:t>Client:  Mohamed </a:t>
            </a:r>
            <a:r>
              <a:rPr lang="en-US" dirty="0" err="1" smtClean="0"/>
              <a:t>Magdy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11841" y="1018178"/>
            <a:ext cx="3934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+mj-lt"/>
              </a:rPr>
              <a:t>IDEAL Pages</a:t>
            </a:r>
          </a:p>
        </p:txBody>
      </p:sp>
    </p:spTree>
    <p:extLst>
      <p:ext uri="{BB962C8B-B14F-4D97-AF65-F5344CB8AC3E}">
        <p14:creationId xmlns:p14="http://schemas.microsoft.com/office/powerpoint/2010/main" val="11941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Find HTML documents based on uri_content_type column in text file</a:t>
            </a:r>
          </a:p>
          <a:p>
            <a:endParaRPr lang="en-US" sz="2800" dirty="0" smtClean="0"/>
          </a:p>
          <a:p>
            <a:r>
              <a:rPr lang="en-US" sz="2800" dirty="0" smtClean="0"/>
              <a:t>Use the </a:t>
            </a:r>
            <a:r>
              <a:rPr lang="en-US" sz="2800" dirty="0" err="1" smtClean="0"/>
              <a:t>outfile</a:t>
            </a:r>
            <a:r>
              <a:rPr lang="en-US" sz="2800" dirty="0" smtClean="0"/>
              <a:t> column to locate where the file is an extract HTML file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11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INDEXING FILES INTO SOLR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Text extracted from HTML files </a:t>
            </a:r>
            <a:r>
              <a:rPr lang="en-US" dirty="0"/>
              <a:t>using BeautifulSoup4 (</a:t>
            </a:r>
            <a:r>
              <a:rPr lang="en-US" dirty="0">
                <a:hlinkClick r:id="rId2"/>
              </a:rPr>
              <a:t>http://www.crummy.com/software/BeautifulSoup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Indexed into </a:t>
            </a:r>
            <a:r>
              <a:rPr lang="en-US" dirty="0" err="1" smtClean="0"/>
              <a:t>Solr</a:t>
            </a:r>
            <a:r>
              <a:rPr lang="en-US" dirty="0" smtClean="0"/>
              <a:t> using </a:t>
            </a:r>
            <a:r>
              <a:rPr lang="en-US" dirty="0" err="1" smtClean="0"/>
              <a:t>solrpy</a:t>
            </a:r>
            <a:r>
              <a:rPr lang="en-US" dirty="0"/>
              <a:t> (</a:t>
            </a:r>
            <a:r>
              <a:rPr lang="en-US" dirty="0">
                <a:hlinkClick r:id="rId3"/>
              </a:rPr>
              <a:t>https://code.google.com/p/solrpy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)</a:t>
            </a:r>
          </a:p>
          <a:p>
            <a:r>
              <a:rPr lang="en-US" dirty="0" smtClean="0"/>
              <a:t>Use fields for: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d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ontent</a:t>
            </a:r>
          </a:p>
          <a:p>
            <a:pPr lvl="1"/>
            <a:r>
              <a:rPr lang="en-US" dirty="0" err="1"/>
              <a:t>c</a:t>
            </a:r>
            <a:r>
              <a:rPr lang="en-US" dirty="0" err="1" smtClean="0"/>
              <a:t>ollection_id</a:t>
            </a:r>
            <a:endParaRPr lang="en-US" dirty="0" smtClean="0"/>
          </a:p>
          <a:p>
            <a:pPr lvl="1"/>
            <a:r>
              <a:rPr lang="en-US" dirty="0" smtClean="0"/>
              <a:t>event</a:t>
            </a:r>
          </a:p>
          <a:p>
            <a:pPr lvl="1"/>
            <a:r>
              <a:rPr lang="en-US" dirty="0" err="1" smtClean="0"/>
              <a:t>event_type</a:t>
            </a:r>
            <a:endParaRPr lang="en-US" dirty="0" smtClean="0"/>
          </a:p>
          <a:p>
            <a:pPr lvl="1"/>
            <a:r>
              <a:rPr lang="en-US" dirty="0" smtClean="0"/>
              <a:t>URL</a:t>
            </a:r>
          </a:p>
          <a:p>
            <a:pPr lvl="1"/>
            <a:r>
              <a:rPr lang="en-US" dirty="0" err="1"/>
              <a:t>w</a:t>
            </a:r>
            <a:r>
              <a:rPr lang="en-US" dirty="0" err="1" smtClean="0"/>
              <a:t>ayback_URL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385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Work Remaining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Work with client to integrate the process with Hadoop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5063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7310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Background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IDEAL Project aims to provide convenient access to webpages related to various types of disasters</a:t>
            </a:r>
          </a:p>
          <a:p>
            <a:r>
              <a:rPr lang="en-US" sz="3200" dirty="0" smtClean="0"/>
              <a:t>Currently this information is stored in about 10TB of Web Archives </a:t>
            </a:r>
          </a:p>
          <a:p>
            <a:r>
              <a:rPr lang="en-US" sz="3200" dirty="0" smtClean="0"/>
              <a:t>Need to extract this information efficiently and index it</a:t>
            </a:r>
          </a:p>
          <a:p>
            <a:r>
              <a:rPr lang="en-US" sz="3200" dirty="0" smtClean="0"/>
              <a:t>Provide a user interface for easy to use access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272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Project – (Borrowed FROM SUNSHIN LEE)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6375" y="1784964"/>
            <a:ext cx="9051336" cy="497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972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Solution Approach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Automate the process of:</a:t>
            </a:r>
          </a:p>
          <a:p>
            <a:pPr lvl="1"/>
            <a:r>
              <a:rPr lang="en-US" sz="2800" dirty="0" smtClean="0"/>
              <a:t>Extracting the Web Archives (.</a:t>
            </a:r>
            <a:r>
              <a:rPr lang="en-US" sz="2800" dirty="0" err="1" smtClean="0"/>
              <a:t>warc</a:t>
            </a:r>
            <a:r>
              <a:rPr lang="en-US" sz="2800" dirty="0" smtClean="0"/>
              <a:t> files)</a:t>
            </a:r>
          </a:p>
          <a:p>
            <a:pPr lvl="1"/>
            <a:r>
              <a:rPr lang="en-US" sz="2800" dirty="0" smtClean="0"/>
              <a:t>HTML parsing and indexing into </a:t>
            </a:r>
            <a:r>
              <a:rPr lang="en-US" sz="2800" dirty="0" err="1" smtClean="0"/>
              <a:t>Solr</a:t>
            </a:r>
            <a:endParaRPr lang="en-US" sz="2800" dirty="0" smtClean="0"/>
          </a:p>
          <a:p>
            <a:r>
              <a:rPr lang="en-US" sz="2800" dirty="0" smtClean="0"/>
              <a:t>Use of Hadoop for distributed processing </a:t>
            </a:r>
          </a:p>
          <a:p>
            <a:r>
              <a:rPr lang="en-US" sz="2800" dirty="0" smtClean="0"/>
              <a:t>Webpages for displaying </a:t>
            </a:r>
            <a:r>
              <a:rPr lang="en-US" sz="2800" dirty="0" err="1" smtClean="0"/>
              <a:t>Solr</a:t>
            </a:r>
            <a:r>
              <a:rPr lang="en-US" sz="2800" dirty="0" smtClean="0"/>
              <a:t> search results and sorting disasters by category</a:t>
            </a:r>
          </a:p>
          <a:p>
            <a:r>
              <a:rPr lang="en-US" sz="2800" dirty="0" smtClean="0"/>
              <a:t>Make the process reusable on other archives</a:t>
            </a:r>
          </a:p>
        </p:txBody>
      </p:sp>
    </p:spTree>
    <p:extLst>
      <p:ext uri="{BB962C8B-B14F-4D97-AF65-F5344CB8AC3E}">
        <p14:creationId xmlns:p14="http://schemas.microsoft.com/office/powerpoint/2010/main" val="51349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Project Architecture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733926" y="2370221"/>
            <a:ext cx="1624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 crawled by </a:t>
            </a:r>
            <a:r>
              <a:rPr lang="en-US" dirty="0" err="1" smtClean="0"/>
              <a:t>Heratrix</a:t>
            </a:r>
            <a:r>
              <a:rPr lang="en-US" dirty="0" smtClean="0"/>
              <a:t> </a:t>
            </a:r>
            <a:r>
              <a:rPr lang="en-US" dirty="0" err="1" smtClean="0"/>
              <a:t>Cralwer</a:t>
            </a:r>
            <a:endParaRPr lang="en-US" dirty="0"/>
          </a:p>
        </p:txBody>
      </p:sp>
      <p:cxnSp>
        <p:nvCxnSpPr>
          <p:cNvPr id="6" name="Straight Arrow Connector 5"/>
          <p:cNvCxnSpPr>
            <a:endCxn id="7" idx="1"/>
          </p:cNvCxnSpPr>
          <p:nvPr/>
        </p:nvCxnSpPr>
        <p:spPr>
          <a:xfrm flipV="1">
            <a:off x="2358189" y="2554887"/>
            <a:ext cx="1082844" cy="293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41033" y="2370221"/>
            <a:ext cx="134432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WARC Files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26733" y="3293551"/>
            <a:ext cx="1572927" cy="369332"/>
          </a:xfrm>
          <a:prstGeom prst="rect">
            <a:avLst/>
          </a:prstGeom>
          <a:noFill/>
          <a:ln>
            <a:solidFill>
              <a:schemeClr val="accent1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Webpage Files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7" idx="2"/>
            <a:endCxn id="12" idx="0"/>
          </p:cNvCxnSpPr>
          <p:nvPr/>
        </p:nvCxnSpPr>
        <p:spPr>
          <a:xfrm>
            <a:off x="4113197" y="2739553"/>
            <a:ext cx="0" cy="5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52462" y="4132482"/>
            <a:ext cx="1321467" cy="369332"/>
          </a:xfrm>
          <a:prstGeom prst="rect">
            <a:avLst/>
          </a:prstGeom>
          <a:noFill/>
          <a:ln>
            <a:solidFill>
              <a:schemeClr val="accent1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HTML Files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2" idx="2"/>
            <a:endCxn id="15" idx="0"/>
          </p:cNvCxnSpPr>
          <p:nvPr/>
        </p:nvCxnSpPr>
        <p:spPr>
          <a:xfrm flipH="1">
            <a:off x="4113196" y="3662883"/>
            <a:ext cx="1" cy="469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67726" y="5240478"/>
            <a:ext cx="890938" cy="369332"/>
          </a:xfrm>
          <a:prstGeom prst="rect">
            <a:avLst/>
          </a:prstGeom>
          <a:noFill/>
          <a:ln>
            <a:solidFill>
              <a:schemeClr val="accent1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Solr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5" idx="2"/>
            <a:endCxn id="18" idx="0"/>
          </p:cNvCxnSpPr>
          <p:nvPr/>
        </p:nvCxnSpPr>
        <p:spPr>
          <a:xfrm flipH="1">
            <a:off x="4113195" y="4501814"/>
            <a:ext cx="1" cy="738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849880" y="2042160"/>
            <a:ext cx="2926080" cy="41757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987040" y="5806440"/>
            <a:ext cx="112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Hadoop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039275" y="5009645"/>
            <a:ext cx="2331720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Browsing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Visualizing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Categories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4113195" y="4693920"/>
            <a:ext cx="4091940" cy="3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24" idx="0"/>
          </p:cNvCxnSpPr>
          <p:nvPr/>
        </p:nvCxnSpPr>
        <p:spPr>
          <a:xfrm>
            <a:off x="8205135" y="4719421"/>
            <a:ext cx="0" cy="290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4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Our Roles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.</a:t>
            </a:r>
            <a:r>
              <a:rPr lang="en-US" sz="3200" dirty="0" err="1" smtClean="0"/>
              <a:t>warc</a:t>
            </a:r>
            <a:r>
              <a:rPr lang="en-US" sz="3200" dirty="0" smtClean="0"/>
              <a:t> file extraction</a:t>
            </a:r>
          </a:p>
          <a:p>
            <a:r>
              <a:rPr lang="en-US" sz="3200" dirty="0" smtClean="0"/>
              <a:t>Filtering of HTML files</a:t>
            </a:r>
          </a:p>
          <a:p>
            <a:r>
              <a:rPr lang="en-US" sz="3200" dirty="0" smtClean="0"/>
              <a:t>Text extracting from HTML files</a:t>
            </a:r>
          </a:p>
          <a:p>
            <a:r>
              <a:rPr lang="en-US" sz="3200" dirty="0" smtClean="0"/>
              <a:t>Indexing information into </a:t>
            </a:r>
            <a:r>
              <a:rPr lang="en-US" sz="3200" dirty="0" err="1" smtClean="0"/>
              <a:t>Solr</a:t>
            </a:r>
            <a:endParaRPr lang="en-US" sz="3200" dirty="0" smtClean="0"/>
          </a:p>
          <a:p>
            <a:r>
              <a:rPr lang="en-US" sz="3200" dirty="0" smtClean="0"/>
              <a:t>Map/Reduce Script for Hadoop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65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Work Completed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Set up Python environment</a:t>
            </a:r>
          </a:p>
          <a:p>
            <a:r>
              <a:rPr lang="en-US" sz="3200" dirty="0" smtClean="0"/>
              <a:t>Obtained a set of test .</a:t>
            </a:r>
            <a:r>
              <a:rPr lang="en-US" sz="3200" dirty="0" err="1" smtClean="0"/>
              <a:t>warc</a:t>
            </a:r>
            <a:r>
              <a:rPr lang="en-US" sz="3200" dirty="0" smtClean="0"/>
              <a:t> files</a:t>
            </a:r>
          </a:p>
          <a:p>
            <a:r>
              <a:rPr lang="en-US" sz="3200" dirty="0" smtClean="0"/>
              <a:t>Simplified the process of extracting a .</a:t>
            </a:r>
            <a:r>
              <a:rPr lang="en-US" sz="3200" dirty="0" err="1" smtClean="0"/>
              <a:t>warc</a:t>
            </a:r>
            <a:r>
              <a:rPr lang="en-US" sz="3200" dirty="0" smtClean="0"/>
              <a:t> file</a:t>
            </a:r>
          </a:p>
          <a:p>
            <a:r>
              <a:rPr lang="en-US" sz="3200" dirty="0" smtClean="0"/>
              <a:t>Identification of HTML files from the resulting extraction</a:t>
            </a:r>
          </a:p>
          <a:p>
            <a:r>
              <a:rPr lang="en-US" sz="3200" dirty="0" smtClean="0"/>
              <a:t>Expand process of extracting .</a:t>
            </a:r>
            <a:r>
              <a:rPr lang="en-US" sz="3200" dirty="0" err="1" smtClean="0"/>
              <a:t>warc</a:t>
            </a:r>
            <a:r>
              <a:rPr lang="en-US" sz="3200" dirty="0" smtClean="0"/>
              <a:t> files to multiple files/directories</a:t>
            </a:r>
          </a:p>
          <a:p>
            <a:r>
              <a:rPr lang="en-US" sz="3200" dirty="0" smtClean="0"/>
              <a:t>Extracting text from HTML files</a:t>
            </a:r>
          </a:p>
          <a:p>
            <a:r>
              <a:rPr lang="en-US" sz="3200" dirty="0" smtClean="0"/>
              <a:t>Indexing information into </a:t>
            </a:r>
            <a:r>
              <a:rPr lang="en-US" sz="3200" dirty="0" err="1" smtClean="0"/>
              <a:t>Solr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4482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</a:t>
            </a:r>
            <a:r>
              <a:rPr lang="en-US" dirty="0" err="1" smtClean="0"/>
              <a:t>Warc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Integrated </a:t>
            </a:r>
            <a:r>
              <a:rPr lang="en-US" sz="2800" dirty="0" err="1" smtClean="0"/>
              <a:t>Hanzo</a:t>
            </a:r>
            <a:r>
              <a:rPr lang="en-US" sz="2800" dirty="0" smtClean="0"/>
              <a:t> </a:t>
            </a:r>
            <a:r>
              <a:rPr lang="en-US" sz="2800" dirty="0" err="1" smtClean="0"/>
              <a:t>Warc</a:t>
            </a:r>
            <a:r>
              <a:rPr lang="en-US" sz="2800" dirty="0"/>
              <a:t> Tools (</a:t>
            </a:r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pypi.python.org/pypi/hanzo-warc-tools/0.2</a:t>
            </a:r>
            <a:r>
              <a:rPr lang="en-US" sz="2800" dirty="0" smtClean="0"/>
              <a:t>)</a:t>
            </a:r>
          </a:p>
          <a:p>
            <a:pPr lvl="1"/>
            <a:r>
              <a:rPr lang="en-US" sz="2800" dirty="0" smtClean="0"/>
              <a:t>Only takes one </a:t>
            </a:r>
            <a:r>
              <a:rPr lang="en-US" sz="2800" dirty="0" err="1" smtClean="0"/>
              <a:t>warc</a:t>
            </a:r>
            <a:r>
              <a:rPr lang="en-US" sz="2800" dirty="0" smtClean="0"/>
              <a:t> file at a time</a:t>
            </a:r>
          </a:p>
          <a:p>
            <a:pPr lvl="1"/>
            <a:r>
              <a:rPr lang="en-US" sz="2800" dirty="0" smtClean="0"/>
              <a:t>Unpacks </a:t>
            </a:r>
            <a:r>
              <a:rPr lang="en-US" sz="2800" dirty="0" err="1" smtClean="0"/>
              <a:t>warc</a:t>
            </a:r>
            <a:r>
              <a:rPr lang="en-US" sz="2800" dirty="0" smtClean="0"/>
              <a:t> file into HTTP folder and HTTPS folder</a:t>
            </a:r>
          </a:p>
          <a:p>
            <a:pPr lvl="1"/>
            <a:r>
              <a:rPr lang="en-US" sz="2800" dirty="0" smtClean="0"/>
              <a:t>Creates text file to be used later</a:t>
            </a:r>
          </a:p>
          <a:p>
            <a:r>
              <a:rPr lang="en-US" sz="2800" dirty="0" smtClean="0"/>
              <a:t>Created script to allow for full directory to be unpacked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242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Warc</a:t>
            </a:r>
            <a:r>
              <a:rPr lang="en-US" dirty="0" smtClean="0"/>
              <a:t> Extraction Example Output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3438"/>
              </p:ext>
            </p:extLst>
          </p:nvPr>
        </p:nvGraphicFramePr>
        <p:xfrm>
          <a:off x="431802" y="1878995"/>
          <a:ext cx="11275784" cy="364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684"/>
                <a:gridCol w="1469571"/>
                <a:gridCol w="1126672"/>
                <a:gridCol w="2857500"/>
                <a:gridCol w="2171700"/>
                <a:gridCol w="2318657"/>
              </a:tblGrid>
              <a:tr h="910016">
                <a:tc>
                  <a:txBody>
                    <a:bodyPr/>
                    <a:lstStyle/>
                    <a:p>
                      <a:r>
                        <a:rPr lang="en-US" dirty="0" smtClean="0"/>
                        <a:t>warc_file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warc_con_len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warc_uri_date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warc_subject_uri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uri_content_type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outfile</a:t>
                      </a:r>
                      <a:endParaRPr lang="en-US" dirty="0"/>
                    </a:p>
                  </a:txBody>
                  <a:tcPr/>
                </a:tc>
              </a:tr>
              <a:tr h="910016">
                <a:tc>
                  <a:txBody>
                    <a:bodyPr/>
                    <a:lstStyle/>
                    <a:p>
                      <a:r>
                        <a:rPr lang="en-US" dirty="0" smtClean="0"/>
                        <a:t>fn.warc.gz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2013-04-21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www.vt.edu/robots.txt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text/plain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/Users/http/robots/txt</a:t>
                      </a:r>
                      <a:endParaRPr lang="en-US" dirty="0"/>
                    </a:p>
                  </a:txBody>
                  <a:tcPr/>
                </a:tc>
              </a:tr>
              <a:tr h="910016">
                <a:tc>
                  <a:txBody>
                    <a:bodyPr/>
                    <a:lstStyle/>
                    <a:p>
                      <a:r>
                        <a:rPr lang="en-US" dirty="0" smtClean="0"/>
                        <a:t>fn2.warc.gz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2013-04-21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www.vt.edu/cs.html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text/html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/Users/https/cs.html</a:t>
                      </a:r>
                      <a:endParaRPr lang="en-US" dirty="0"/>
                    </a:p>
                  </a:txBody>
                  <a:tcPr/>
                </a:tc>
              </a:tr>
              <a:tr h="910016">
                <a:tc>
                  <a:txBody>
                    <a:bodyPr/>
                    <a:lstStyle/>
                    <a:p>
                      <a:r>
                        <a:rPr lang="en-US" dirty="0" smtClean="0"/>
                        <a:t>fn3.warc.gz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2013-04-21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www.vt.edu/logo.png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image/jpg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/Users/http/logo.png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254263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376</TotalTime>
  <Words>358</Words>
  <Application>Microsoft Office PowerPoint</Application>
  <PresentationFormat>Widescreen</PresentationFormat>
  <Paragraphs>91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Gill Sans MT</vt:lpstr>
      <vt:lpstr>Wingdings 2</vt:lpstr>
      <vt:lpstr>Dividend</vt:lpstr>
      <vt:lpstr>Virginia Tech   Blacksburg CS 4624</vt:lpstr>
      <vt:lpstr>Background</vt:lpstr>
      <vt:lpstr>IDEAL Project – (Borrowed FROM SUNSHIN LEE)</vt:lpstr>
      <vt:lpstr>Solution Approach</vt:lpstr>
      <vt:lpstr>Project Architecture</vt:lpstr>
      <vt:lpstr>Our Roles</vt:lpstr>
      <vt:lpstr>Work Completed</vt:lpstr>
      <vt:lpstr>Extracting Warc File</vt:lpstr>
      <vt:lpstr>Warc Extraction Example Output</vt:lpstr>
      <vt:lpstr>HTML Extraction</vt:lpstr>
      <vt:lpstr>INDEXING FILES INTO SOLR</vt:lpstr>
      <vt:lpstr>Work Remaining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Aly</dc:creator>
  <cp:lastModifiedBy>Paul Aly</cp:lastModifiedBy>
  <cp:revision>26</cp:revision>
  <dcterms:created xsi:type="dcterms:W3CDTF">2014-03-05T17:13:58Z</dcterms:created>
  <dcterms:modified xsi:type="dcterms:W3CDTF">2014-05-07T21:14:46Z</dcterms:modified>
</cp:coreProperties>
</file>