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sldIdLst>
    <p:sldId id="256" r:id="rId2"/>
    <p:sldId id="267" r:id="rId3"/>
    <p:sldId id="273" r:id="rId4"/>
    <p:sldId id="276" r:id="rId5"/>
    <p:sldId id="259" r:id="rId6"/>
    <p:sldId id="260" r:id="rId7"/>
    <p:sldId id="258" r:id="rId8"/>
    <p:sldId id="261" r:id="rId9"/>
    <p:sldId id="275" r:id="rId10"/>
    <p:sldId id="268" r:id="rId11"/>
    <p:sldId id="269" r:id="rId12"/>
    <p:sldId id="270" r:id="rId13"/>
    <p:sldId id="271" r:id="rId14"/>
    <p:sldId id="272" r:id="rId15"/>
    <p:sldId id="274" r:id="rId16"/>
    <p:sldId id="262" r:id="rId17"/>
    <p:sldId id="263" r:id="rId18"/>
    <p:sldId id="264" r:id="rId19"/>
    <p:sldId id="265" r:id="rId20"/>
    <p:sldId id="26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2DAC3A-1783-47CB-8720-6EE609C427D7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4208E05-CCFE-435E-9A82-CB341A3AF5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vtdev.faswva.or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162800" cy="1752600"/>
          </a:xfrm>
        </p:spPr>
        <p:txBody>
          <a:bodyPr/>
          <a:lstStyle/>
          <a:p>
            <a:r>
              <a:rPr lang="en-US" dirty="0" smtClean="0"/>
              <a:t>Website </a:t>
            </a:r>
            <a:r>
              <a:rPr lang="en-US" dirty="0" smtClean="0"/>
              <a:t>Conversion &amp; Virtual Food Drive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Feeding America: Southwest Virginia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86600" y="608738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Bradley Bailey	Sarah Dotson</a:t>
            </a:r>
          </a:p>
          <a:p>
            <a:r>
              <a:rPr lang="en-US" sz="1200" dirty="0" smtClean="0"/>
              <a:t>Taehee Han	Hunter Shepherd</a:t>
            </a:r>
          </a:p>
          <a:p>
            <a:r>
              <a:rPr lang="en-US" sz="1200" dirty="0" smtClean="0"/>
              <a:t>Susan Feng	Sean Kelley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5943600"/>
            <a:ext cx="2227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Virginia Tech</a:t>
            </a:r>
          </a:p>
          <a:p>
            <a:r>
              <a:rPr lang="en-US" sz="1200" dirty="0" smtClean="0"/>
              <a:t>Blacksburg, VA</a:t>
            </a:r>
          </a:p>
          <a:p>
            <a:r>
              <a:rPr lang="en-US" sz="1200" dirty="0" smtClean="0"/>
              <a:t>Multimedia and Hypertext Capstone</a:t>
            </a:r>
            <a:br>
              <a:rPr lang="en-US" sz="1200" dirty="0" smtClean="0"/>
            </a:br>
            <a:r>
              <a:rPr lang="en-US" sz="1200" dirty="0" smtClean="0"/>
              <a:t>Edward A. Fox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</p:spPr>
        <p:txBody>
          <a:bodyPr/>
          <a:lstStyle/>
          <a:p>
            <a:pPr algn="ctr"/>
            <a:r>
              <a:rPr lang="en-US" dirty="0" smtClean="0"/>
              <a:t>Editing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 smtClean="0"/>
              <a:t>Flaws with </a:t>
            </a:r>
            <a:r>
              <a:rPr lang="en-US" sz="3600" dirty="0" err="1" smtClean="0"/>
              <a:t>Joomla</a:t>
            </a:r>
            <a:r>
              <a:rPr lang="en-US" sz="3600" dirty="0" smtClean="0"/>
              <a:t> Site</a:t>
            </a:r>
          </a:p>
          <a:p>
            <a:r>
              <a:rPr lang="en-US" sz="3600" dirty="0" smtClean="0"/>
              <a:t>New Site:</a:t>
            </a:r>
          </a:p>
          <a:p>
            <a:pPr lvl="2"/>
            <a:r>
              <a:rPr lang="en-US" sz="3600" dirty="0" smtClean="0"/>
              <a:t>To produce an easier way to update the website without changing structure</a:t>
            </a:r>
          </a:p>
          <a:p>
            <a:pPr lvl="2"/>
            <a:r>
              <a:rPr lang="en-US" sz="3600" dirty="0" smtClean="0"/>
              <a:t>To be able to make dynamic changes quickly</a:t>
            </a:r>
          </a:p>
          <a:p>
            <a:pPr lvl="2"/>
            <a:r>
              <a:rPr lang="en-US" sz="3600" dirty="0" smtClean="0"/>
              <a:t>More of a click and drag type of editing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Adding New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Description</a:t>
            </a:r>
            <a:r>
              <a:rPr lang="en-US" dirty="0"/>
              <a:t>: Adding new Content to your site and placing it under the right directory.</a:t>
            </a:r>
          </a:p>
          <a:p>
            <a:r>
              <a:rPr lang="en-US" dirty="0"/>
              <a:t>Instructions for adding new content: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On </a:t>
            </a:r>
            <a:r>
              <a:rPr lang="en-US" dirty="0"/>
              <a:t>your browser go to </a:t>
            </a:r>
            <a:r>
              <a:rPr lang="en-US" dirty="0" smtClean="0"/>
              <a:t>the</a:t>
            </a:r>
            <a:r>
              <a:rPr lang="en-US" dirty="0" smtClean="0"/>
              <a:t> </a:t>
            </a:r>
            <a:r>
              <a:rPr lang="en-US" dirty="0"/>
              <a:t>Drupal </a:t>
            </a:r>
            <a:r>
              <a:rPr lang="en-US" dirty="0" smtClean="0"/>
              <a:t>Site.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Go </a:t>
            </a:r>
            <a:r>
              <a:rPr lang="en-US" dirty="0"/>
              <a:t>to Content -&gt; Add Content. Here you can select either an article or a basic </a:t>
            </a:r>
            <a:r>
              <a:rPr lang="en-US" dirty="0" smtClean="0"/>
              <a:t>page.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Fill </a:t>
            </a:r>
            <a:r>
              <a:rPr lang="en-US" dirty="0"/>
              <a:t>in your content in the appropriate spaces.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Adding New Content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2841571"/>
            <a:ext cx="7772400" cy="279722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57200" y="1447800"/>
            <a:ext cx="8153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/>
            <a:r>
              <a:rPr lang="en-US" sz="2800" dirty="0"/>
              <a:t>4. To specify under what menu option the content should </a:t>
            </a:r>
            <a:r>
              <a:rPr lang="en-US" sz="2800" dirty="0" smtClean="0"/>
              <a:t>belong, </a:t>
            </a:r>
            <a:r>
              <a:rPr lang="en-US" sz="2800" dirty="0"/>
              <a:t>go to Menu Settings and enable the “Provide a menu link.”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Adding New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5. Under </a:t>
            </a:r>
            <a:r>
              <a:rPr lang="en-US" dirty="0"/>
              <a:t>Parent Item you should now be able to select which option you would like your new content to go under.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43200"/>
            <a:ext cx="7772400" cy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Adding New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6. </a:t>
            </a:r>
            <a:r>
              <a:rPr lang="en-US" dirty="0"/>
              <a:t>Under Publishing options unclick “Promoted to front page.” Save your content.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43200"/>
            <a:ext cx="7848600" cy="32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Virtual Food Drive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Food Drive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90600" y="57150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66800" y="57150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66800" y="57150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66800" y="57150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/>
              <a:t>Goals</a:t>
            </a:r>
            <a:endParaRPr lang="en-US" sz="5000" b="1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 smtClean="0"/>
              <a:t>To </a:t>
            </a:r>
            <a:r>
              <a:rPr lang="en-US" sz="3600" dirty="0" smtClean="0"/>
              <a:t>transition from Joomla to </a:t>
            </a:r>
            <a:r>
              <a:rPr lang="en-US" sz="3600" dirty="0" smtClean="0"/>
              <a:t>Drupal per client request</a:t>
            </a:r>
          </a:p>
          <a:p>
            <a:pPr lvl="1"/>
            <a:r>
              <a:rPr lang="en-US" sz="3400" dirty="0"/>
              <a:t>To make a more dynamic and easily updated web </a:t>
            </a:r>
            <a:r>
              <a:rPr lang="en-US" sz="3400" dirty="0" smtClean="0"/>
              <a:t>site</a:t>
            </a:r>
          </a:p>
          <a:p>
            <a:pPr lvl="1"/>
            <a:r>
              <a:rPr lang="en-US" sz="3200" dirty="0"/>
              <a:t>To create a virtual food </a:t>
            </a:r>
            <a:r>
              <a:rPr lang="en-US" sz="3200" dirty="0" smtClean="0"/>
              <a:t>drive</a:t>
            </a:r>
            <a:endParaRPr lang="en-US" sz="3400" dirty="0" smtClean="0"/>
          </a:p>
          <a:p>
            <a:r>
              <a:rPr lang="en-US" sz="3600" dirty="0" smtClean="0"/>
              <a:t>To make minor </a:t>
            </a:r>
            <a:r>
              <a:rPr lang="en-US" sz="3600" dirty="0" smtClean="0"/>
              <a:t>requested improvements </a:t>
            </a:r>
            <a:r>
              <a:rPr lang="en-US" sz="3600" dirty="0" smtClean="0"/>
              <a:t>to content of the original </a:t>
            </a:r>
            <a:r>
              <a:rPr lang="en-US" sz="3600" dirty="0" smtClean="0"/>
              <a:t>website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Checkout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0007" t="11785" r="32112" b="9085"/>
          <a:stretch>
            <a:fillRect/>
          </a:stretch>
        </p:blipFill>
        <p:spPr bwMode="auto">
          <a:xfrm>
            <a:off x="3505200" y="1102784"/>
            <a:ext cx="4191000" cy="547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Migrated website from Joomla to Drupal as per client request</a:t>
            </a:r>
          </a:p>
          <a:p>
            <a:pPr lvl="1"/>
            <a:r>
              <a:rPr lang="en-US" dirty="0" smtClean="0"/>
              <a:t>Eased addition of new content</a:t>
            </a:r>
          </a:p>
          <a:p>
            <a:pPr lvl="1"/>
            <a:r>
              <a:rPr lang="en-US" dirty="0" smtClean="0"/>
              <a:t>Updated design</a:t>
            </a:r>
          </a:p>
          <a:p>
            <a:r>
              <a:rPr lang="en-US" dirty="0"/>
              <a:t>Added Virtual Food Drive </a:t>
            </a:r>
            <a:r>
              <a:rPr lang="en-US" dirty="0" smtClean="0"/>
              <a:t>capability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All goals accomplished</a:t>
            </a:r>
          </a:p>
        </p:txBody>
      </p:sp>
    </p:spTree>
    <p:extLst>
      <p:ext uri="{BB962C8B-B14F-4D97-AF65-F5344CB8AC3E}">
        <p14:creationId xmlns:p14="http://schemas.microsoft.com/office/powerpoint/2010/main" val="3272700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page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Joomla</a:t>
            </a:r>
            <a:r>
              <a:rPr lang="en-US" dirty="0" smtClean="0"/>
              <a:t>!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Drupal</a:t>
            </a:r>
            <a:endParaRPr lang="en-US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14400" y="3024187"/>
            <a:ext cx="37338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53000" y="3024187"/>
            <a:ext cx="37338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Converting </a:t>
            </a:r>
            <a:r>
              <a:rPr lang="en-US" dirty="0" err="1" smtClean="0"/>
              <a:t>Joomla</a:t>
            </a:r>
            <a:r>
              <a:rPr lang="en-US" dirty="0" smtClean="0"/>
              <a:t>! to Drupal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Website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057400" y="2590800"/>
            <a:ext cx="1066800" cy="38100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343400" y="1828800"/>
            <a:ext cx="3048000" cy="38100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391400" y="2057400"/>
            <a:ext cx="1066800" cy="388620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90600" y="57912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14478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838200" y="62484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90600" y="5715000"/>
            <a:ext cx="7467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Joomla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Drupal</a:t>
            </a:r>
            <a:endParaRPr lang="en-US" dirty="0"/>
          </a:p>
        </p:txBody>
      </p:sp>
      <p:pic>
        <p:nvPicPr>
          <p:cNvPr id="307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14400" y="3024187"/>
            <a:ext cx="37338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53000" y="3024187"/>
            <a:ext cx="37338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381000" y="5181600"/>
            <a:ext cx="8382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90800" y="1295400"/>
            <a:ext cx="3847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"/>
              </a:rPr>
              <a:t>Drupal Site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Editing Manual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55</TotalTime>
  <Words>289</Words>
  <Application>Microsoft Office PowerPoint</Application>
  <PresentationFormat>On-screen Show (4:3)</PresentationFormat>
  <Paragraphs>54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Franklin Gothic Book</vt:lpstr>
      <vt:lpstr>Perpetua</vt:lpstr>
      <vt:lpstr>Wingdings 2</vt:lpstr>
      <vt:lpstr>Equity</vt:lpstr>
      <vt:lpstr>Feeding America: Southwest Virginia</vt:lpstr>
      <vt:lpstr>Goals</vt:lpstr>
      <vt:lpstr>Home page</vt:lpstr>
      <vt:lpstr>Website</vt:lpstr>
      <vt:lpstr>Before</vt:lpstr>
      <vt:lpstr>After</vt:lpstr>
      <vt:lpstr>Menu</vt:lpstr>
      <vt:lpstr>PowerPoint Presentation</vt:lpstr>
      <vt:lpstr>Editing Manual </vt:lpstr>
      <vt:lpstr>Editing</vt:lpstr>
      <vt:lpstr>Adding New Content</vt:lpstr>
      <vt:lpstr>Adding New Content</vt:lpstr>
      <vt:lpstr>Adding New Content</vt:lpstr>
      <vt:lpstr>Adding New Content</vt:lpstr>
      <vt:lpstr>Virtual Food Drive</vt:lpstr>
      <vt:lpstr>Virtual Food Drive</vt:lpstr>
      <vt:lpstr>PowerPoint Presentation</vt:lpstr>
      <vt:lpstr>PowerPoint Presentation</vt:lpstr>
      <vt:lpstr>Cart</vt:lpstr>
      <vt:lpstr>Checkout</vt:lpstr>
      <vt:lpstr>In 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Bradley Bailey</cp:lastModifiedBy>
  <cp:revision>6</cp:revision>
  <dcterms:created xsi:type="dcterms:W3CDTF">2013-05-06T00:33:36Z</dcterms:created>
  <dcterms:modified xsi:type="dcterms:W3CDTF">2013-05-13T00:32:14Z</dcterms:modified>
</cp:coreProperties>
</file>