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29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137.xml"/>
  <Override ContentType="application/vnd.openxmlformats-officedocument.presentationml.slideLayout+xml" PartName="/ppt/slideLayouts/slideLayout96.xml"/>
  <Override ContentType="application/vnd.openxmlformats-officedocument.presentationml.slideLayout+xml" PartName="/ppt/slideLayouts/slideLayout110.xml"/>
  <Override ContentType="application/vnd.openxmlformats-officedocument.presentationml.slideLayout+xml" PartName="/ppt/slideLayouts/slideLayout153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145.xml"/>
  <Override ContentType="application/vnd.openxmlformats-officedocument.presentationml.slideLayout+xml" PartName="/ppt/slideLayouts/slideLayout196.xml"/>
  <Override ContentType="application/vnd.openxmlformats-officedocument.presentationml.slideLayout+xml" PartName="/ppt/slideLayouts/slideLayout102.xml"/>
  <Override ContentType="application/vnd.openxmlformats-officedocument.presentationml.slideLayout+xml" PartName="/ppt/slideLayouts/slideLayout188.xml"/>
  <Override ContentType="application/vnd.openxmlformats-officedocument.presentationml.slideLayout+xml" PartName="/ppt/slideLayouts/slideLayout165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12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17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8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84.xml"/>
  <Override ContentType="application/vnd.openxmlformats-officedocument.presentationml.slideLayout+xml" PartName="/ppt/slideLayouts/slideLayout214.xml"/>
  <Override ContentType="application/vnd.openxmlformats-officedocument.presentationml.slideLayout+xml" PartName="/ppt/slideLayouts/slideLayout92.xml"/>
  <Override ContentType="application/vnd.openxmlformats-officedocument.presentationml.slideLayout+xml" PartName="/ppt/slideLayouts/slideLayout150.xml"/>
  <Override ContentType="application/vnd.openxmlformats-officedocument.presentationml.slideLayout+xml" PartName="/ppt/slideLayouts/slideLayout193.xml"/>
  <Override ContentType="application/vnd.openxmlformats-officedocument.presentationml.slideLayout+xml" PartName="/ppt/slideLayouts/slideLayout185.xml"/>
  <Override ContentType="application/vnd.openxmlformats-officedocument.presentationml.slideLayout+xml" PartName="/ppt/slideLayouts/slideLayout133.xml"/>
  <Override ContentType="application/vnd.openxmlformats-officedocument.presentationml.slideLayout+xml" PartName="/ppt/slideLayouts/slideLayout17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149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0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57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114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61.xml"/>
  <Override ContentType="application/vnd.openxmlformats-officedocument.presentationml.slideLayout+xml" PartName="/ppt/slideLayouts/slideLayout172.xml"/>
  <Override ContentType="application/vnd.openxmlformats-officedocument.presentationml.slideLayout+xml" PartName="/ppt/slideLayouts/slideLayout206.xml"/>
  <Override ContentType="application/vnd.openxmlformats-officedocument.presentationml.slideLayout+xml" PartName="/ppt/slideLayouts/slideLayout142.xml"/>
  <Override ContentType="application/vnd.openxmlformats-officedocument.presentationml.slideLayout+xml" PartName="/ppt/slideLayouts/slideLayout125.xml"/>
  <Override ContentType="application/vnd.openxmlformats-officedocument.presentationml.slideLayout+xml" PartName="/ppt/slideLayouts/slideLayout88.xml"/>
  <Override ContentType="application/vnd.openxmlformats-officedocument.presentationml.slideLayout+xml" PartName="/ppt/slideLayouts/slideLayout168.xml"/>
  <Override ContentType="application/vnd.openxmlformats-officedocument.presentationml.slideLayout+xml" PartName="/ppt/slideLayouts/slideLayout210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189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146.xml"/>
  <Override ContentType="application/vnd.openxmlformats-officedocument.presentationml.slideLayout+xml" PartName="/ppt/slideLayouts/slideLayout103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89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12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80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95.xml"/>
  <Override ContentType="application/vnd.openxmlformats-officedocument.presentationml.slideLayout+xml" PartName="/ppt/slideLayouts/slideLayout16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99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152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8.xml"/>
  <Override ContentType="application/vnd.openxmlformats-officedocument.presentationml.slideLayout+xml" PartName="/ppt/slideLayouts/slideLayout195.xml"/>
  <Override ContentType="application/vnd.openxmlformats-officedocument.presentationml.slideLayout+xml" PartName="/ppt/slideLayouts/slideLayout85.xml"/>
  <Override ContentType="application/vnd.openxmlformats-officedocument.presentationml.slideLayout+xml" PartName="/ppt/slideLayouts/slideLayout202.xml"/>
  <Override ContentType="application/vnd.openxmlformats-officedocument.presentationml.slideLayout+xml" PartName="/ppt/slideLayouts/slideLayout177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134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184.xml"/>
  <Override ContentType="application/vnd.openxmlformats-officedocument.presentationml.slideLayout+xml" PartName="/ppt/slideLayouts/slideLayout14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7.xml"/>
  <Override ContentType="application/vnd.openxmlformats-officedocument.presentationml.slideLayout+xml" PartName="/ppt/slideLayouts/slideLayout107.xml"/>
  <Override ContentType="application/vnd.openxmlformats-officedocument.presentationml.slideLayout+xml" PartName="/ppt/slideLayouts/slideLayout124.xml"/>
  <Override ContentType="application/vnd.openxmlformats-officedocument.presentationml.slideLayout+xml" PartName="/ppt/slideLayouts/slideLayout21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91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203.xml"/>
  <Override ContentType="application/vnd.openxmlformats-officedocument.presentationml.slideLayout+xml" PartName="/ppt/slideLayouts/slideLayout190.xml"/>
  <Override ContentType="application/vnd.openxmlformats-officedocument.presentationml.slideLayout+xml" PartName="/ppt/slideLayouts/slideLayout207.xml"/>
  <Override ContentType="application/vnd.openxmlformats-officedocument.presentationml.slideLayout+xml" PartName="/ppt/slideLayouts/slideLayout130.xml"/>
  <Override ContentType="application/vnd.openxmlformats-officedocument.presentationml.slideLayout+xml" PartName="/ppt/slideLayouts/slideLayout113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139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156.xml"/>
  <Override ContentType="application/vnd.openxmlformats-officedocument.presentationml.slideLayout+xml" PartName="/ppt/slideLayouts/slideLayout199.xml"/>
  <Override ContentType="application/vnd.openxmlformats-officedocument.presentationml.slideLayout+xml" PartName="/ppt/slideLayouts/slideLayout173.xml"/>
  <Override ContentType="application/vnd.openxmlformats-officedocument.presentationml.slideLayout+xml" PartName="/ppt/slideLayouts/slideLayout171.xml"/>
  <Override ContentType="application/vnd.openxmlformats-officedocument.presentationml.slideLayout+xml" PartName="/ppt/slideLayouts/slideLayout198.xml"/>
  <Override ContentType="application/vnd.openxmlformats-officedocument.presentationml.slideLayout+xml" PartName="/ppt/slideLayouts/slideLayout120.xml"/>
  <Override ContentType="application/vnd.openxmlformats-officedocument.presentationml.slideLayout+xml" PartName="/ppt/slideLayouts/slideLayout163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98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19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208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178.xml"/>
  <Override ContentType="application/vnd.openxmlformats-officedocument.presentationml.slideLayout+xml" PartName="/ppt/slideLayouts/slideLayout135.xml"/>
  <Override ContentType="application/vnd.openxmlformats-officedocument.presentationml.slideLayout+xml" PartName="/ppt/slideLayouts/slideLayout104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147.xml"/>
  <Override ContentType="application/vnd.openxmlformats-officedocument.presentationml.slideLayout+xml" PartName="/ppt/slideLayouts/slideLayout194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151.xml"/>
  <Override ContentType="application/vnd.openxmlformats-officedocument.presentationml.slideLayout+xml" PartName="/ppt/slideLayouts/slideLayout201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59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116.xml"/>
  <Override ContentType="application/vnd.openxmlformats-officedocument.presentationml.slideLayout+xml" PartName="/ppt/slideLayouts/slideLayout83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204.xml"/>
  <Override ContentType="application/vnd.openxmlformats-officedocument.presentationml.slideLayout+xml" PartName="/ppt/slideLayouts/slideLayout212.xml"/>
  <Override ContentType="application/vnd.openxmlformats-officedocument.presentationml.slideLayout+xml" PartName="/ppt/slideLayouts/slideLayout183.xml"/>
  <Override ContentType="application/vnd.openxmlformats-officedocument.presentationml.slideLayout+xml" PartName="/ppt/slideLayouts/slideLayout166.xml"/>
  <Override ContentType="application/vnd.openxmlformats-officedocument.presentationml.slideLayout+xml" PartName="/ppt/slideLayouts/slideLayout140.xml"/>
  <Override ContentType="application/vnd.openxmlformats-officedocument.presentationml.slideLayout+xml" PartName="/ppt/slideLayouts/slideLayout90.xml"/>
  <Override ContentType="application/vnd.openxmlformats-officedocument.presentationml.slideLayout+xml" PartName="/ppt/slideLayouts/slideLayout123.xml"/>
  <Override ContentType="application/vnd.openxmlformats-officedocument.presentationml.slideLayout+xml" PartName="/ppt/slideLayouts/slideLayout86.xml"/>
  <Override ContentType="application/vnd.openxmlformats-officedocument.presentationml.slideLayout+xml" PartName="/ppt/slideLayouts/slideLayout127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94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74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144.xml"/>
  <Override ContentType="application/vnd.openxmlformats-officedocument.presentationml.slideLayout+xml" PartName="/ppt/slideLayouts/slideLayout131.xml"/>
  <Override ContentType="application/vnd.openxmlformats-officedocument.presentationml.slideLayout+xml" PartName="/ppt/slideLayouts/slideLayout187.xml"/>
  <Override ContentType="application/vnd.openxmlformats-officedocument.presentationml.slideLayout+xml" PartName="/ppt/slideLayouts/slideLayout191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155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12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108.xml"/>
  <Override ContentType="application/vnd.openxmlformats-officedocument.presentationml.slideLayout+xml" PartName="/ppt/slideLayouts/slideLayout138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200.xml"/>
  <Override ContentType="application/vnd.openxmlformats-officedocument.presentationml.slideLayout+xml" PartName="/ppt/slideLayouts/slideLayout97.xml"/>
  <Override ContentType="application/vnd.openxmlformats-officedocument.presentationml.slideLayout+xml" PartName="/ppt/slideLayouts/slideLayout111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54.xml"/>
  <Override ContentType="application/vnd.openxmlformats-officedocument.presentationml.slideLayout+xml" PartName="/ppt/slideLayouts/slideLayout19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170.xml"/>
  <Override ContentType="application/vnd.openxmlformats-officedocument.presentationml.slideLayout+xml" PartName="/ppt/slideLayouts/slideLayout101.xml"/>
  <Override ContentType="application/vnd.openxmlformats-officedocument.presentationml.slideLayout+xml" PartName="/ppt/slideLayouts/slideLayout179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136.xml"/>
  <Override ContentType="application/vnd.openxmlformats-officedocument.presentationml.slideLayout+xml" PartName="/ppt/slideLayouts/slideLayout105.xml"/>
  <Override ContentType="application/vnd.openxmlformats-officedocument.presentationml.slideLayout+xml" PartName="/ppt/slideLayouts/slideLayout182.xml"/>
  <Override ContentType="application/vnd.openxmlformats-officedocument.presentationml.slideLayout+xml" PartName="/ppt/slideLayouts/slideLayout215.xml"/>
  <Override ContentType="application/vnd.openxmlformats-officedocument.presentationml.slideLayout+xml" PartName="/ppt/slideLayouts/slideLayout148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16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209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121.xml"/>
  <Override ContentType="application/vnd.openxmlformats-officedocument.presentationml.slideLayout+xml" PartName="/ppt/slideLayouts/slideLayout20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109.xml"/>
  <Override ContentType="application/vnd.openxmlformats-officedocument.presentationml.slideLayout+xml" PartName="/ppt/slideLayouts/slideLayout158.xml"/>
  <Override ContentType="application/vnd.openxmlformats-officedocument.presentationml.slideLayout+xml" PartName="/ppt/slideLayouts/slideLayout115.xml"/>
  <Override ContentType="application/vnd.openxmlformats-officedocument.presentationml.slideLayout+xml" PartName="/ppt/slideLayouts/slideLayout192.xml"/>
  <Override ContentType="application/vnd.openxmlformats-officedocument.presentationml.slideLayout+xml" PartName="/ppt/slideLayouts/slideLayout82.xml"/>
  <Override ContentType="application/vnd.openxmlformats-officedocument.presentationml.slideLayout+xml" PartName="/ppt/slideLayouts/slideLayout132.xml"/>
  <Override ContentType="application/vnd.openxmlformats-officedocument.presentationml.slideLayout+xml" PartName="/ppt/slideLayouts/slideLayout175.xml"/>
  <Override ContentType="application/vnd.openxmlformats-officedocument.presentationml.slideLayout+xml" PartName="/ppt/slideLayouts/slideLayout211.xml"/>
  <Override ContentType="application/vnd.openxmlformats-officedocument.presentationml.slideLayout+xml" PartName="/ppt/slideLayouts/slideLayout100.xml"/>
  <Override ContentType="application/vnd.openxmlformats-officedocument.presentationml.slideLayout+xml" PartName="/ppt/slideLayouts/slideLayout143.xml"/>
  <Override ContentType="application/vnd.openxmlformats-officedocument.presentationml.slideLayout+xml" PartName="/ppt/slideLayouts/slideLayout126.xml"/>
  <Override ContentType="application/vnd.openxmlformats-officedocument.presentationml.slideLayout+xml" PartName="/ppt/slideLayouts/slideLayout8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69.xml"/>
  <Override ContentType="application/vnd.openxmlformats-officedocument.presentationml.slideLayout+xml" PartName="/ppt/slideLayouts/slideLayout93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86.xml"/>
  <Override ContentType="application/vnd.openxmlformats-officedocument.presentationml.slideLayout+xml" PartName="/ppt/slideLayouts/slideLayout160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theme+xml" PartName="/ppt/theme/theme8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863" r:id="rId4"/>
    <p:sldMasterId id="2147483864" r:id="rId5"/>
    <p:sldMasterId id="2147483865" r:id="rId6"/>
    <p:sldMasterId id="2147483866" r:id="rId7"/>
    <p:sldMasterId id="2147483867" r:id="rId8"/>
    <p:sldMasterId id="2147483868" r:id="rId9"/>
    <p:sldMasterId id="2147483869" r:id="rId10"/>
  </p:sldMasterIdLst>
  <p:notesMasterIdLst>
    <p:notesMasterId r:id="rId11"/>
  </p:notesMasterIdLst>
  <p:sldIdLst>
    <p:sldId id="256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280" r:id="rId36"/>
    <p:sldId id="281" r:id="rId37"/>
    <p:sldId id="282" r:id="rId38"/>
    <p:sldId id="283" r:id="rId39"/>
    <p:sldId id="284" r:id="rId40"/>
    <p:sldId id="285" r:id="rId41"/>
    <p:sldId id="286" r:id="rId42"/>
    <p:sldId id="287" r:id="rId43"/>
    <p:sldId id="288" r:id="rId44"/>
    <p:sldId id="289" r:id="rId45"/>
    <p:sldId id="290" r:id="rId46"/>
    <p:sldId id="291" r:id="rId47"/>
    <p:sldId id="292" r:id="rId48"/>
  </p:sldIdLst>
  <p:sldSz cy="5143500" cx="9144000"/>
  <p:notesSz cx="6858000" cy="9144000"/>
  <p:embeddedFontLst>
    <p:embeddedFont>
      <p:font typeface="Delius Swash Caps"/>
      <p:regular r:id="rId49"/>
    </p:embeddedFont>
    <p:embeddedFont>
      <p:font typeface="Cairo"/>
      <p:regular r:id="rId50"/>
      <p:bold r:id="rId51"/>
    </p:embeddedFont>
    <p:embeddedFont>
      <p:font typeface="Bebas Neue"/>
      <p:regular r:id="rId52"/>
    </p:embeddedFont>
    <p:embeddedFont>
      <p:font typeface="Electrolize"/>
      <p:regular r:id="rId5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29.xml"/><Relationship Id="rId42" Type="http://schemas.openxmlformats.org/officeDocument/2006/relationships/slide" Target="slides/slide31.xml"/><Relationship Id="rId41" Type="http://schemas.openxmlformats.org/officeDocument/2006/relationships/slide" Target="slides/slide30.xml"/><Relationship Id="rId44" Type="http://schemas.openxmlformats.org/officeDocument/2006/relationships/slide" Target="slides/slide33.xml"/><Relationship Id="rId43" Type="http://schemas.openxmlformats.org/officeDocument/2006/relationships/slide" Target="slides/slide32.xml"/><Relationship Id="rId46" Type="http://schemas.openxmlformats.org/officeDocument/2006/relationships/slide" Target="slides/slide35.xml"/><Relationship Id="rId45" Type="http://schemas.openxmlformats.org/officeDocument/2006/relationships/slide" Target="slides/slide34.xml"/><Relationship Id="rId1" Type="http://schemas.openxmlformats.org/officeDocument/2006/relationships/theme" Target="theme/theme8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48" Type="http://schemas.openxmlformats.org/officeDocument/2006/relationships/slide" Target="slides/slide37.xml"/><Relationship Id="rId47" Type="http://schemas.openxmlformats.org/officeDocument/2006/relationships/slide" Target="slides/slide36.xml"/><Relationship Id="rId49" Type="http://schemas.openxmlformats.org/officeDocument/2006/relationships/font" Target="fonts/DeliusSwashCaps-regular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31" Type="http://schemas.openxmlformats.org/officeDocument/2006/relationships/slide" Target="slides/slide20.xml"/><Relationship Id="rId30" Type="http://schemas.openxmlformats.org/officeDocument/2006/relationships/slide" Target="slides/slide19.xml"/><Relationship Id="rId33" Type="http://schemas.openxmlformats.org/officeDocument/2006/relationships/slide" Target="slides/slide22.xml"/><Relationship Id="rId32" Type="http://schemas.openxmlformats.org/officeDocument/2006/relationships/slide" Target="slides/slide21.xml"/><Relationship Id="rId35" Type="http://schemas.openxmlformats.org/officeDocument/2006/relationships/slide" Target="slides/slide24.xml"/><Relationship Id="rId34" Type="http://schemas.openxmlformats.org/officeDocument/2006/relationships/slide" Target="slides/slide23.xml"/><Relationship Id="rId37" Type="http://schemas.openxmlformats.org/officeDocument/2006/relationships/slide" Target="slides/slide26.xml"/><Relationship Id="rId36" Type="http://schemas.openxmlformats.org/officeDocument/2006/relationships/slide" Target="slides/slide25.xml"/><Relationship Id="rId39" Type="http://schemas.openxmlformats.org/officeDocument/2006/relationships/slide" Target="slides/slide28.xml"/><Relationship Id="rId38" Type="http://schemas.openxmlformats.org/officeDocument/2006/relationships/slide" Target="slides/slide27.xml"/><Relationship Id="rId20" Type="http://schemas.openxmlformats.org/officeDocument/2006/relationships/slide" Target="slides/slide9.xml"/><Relationship Id="rId22" Type="http://schemas.openxmlformats.org/officeDocument/2006/relationships/slide" Target="slides/slide11.xml"/><Relationship Id="rId21" Type="http://schemas.openxmlformats.org/officeDocument/2006/relationships/slide" Target="slides/slide10.xml"/><Relationship Id="rId24" Type="http://schemas.openxmlformats.org/officeDocument/2006/relationships/slide" Target="slides/slide13.xml"/><Relationship Id="rId23" Type="http://schemas.openxmlformats.org/officeDocument/2006/relationships/slide" Target="slides/slide12.xml"/><Relationship Id="rId26" Type="http://schemas.openxmlformats.org/officeDocument/2006/relationships/slide" Target="slides/slide15.xml"/><Relationship Id="rId25" Type="http://schemas.openxmlformats.org/officeDocument/2006/relationships/slide" Target="slides/slide14.xml"/><Relationship Id="rId28" Type="http://schemas.openxmlformats.org/officeDocument/2006/relationships/slide" Target="slides/slide17.xml"/><Relationship Id="rId27" Type="http://schemas.openxmlformats.org/officeDocument/2006/relationships/slide" Target="slides/slide16.xml"/><Relationship Id="rId29" Type="http://schemas.openxmlformats.org/officeDocument/2006/relationships/slide" Target="slides/slide18.xml"/><Relationship Id="rId51" Type="http://schemas.openxmlformats.org/officeDocument/2006/relationships/font" Target="fonts/Cairo-bold.fntdata"/><Relationship Id="rId50" Type="http://schemas.openxmlformats.org/officeDocument/2006/relationships/font" Target="fonts/Cairo-regular.fntdata"/><Relationship Id="rId53" Type="http://schemas.openxmlformats.org/officeDocument/2006/relationships/font" Target="fonts/Electrolize-regular.fntdata"/><Relationship Id="rId52" Type="http://schemas.openxmlformats.org/officeDocument/2006/relationships/font" Target="fonts/BebasNeue-regular.fntdata"/><Relationship Id="rId11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3" Type="http://schemas.openxmlformats.org/officeDocument/2006/relationships/slide" Target="slides/slide2.xml"/><Relationship Id="rId12" Type="http://schemas.openxmlformats.org/officeDocument/2006/relationships/slide" Target="slides/slide1.xml"/><Relationship Id="rId15" Type="http://schemas.openxmlformats.org/officeDocument/2006/relationships/slide" Target="slides/slide4.xml"/><Relationship Id="rId14" Type="http://schemas.openxmlformats.org/officeDocument/2006/relationships/slide" Target="slides/slide3.xml"/><Relationship Id="rId17" Type="http://schemas.openxmlformats.org/officeDocument/2006/relationships/slide" Target="slides/slide6.xml"/><Relationship Id="rId16" Type="http://schemas.openxmlformats.org/officeDocument/2006/relationships/slide" Target="slides/slide5.xml"/><Relationship Id="rId19" Type="http://schemas.openxmlformats.org/officeDocument/2006/relationships/slide" Target="slides/slide8.xml"/><Relationship Id="rId18" Type="http://schemas.openxmlformats.org/officeDocument/2006/relationships/slide" Target="slides/slide7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4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2b49b9c6e3d_0_6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2b49b9c6e3d_0_6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Add an more visual timeline and add dates,Add the interesting info page, Add an reference page.         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Tools: Should we update to clarify that these are possible?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Lessons learned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Prompt examples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3" name="Shape 1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4" name="Google Shape;1534;g2c4200577b7_3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5" name="Google Shape;1535;g2c4200577b7_3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9" name="Shape 1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" name="Google Shape;1540;g2cf61ec575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1" name="Google Shape;1541;g2cf61ec575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6" name="Shape 1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7" name="Google Shape;1547;g2c3a053debe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8" name="Google Shape;1548;g2c3a053deb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3" name="Shape 1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4" name="Google Shape;1554;g2c376062167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5" name="Google Shape;1555;g2c37606216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Landing Home Page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Search for prompts 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Explore all approved prompts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9" name="Shape 1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0" name="Google Shape;1560;g2c376062167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1" name="Google Shape;1561;g2c376062167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Display approved prompts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Filter by text or tag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Export all prompts by default, or just selected prompts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5" name="Shape 1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" name="Google Shape;1566;g2ce354934d3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7" name="Google Shape;1567;g2ce354934d3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Accept or reject from details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1" name="Shape 1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" name="Google Shape;1572;g2c376062167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3" name="Google Shape;1573;g2c376062167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Prompt submission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Title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Summary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Prompt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Output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Tags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LLM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7" name="Shape 1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8" name="Google Shape;1578;g2cf2d65aad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9" name="Google Shape;1579;g2cf2d65aad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3" name="Shape 1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4" name="Google Shape;1584;g2ce354934d3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5" name="Google Shape;1585;g2ce354934d3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Display unapproved prompts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Manage prompts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9" name="Shape 1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0" name="Google Shape;1590;g2ce354934d3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1" name="Google Shape;1591;g2ce354934d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Approve or delete from details page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1" name="Shape 1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2" name="Google Shape;1432;g2b58589ab86_0_2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3" name="Google Shape;1433;g2b58589ab86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done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5" name="Shape 1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6" name="Google Shape;1596;g2cf2928379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7" name="Google Shape;1597;g2cf2928379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4" name="Shape 1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5" name="Google Shape;1605;g2cf2928379b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6" name="Google Shape;1606;g2cf2928379b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2" name="Shape 1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3" name="Google Shape;1613;g2cf2928379b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4" name="Google Shape;1614;g2cf2928379b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1" name="Shape 1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" name="Google Shape;1622;g2c4200577b7_3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3" name="Google Shape;1623;g2c4200577b7_3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7" name="Shape 1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" name="Google Shape;1628;g2ce577f8d75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9" name="Google Shape;1629;g2ce577f8d75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I’ll cover basic crud and searches. Gabe can cover cyber and docker? Idk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4" name="Shape 1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5" name="Google Shape;1635;g2c376062167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6" name="Google Shape;1636;g2c376062167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2" name="Shape 1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3" name="Google Shape;1643;g2c376062167_0_3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4" name="Google Shape;1644;g2c376062167_0_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9" name="Shape 1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0" name="Google Shape;1650;g2c3a5561737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1" name="Google Shape;1651;g2c3a5561737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done</a:t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7" name="Shape 1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" name="Google Shape;1658;g2ce577f8d75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9" name="Google Shape;1659;g2ce577f8d75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4" name="Shape 1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5" name="Google Shape;1665;g2ce577f8d75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6" name="Google Shape;1666;g2ce577f8d75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8" name="Shape 1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" name="Google Shape;1439;g2c4200577b7_3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0" name="Google Shape;1440;g2c4200577b7_3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6" name="Shape 1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7" name="Google Shape;1677;g2ce577f8d75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8" name="Google Shape;1678;g2ce577f8d75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3" name="Shape 1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4" name="Google Shape;1684;g2ce577f8d75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5" name="Google Shape;1685;g2ce577f8d75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9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g2c376062167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1" name="Google Shape;1691;g2c376062167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6" name="Shape 1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7" name="Google Shape;1697;g2c14fe9cc8c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8" name="Google Shape;1698;g2c14fe9cc8c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5" name="Shape 1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6" name="Google Shape;1726;g2d0f7d55114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7" name="Google Shape;1727;g2d0f7d55114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2" name="Shape 1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3" name="Google Shape;1733;g2b654ca8e8a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4" name="Google Shape;1734;g2b654ca8e8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1" name="Shape 1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" name="Google Shape;1742;g2c3a053deb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3" name="Google Shape;1743;g2c3a053deb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8" name="Shape 1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9" name="Google Shape;1749;g2c4200577b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0" name="Google Shape;1750;g2c4200577b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4" name="Shape 1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5" name="Google Shape;1445;g2b654ca8e8a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6" name="Google Shape;1446;g2b654ca8e8a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2" name="Shape 1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3" name="Google Shape;1453;g2c376062167_0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4" name="Google Shape;1454;g2c376062167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9" name="Shape 1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0" name="Google Shape;1460;g2cf6f6ef7c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1" name="Google Shape;1461;g2cf6f6ef7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5" name="Shape 1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6" name="Google Shape;1466;g2b49b9c6e3d_0_3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7" name="Google Shape;1467;g2b49b9c6e3d_0_3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9" name="Shape 1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0" name="Google Shape;1500;g2ce3364202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1" name="Google Shape;1501;g2ce3364202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5" name="Shape 1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6" name="Google Shape;1526;g2ce3364202e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7" name="Google Shape;1527;g2ce3364202e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jpg"/></Relationships>
</file>

<file path=ppt/slideLayouts/_rels/slideLayout10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jpg"/></Relationships>
</file>

<file path=ppt/slideLayouts/_rels/slideLayout10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jpg"/></Relationships>
</file>

<file path=ppt/slideLayouts/_rels/slideLayout10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g"/></Relationships>
</file>

<file path=ppt/slideLayouts/_rels/slideLayout10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g"/></Relationships>
</file>

<file path=ppt/slideLayouts/_rels/slideLayout10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g"/></Relationships>
</file>

<file path=ppt/slideLayouts/_rels/slideLayout10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jpg"/></Relationships>
</file>

<file path=ppt/slideLayouts/_rels/slideLayout10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g"/></Relationships>
</file>

<file path=ppt/slideLayouts/_rels/slideLayout10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g"/></Relationships>
</file>

<file path=ppt/slideLayouts/_rels/slideLayout10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g"/></Relationships>
</file>

<file path=ppt/slideLayouts/_rels/slideLayout1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jpg"/><Relationship Id="rId3" Type="http://schemas.openxmlformats.org/officeDocument/2006/relationships/hyperlink" Target="http://bit.ly/2Tynxth" TargetMode="External"/><Relationship Id="rId4" Type="http://schemas.openxmlformats.org/officeDocument/2006/relationships/hyperlink" Target="http://bit.ly/2TyoMsr" TargetMode="External"/><Relationship Id="rId5" Type="http://schemas.openxmlformats.org/officeDocument/2006/relationships/hyperlink" Target="http://bit.ly/2TtBDfr" TargetMode="External"/></Relationships>
</file>

<file path=ppt/slideLayouts/_rels/slideLayout1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jpg"/></Relationships>
</file>

<file path=ppt/slideLayouts/_rels/slideLayout1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2.jpg"/></Relationships>
</file>

<file path=ppt/slideLayouts/_rels/slideLayout1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jpg"/></Relationships>
</file>

<file path=ppt/slideLayouts/_rels/slideLayout1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8.jpg"/></Relationships>
</file>

<file path=ppt/slideLayouts/_rels/slideLayout1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jpg"/></Relationships>
</file>

<file path=ppt/slideLayouts/_rels/slideLayout1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jpg"/></Relationships>
</file>

<file path=ppt/slideLayouts/_rels/slideLayout1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jpg"/></Relationships>
</file>

<file path=ppt/slideLayouts/_rels/slideLayout1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jp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/Relationships>
</file>

<file path=ppt/slideLayouts/_rels/slideLayout1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jpg"/></Relationships>
</file>

<file path=ppt/slideLayouts/_rels/slideLayout1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2.jpg"/></Relationships>
</file>

<file path=ppt/slideLayouts/_rels/slideLayout1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4.png"/></Relationships>
</file>

<file path=ppt/slideLayouts/_rels/slideLayout1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2.jpg"/></Relationships>
</file>

<file path=ppt/slideLayouts/_rels/slideLayout1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jpg"/></Relationships>
</file>

<file path=ppt/slideLayouts/_rels/slideLayout1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jpg"/></Relationships>
</file>

<file path=ppt/slideLayouts/_rels/slideLayout1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8.jpg"/></Relationships>
</file>

<file path=ppt/slideLayouts/_rels/slideLayout1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.jpg"/></Relationships>
</file>

<file path=ppt/slideLayouts/_rels/slideLayout1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2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/Relationships>
</file>

<file path=ppt/slideLayouts/_rels/slideLayout1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.jpg"/></Relationships>
</file>

<file path=ppt/slideLayouts/_rels/slideLayout1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8.jpg"/></Relationships>
</file>

<file path=ppt/slideLayouts/_rels/slideLayout1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2.jpg"/></Relationships>
</file>

<file path=ppt/slideLayouts/_rels/slideLayout1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2.jpg"/></Relationships>
</file>

<file path=ppt/slideLayouts/_rels/slideLayout1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8.jpg"/></Relationships>
</file>

<file path=ppt/slideLayouts/_rels/slideLayout1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8.jpg"/></Relationships>
</file>

<file path=ppt/slideLayouts/_rels/slideLayout1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8.jpg"/></Relationships>
</file>

<file path=ppt/slideLayouts/_rels/slideLayout1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jpg"/></Relationships>
</file>

<file path=ppt/slideLayouts/_rels/slideLayout1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jpg"/></Relationships>
</file>

<file path=ppt/slideLayouts/_rels/slideLayout1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_rels/slideLayout1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jpg"/></Relationships>
</file>

<file path=ppt/slideLayouts/_rels/slideLayout1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jpg"/></Relationships>
</file>

<file path=ppt/slideLayouts/_rels/slideLayout1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jpg"/></Relationships>
</file>

<file path=ppt/slideLayouts/_rels/slideLayout1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jpg"/></Relationships>
</file>

<file path=ppt/slideLayouts/_rels/slideLayout1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jpg"/></Relationships>
</file>

<file path=ppt/slideLayouts/_rels/slideLayout1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jpg"/><Relationship Id="rId3" Type="http://schemas.openxmlformats.org/officeDocument/2006/relationships/hyperlink" Target="http://bit.ly/2Tynxth" TargetMode="External"/><Relationship Id="rId4" Type="http://schemas.openxmlformats.org/officeDocument/2006/relationships/hyperlink" Target="http://bit.ly/2TyoMsr" TargetMode="External"/><Relationship Id="rId5" Type="http://schemas.openxmlformats.org/officeDocument/2006/relationships/hyperlink" Target="http://bit.ly/2TtBDfr" TargetMode="External"/></Relationships>
</file>

<file path=ppt/slideLayouts/_rels/slideLayout1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jpg"/></Relationships>
</file>

<file path=ppt/slideLayouts/_rels/slideLayout1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2.jpg"/></Relationships>
</file>

<file path=ppt/slideLayouts/_rels/slideLayout1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jpg"/></Relationships>
</file>

<file path=ppt/slideLayouts/_rels/slideLayout1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8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1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jpg"/></Relationships>
</file>

<file path=ppt/slideLayouts/_rels/slideLayout1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jpg"/></Relationships>
</file>

<file path=ppt/slideLayouts/_rels/slideLayout1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jpg"/></Relationships>
</file>

<file path=ppt/slideLayouts/_rels/slideLayout1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jpg"/></Relationships>
</file>

<file path=ppt/slideLayouts/_rels/slideLayout1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jpg"/></Relationships>
</file>

<file path=ppt/slideLayouts/_rels/slideLayout1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2.jpg"/></Relationships>
</file>

<file path=ppt/slideLayouts/_rels/slideLayout1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4.png"/></Relationships>
</file>

<file path=ppt/slideLayouts/_rels/slideLayout1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2.jpg"/></Relationships>
</file>

<file path=ppt/slideLayouts/_rels/slideLayout1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1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jpg"/></Relationships>
</file>

<file path=ppt/slideLayouts/_rels/slideLayout1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8.jpg"/></Relationships>
</file>

<file path=ppt/slideLayouts/_rels/slideLayout1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9.jpg"/></Relationships>
</file>

<file path=ppt/slideLayouts/_rels/slideLayout1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2.jpg"/></Relationships>
</file>

<file path=ppt/slideLayouts/_rels/slideLayout1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9.jpg"/></Relationships>
</file>

<file path=ppt/slideLayouts/_rels/slideLayout1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8.jpg"/></Relationships>
</file>

<file path=ppt/slideLayouts/_rels/slideLayout1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2.jpg"/></Relationships>
</file>

<file path=ppt/slideLayouts/_rels/slideLayout1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2.jpg"/></Relationships>
</file>

<file path=ppt/slideLayouts/_rels/slideLayout1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8.jpg"/></Relationships>
</file>

<file path=ppt/slideLayouts/_rels/slideLayout1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8.jp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1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8.jpg"/></Relationships>
</file>

<file path=ppt/slideLayouts/_rels/slideLayout1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jpg"/></Relationships>
</file>

<file path=ppt/slideLayouts/_rels/slideLayout1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jpg"/></Relationships>
</file>

<file path=ppt/slideLayouts/_rels/slideLayout1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jpg"/></Relationships>
</file>

<file path=ppt/slideLayouts/_rels/slideLayout1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jpg"/></Relationships>
</file>

<file path=ppt/slideLayouts/_rels/slideLayout1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jpg"/></Relationships>
</file>

<file path=ppt/slideLayouts/_rels/slideLayout1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jpg"/></Relationships>
</file>

<file path=ppt/slideLayouts/_rels/slideLayout1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jpg"/></Relationships>
</file>

<file path=ppt/slideLayouts/_rels/slideLayout1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jpg"/></Relationships>
</file>

<file path=ppt/slideLayouts/_rels/slideLayout1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jpg"/><Relationship Id="rId3" Type="http://schemas.openxmlformats.org/officeDocument/2006/relationships/hyperlink" Target="http://bit.ly/2Tynxth" TargetMode="External"/><Relationship Id="rId4" Type="http://schemas.openxmlformats.org/officeDocument/2006/relationships/hyperlink" Target="http://bit.ly/2TyoMsr" TargetMode="External"/><Relationship Id="rId5" Type="http://schemas.openxmlformats.org/officeDocument/2006/relationships/hyperlink" Target="http://bit.ly/2TtBDfr" TargetMode="Externa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/Relationships>
</file>

<file path=ppt/slideLayouts/_rels/slideLayout1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jpg"/></Relationships>
</file>

<file path=ppt/slideLayouts/_rels/slideLayout1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2.jpg"/></Relationships>
</file>

<file path=ppt/slideLayouts/_rels/slideLayout18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4.jpg"/></Relationships>
</file>

<file path=ppt/slideLayouts/_rels/slideLayout18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8.jpg"/></Relationships>
</file>

<file path=ppt/slideLayouts/_rels/slideLayout18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jpg"/></Relationships>
</file>

<file path=ppt/slideLayouts/_rels/slideLayout18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6.jpg"/></Relationships>
</file>

<file path=ppt/slideLayouts/_rels/slideLayout18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6.jpg"/></Relationships>
</file>

<file path=ppt/slideLayouts/_rels/slideLayout18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6.jpg"/></Relationships>
</file>

<file path=ppt/slideLayouts/_rels/slideLayout18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4.jpg"/></Relationships>
</file>

<file path=ppt/slideLayouts/_rels/slideLayout18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2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g"/></Relationships>
</file>

<file path=ppt/slideLayouts/_rels/slideLayout19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4.png"/></Relationships>
</file>

<file path=ppt/slideLayouts/_rels/slideLayout19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2.jpg"/></Relationships>
</file>

<file path=ppt/slideLayouts/_rels/slideLayout19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6.jpg"/></Relationships>
</file>

<file path=ppt/slideLayouts/_rels/slideLayout19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8.jpg"/></Relationships>
</file>

<file path=ppt/slideLayouts/_rels/slideLayout19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2.jpg"/></Relationships>
</file>

<file path=ppt/slideLayouts/_rels/slideLayout19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8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png"/></Relationships>
</file>

<file path=ppt/slideLayouts/_rels/slideLayout20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2.jpg"/></Relationships>
</file>

<file path=ppt/slideLayouts/_rels/slideLayout20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2.jpg"/></Relationships>
</file>

<file path=ppt/slideLayouts/_rels/slideLayout20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8.jpg"/></Relationships>
</file>

<file path=ppt/slideLayouts/_rels/slideLayout20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8.jpg"/></Relationships>
</file>

<file path=ppt/slideLayouts/_rels/slideLayout20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8.jpg"/></Relationships>
</file>

<file path=ppt/slideLayouts/_rels/slideLayout20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jpg"/></Relationships>
</file>

<file path=ppt/slideLayouts/_rels/slideLayout20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jpg"/></Relationships>
</file>

<file path=ppt/slideLayouts/_rels/slideLayout20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0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4.jpg"/></Relationships>
</file>

<file path=ppt/slideLayouts/_rels/slideLayout20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6.jp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g"/></Relationships>
</file>

<file path=ppt/slideLayouts/_rels/slideLayout2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6.jpg"/></Relationships>
</file>

<file path=ppt/slideLayouts/_rels/slideLayout2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jpg"/></Relationships>
</file>

<file path=ppt/slideLayouts/_rels/slideLayout2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6.jpg"/></Relationships>
</file>

<file path=ppt/slideLayouts/_rels/slideLayout2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4.jpg"/><Relationship Id="rId3" Type="http://schemas.openxmlformats.org/officeDocument/2006/relationships/hyperlink" Target="http://bit.ly/2Tynxth" TargetMode="External"/><Relationship Id="rId4" Type="http://schemas.openxmlformats.org/officeDocument/2006/relationships/hyperlink" Target="http://bit.ly/2TyoMsr" TargetMode="External"/><Relationship Id="rId5" Type="http://schemas.openxmlformats.org/officeDocument/2006/relationships/hyperlink" Target="http://bit.ly/2TtBDfr" TargetMode="External"/></Relationships>
</file>

<file path=ppt/slideLayouts/_rels/slideLayout2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4.jpg"/></Relationships>
</file>

<file path=ppt/slideLayouts/_rels/slideLayout2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2.jp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jp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jp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Relationship Id="rId3" Type="http://schemas.openxmlformats.org/officeDocument/2006/relationships/hyperlink" Target="http://bit.ly/2Tynxth" TargetMode="External"/><Relationship Id="rId4" Type="http://schemas.openxmlformats.org/officeDocument/2006/relationships/hyperlink" Target="http://bit.ly/2TyoMsr" TargetMode="External"/><Relationship Id="rId5" Type="http://schemas.openxmlformats.org/officeDocument/2006/relationships/hyperlink" Target="http://bit.ly/2TtBDfr" TargetMode="Externa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jpg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4.png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jpg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g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jpg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jpg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jpg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g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jpg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jpg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g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g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g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g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g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g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g"/><Relationship Id="rId3" Type="http://schemas.openxmlformats.org/officeDocument/2006/relationships/hyperlink" Target="http://bit.ly/2Tynxth" TargetMode="External"/><Relationship Id="rId4" Type="http://schemas.openxmlformats.org/officeDocument/2006/relationships/hyperlink" Target="http://bit.ly/2TyoMsr" TargetMode="External"/><Relationship Id="rId5" Type="http://schemas.openxmlformats.org/officeDocument/2006/relationships/hyperlink" Target="http://bit.ly/2TtBDfr" TargetMode="External"/></Relationships>
</file>

<file path=ppt/slideLayouts/_rels/slideLayout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g"/></Relationships>
</file>

<file path=ppt/slideLayouts/_rels/slideLayout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jpg"/></Relationships>
</file>

<file path=ppt/slideLayouts/_rels/slideLayout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jpg"/></Relationships>
</file>

<file path=ppt/slideLayouts/_rels/slideLayout8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g"/></Relationships>
</file>

<file path=ppt/slideLayouts/_rels/slideLayout8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g"/></Relationships>
</file>

<file path=ppt/slideLayouts/_rels/slideLayout8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g"/></Relationships>
</file>

<file path=ppt/slideLayouts/_rels/slideLayout8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g"/></Relationships>
</file>

<file path=ppt/slideLayouts/_rels/slideLayout8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jpg"/></Relationships>
</file>

<file path=ppt/slideLayouts/_rels/slideLayout8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2.jpg"/></Relationships>
</file>

<file path=ppt/slideLayouts/_rels/slideLayout8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png"/></Relationships>
</file>

<file path=ppt/slideLayouts/_rels/slideLayout8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2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g"/></Relationships>
</file>

<file path=ppt/slideLayouts/_rels/slideLayout9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g"/></Relationships>
</file>

<file path=ppt/slideLayouts/_rels/slideLayout9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jpg"/></Relationships>
</file>

<file path=ppt/slideLayouts/_rels/slideLayout9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.jpg"/></Relationships>
</file>

<file path=ppt/slideLayouts/_rels/slideLayout9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2.jpg"/></Relationships>
</file>

<file path=ppt/slideLayouts/_rels/slideLayout9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.jpg"/></Relationships>
</file>

<file path=ppt/slideLayouts/_rels/slideLayout9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jpg"/></Relationships>
</file>

<file path=ppt/slideLayouts/_rels/slideLayout9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2.jpg"/></Relationships>
</file>

<file path=ppt/slideLayouts/_rels/slideLayout9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9_1_1_2_1_1"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0" name="Google Shape;620;p10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1" name="Google Shape;621;p104"/>
          <p:cNvSpPr txBox="1"/>
          <p:nvPr>
            <p:ph idx="1" type="subTitle"/>
          </p:nvPr>
        </p:nvSpPr>
        <p:spPr>
          <a:xfrm>
            <a:off x="967725" y="2641475"/>
            <a:ext cx="2817300" cy="11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2" name="Google Shape;622;p104"/>
          <p:cNvSpPr txBox="1"/>
          <p:nvPr>
            <p:ph type="title"/>
          </p:nvPr>
        </p:nvSpPr>
        <p:spPr>
          <a:xfrm>
            <a:off x="967875" y="1328100"/>
            <a:ext cx="2817300" cy="1374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3" name="Google Shape;623;p10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9_1_1_2_1_1_1"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5" name="Google Shape;625;p10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6" name="Google Shape;626;p105"/>
          <p:cNvSpPr txBox="1"/>
          <p:nvPr>
            <p:ph idx="1" type="subTitle"/>
          </p:nvPr>
        </p:nvSpPr>
        <p:spPr>
          <a:xfrm>
            <a:off x="949550" y="2184713"/>
            <a:ext cx="2817300" cy="11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7" name="Google Shape;627;p105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28" name="Google Shape;628;p10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0" name="Google Shape;630;p10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31" name="Google Shape;631;p106"/>
          <p:cNvSpPr txBox="1"/>
          <p:nvPr>
            <p:ph idx="1" type="body"/>
          </p:nvPr>
        </p:nvSpPr>
        <p:spPr>
          <a:xfrm>
            <a:off x="721125" y="1202800"/>
            <a:ext cx="3759300" cy="34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 sz="1200">
                <a:solidFill>
                  <a:schemeClr val="dk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32" name="Google Shape;632;p106"/>
          <p:cNvSpPr txBox="1"/>
          <p:nvPr>
            <p:ph idx="2" type="body"/>
          </p:nvPr>
        </p:nvSpPr>
        <p:spPr>
          <a:xfrm>
            <a:off x="4663650" y="1754475"/>
            <a:ext cx="3759300" cy="28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500">
                <a:latin typeface="Electrolize"/>
                <a:ea typeface="Electrolize"/>
                <a:cs typeface="Electrolize"/>
                <a:sym typeface="Electrolize"/>
              </a:defRPr>
            </a:lvl1pPr>
            <a:lvl2pPr indent="-3302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 sz="1200">
                <a:solidFill>
                  <a:schemeClr val="dk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33" name="Google Shape;633;p106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34" name="Google Shape;634;p10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1pPr>
            <a:lvl2pPr lvl="1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2pPr>
            <a:lvl3pPr lvl="2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3pPr>
            <a:lvl4pPr lvl="3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4pPr>
            <a:lvl5pPr lvl="4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5pPr>
            <a:lvl6pPr lvl="5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6pPr>
            <a:lvl7pPr lvl="6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7pPr>
            <a:lvl8pPr lvl="7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8pPr>
            <a:lvl9pPr lvl="8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6" name="Google Shape;636;p107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37" name="Google Shape;637;p107"/>
          <p:cNvSpPr txBox="1"/>
          <p:nvPr>
            <p:ph idx="1" type="subTitle"/>
          </p:nvPr>
        </p:nvSpPr>
        <p:spPr>
          <a:xfrm>
            <a:off x="7200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38" name="Google Shape;638;p107"/>
          <p:cNvSpPr txBox="1"/>
          <p:nvPr>
            <p:ph idx="2" type="subTitle"/>
          </p:nvPr>
        </p:nvSpPr>
        <p:spPr>
          <a:xfrm>
            <a:off x="7200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9" name="Google Shape;639;p107"/>
          <p:cNvSpPr txBox="1"/>
          <p:nvPr>
            <p:ph idx="3" type="subTitle"/>
          </p:nvPr>
        </p:nvSpPr>
        <p:spPr>
          <a:xfrm>
            <a:off x="34038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0" name="Google Shape;640;p107"/>
          <p:cNvSpPr txBox="1"/>
          <p:nvPr>
            <p:ph idx="4" type="subTitle"/>
          </p:nvPr>
        </p:nvSpPr>
        <p:spPr>
          <a:xfrm>
            <a:off x="60876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1" name="Google Shape;641;p107"/>
          <p:cNvSpPr txBox="1"/>
          <p:nvPr>
            <p:ph idx="5" type="subTitle"/>
          </p:nvPr>
        </p:nvSpPr>
        <p:spPr>
          <a:xfrm>
            <a:off x="34038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42" name="Google Shape;642;p107"/>
          <p:cNvSpPr txBox="1"/>
          <p:nvPr>
            <p:ph idx="6" type="subTitle"/>
          </p:nvPr>
        </p:nvSpPr>
        <p:spPr>
          <a:xfrm>
            <a:off x="60876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43" name="Google Shape;643;p107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44" name="Google Shape;644;p10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BLANK_1_1_1_2_1"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6" name="Google Shape;646;p108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47" name="Google Shape;647;p108"/>
          <p:cNvSpPr txBox="1"/>
          <p:nvPr>
            <p:ph idx="1" type="subTitle"/>
          </p:nvPr>
        </p:nvSpPr>
        <p:spPr>
          <a:xfrm>
            <a:off x="5089825" y="3915325"/>
            <a:ext cx="233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8" name="Google Shape;648;p108"/>
          <p:cNvSpPr txBox="1"/>
          <p:nvPr>
            <p:ph idx="2" type="subTitle"/>
          </p:nvPr>
        </p:nvSpPr>
        <p:spPr>
          <a:xfrm>
            <a:off x="1723475" y="3915325"/>
            <a:ext cx="233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9" name="Google Shape;649;p108"/>
          <p:cNvSpPr txBox="1"/>
          <p:nvPr>
            <p:ph idx="3" type="subTitle"/>
          </p:nvPr>
        </p:nvSpPr>
        <p:spPr>
          <a:xfrm>
            <a:off x="1723475" y="3528000"/>
            <a:ext cx="2330700" cy="45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0" name="Google Shape;650;p108"/>
          <p:cNvSpPr txBox="1"/>
          <p:nvPr>
            <p:ph idx="4" type="subTitle"/>
          </p:nvPr>
        </p:nvSpPr>
        <p:spPr>
          <a:xfrm>
            <a:off x="5089825" y="3528000"/>
            <a:ext cx="2330700" cy="45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1" name="Google Shape;651;p108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52" name="Google Shape;652;p10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2"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4" name="Google Shape;654;p10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925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655" name="Google Shape;655;p109"/>
          <p:cNvSpPr txBox="1"/>
          <p:nvPr>
            <p:ph idx="1" type="subTitle"/>
          </p:nvPr>
        </p:nvSpPr>
        <p:spPr>
          <a:xfrm>
            <a:off x="4951450" y="13282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56" name="Google Shape;656;p109"/>
          <p:cNvSpPr txBox="1"/>
          <p:nvPr>
            <p:ph idx="2" type="subTitle"/>
          </p:nvPr>
        </p:nvSpPr>
        <p:spPr>
          <a:xfrm>
            <a:off x="4951450" y="16493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7" name="Google Shape;657;p109"/>
          <p:cNvSpPr txBox="1"/>
          <p:nvPr>
            <p:ph idx="3" type="subTitle"/>
          </p:nvPr>
        </p:nvSpPr>
        <p:spPr>
          <a:xfrm>
            <a:off x="4951450" y="27446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8" name="Google Shape;658;p109"/>
          <p:cNvSpPr txBox="1"/>
          <p:nvPr>
            <p:ph idx="4" type="subTitle"/>
          </p:nvPr>
        </p:nvSpPr>
        <p:spPr>
          <a:xfrm>
            <a:off x="4951450" y="38399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9" name="Google Shape;659;p109"/>
          <p:cNvSpPr txBox="1"/>
          <p:nvPr>
            <p:ph idx="5" type="subTitle"/>
          </p:nvPr>
        </p:nvSpPr>
        <p:spPr>
          <a:xfrm>
            <a:off x="4951450" y="24235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60" name="Google Shape;660;p109"/>
          <p:cNvSpPr txBox="1"/>
          <p:nvPr>
            <p:ph idx="6" type="subTitle"/>
          </p:nvPr>
        </p:nvSpPr>
        <p:spPr>
          <a:xfrm>
            <a:off x="4951450" y="35188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61" name="Google Shape;661;p109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62" name="Google Shape;662;p10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_2"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4" name="Google Shape;664;p110"/>
          <p:cNvPicPr preferRelativeResize="0"/>
          <p:nvPr/>
        </p:nvPicPr>
        <p:blipFill rotWithShape="1">
          <a:blip r:embed="rId2">
            <a:alphaModFix/>
          </a:blip>
          <a:srcRect b="3624" l="0" r="10722" t="7097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65" name="Google Shape;665;p110"/>
          <p:cNvSpPr txBox="1"/>
          <p:nvPr>
            <p:ph idx="1" type="subTitle"/>
          </p:nvPr>
        </p:nvSpPr>
        <p:spPr>
          <a:xfrm>
            <a:off x="5629350" y="186022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66" name="Google Shape;666;p110"/>
          <p:cNvSpPr txBox="1"/>
          <p:nvPr>
            <p:ph idx="2" type="subTitle"/>
          </p:nvPr>
        </p:nvSpPr>
        <p:spPr>
          <a:xfrm>
            <a:off x="5629375" y="149590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667" name="Google Shape;667;p110"/>
          <p:cNvSpPr txBox="1"/>
          <p:nvPr>
            <p:ph idx="3" type="subTitle"/>
          </p:nvPr>
        </p:nvSpPr>
        <p:spPr>
          <a:xfrm>
            <a:off x="1997500" y="186022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68" name="Google Shape;668;p110"/>
          <p:cNvSpPr txBox="1"/>
          <p:nvPr>
            <p:ph idx="4" type="subTitle"/>
          </p:nvPr>
        </p:nvSpPr>
        <p:spPr>
          <a:xfrm>
            <a:off x="1997500" y="149590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669" name="Google Shape;669;p110"/>
          <p:cNvSpPr txBox="1"/>
          <p:nvPr>
            <p:ph idx="5" type="subTitle"/>
          </p:nvPr>
        </p:nvSpPr>
        <p:spPr>
          <a:xfrm>
            <a:off x="1997500" y="363337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70" name="Google Shape;670;p110"/>
          <p:cNvSpPr txBox="1"/>
          <p:nvPr>
            <p:ph idx="6" type="subTitle"/>
          </p:nvPr>
        </p:nvSpPr>
        <p:spPr>
          <a:xfrm>
            <a:off x="1997500" y="326425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671" name="Google Shape;671;p110"/>
          <p:cNvSpPr txBox="1"/>
          <p:nvPr>
            <p:ph idx="7" type="subTitle"/>
          </p:nvPr>
        </p:nvSpPr>
        <p:spPr>
          <a:xfrm>
            <a:off x="5629350" y="363337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72" name="Google Shape;672;p110"/>
          <p:cNvSpPr txBox="1"/>
          <p:nvPr>
            <p:ph idx="8" type="subTitle"/>
          </p:nvPr>
        </p:nvSpPr>
        <p:spPr>
          <a:xfrm>
            <a:off x="5629375" y="326425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673" name="Google Shape;673;p110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74" name="Google Shape;674;p1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ive columns">
  <p:cSld name="CUSTOM_6_1"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6" name="Google Shape;676;p111"/>
          <p:cNvPicPr preferRelativeResize="0"/>
          <p:nvPr/>
        </p:nvPicPr>
        <p:blipFill rotWithShape="1">
          <a:blip r:embed="rId2">
            <a:alphaModFix/>
          </a:blip>
          <a:srcRect b="2733" l="2733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77" name="Google Shape;677;p111"/>
          <p:cNvSpPr txBox="1"/>
          <p:nvPr>
            <p:ph idx="1" type="subTitle"/>
          </p:nvPr>
        </p:nvSpPr>
        <p:spPr>
          <a:xfrm>
            <a:off x="6144466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78" name="Google Shape;678;p111"/>
          <p:cNvSpPr txBox="1"/>
          <p:nvPr>
            <p:ph idx="2" type="subTitle"/>
          </p:nvPr>
        </p:nvSpPr>
        <p:spPr>
          <a:xfrm>
            <a:off x="6144450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679" name="Google Shape;679;p111"/>
          <p:cNvSpPr txBox="1"/>
          <p:nvPr>
            <p:ph idx="3" type="subTitle"/>
          </p:nvPr>
        </p:nvSpPr>
        <p:spPr>
          <a:xfrm>
            <a:off x="3523959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80" name="Google Shape;680;p111"/>
          <p:cNvSpPr txBox="1"/>
          <p:nvPr>
            <p:ph idx="4" type="subTitle"/>
          </p:nvPr>
        </p:nvSpPr>
        <p:spPr>
          <a:xfrm>
            <a:off x="3523949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681" name="Google Shape;681;p111"/>
          <p:cNvSpPr txBox="1"/>
          <p:nvPr>
            <p:ph idx="5" type="subTitle"/>
          </p:nvPr>
        </p:nvSpPr>
        <p:spPr>
          <a:xfrm>
            <a:off x="2213706" y="3812481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82" name="Google Shape;682;p111"/>
          <p:cNvSpPr txBox="1"/>
          <p:nvPr>
            <p:ph idx="6" type="subTitle"/>
          </p:nvPr>
        </p:nvSpPr>
        <p:spPr>
          <a:xfrm>
            <a:off x="2213698" y="34393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683" name="Google Shape;683;p111"/>
          <p:cNvSpPr txBox="1"/>
          <p:nvPr>
            <p:ph idx="7" type="subTitle"/>
          </p:nvPr>
        </p:nvSpPr>
        <p:spPr>
          <a:xfrm>
            <a:off x="4834213" y="3812481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84" name="Google Shape;684;p111"/>
          <p:cNvSpPr txBox="1"/>
          <p:nvPr>
            <p:ph idx="8" type="subTitle"/>
          </p:nvPr>
        </p:nvSpPr>
        <p:spPr>
          <a:xfrm>
            <a:off x="4834200" y="34393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685" name="Google Shape;685;p111"/>
          <p:cNvSpPr txBox="1"/>
          <p:nvPr>
            <p:ph idx="9" type="subTitle"/>
          </p:nvPr>
        </p:nvSpPr>
        <p:spPr>
          <a:xfrm>
            <a:off x="903453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86" name="Google Shape;686;p111"/>
          <p:cNvSpPr txBox="1"/>
          <p:nvPr>
            <p:ph idx="13" type="subTitle"/>
          </p:nvPr>
        </p:nvSpPr>
        <p:spPr>
          <a:xfrm>
            <a:off x="903447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687" name="Google Shape;687;p111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88" name="Google Shape;688;p11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0" name="Google Shape;690;p112"/>
          <p:cNvPicPr preferRelativeResize="0"/>
          <p:nvPr/>
        </p:nvPicPr>
        <p:blipFill rotWithShape="1">
          <a:blip r:embed="rId2">
            <a:alphaModFix/>
          </a:blip>
          <a:srcRect b="311" l="4680" r="3727" t="8096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91" name="Google Shape;691;p112"/>
          <p:cNvSpPr txBox="1"/>
          <p:nvPr>
            <p:ph idx="1" type="subTitle"/>
          </p:nvPr>
        </p:nvSpPr>
        <p:spPr>
          <a:xfrm>
            <a:off x="8544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92" name="Google Shape;692;p112"/>
          <p:cNvSpPr txBox="1"/>
          <p:nvPr>
            <p:ph idx="2" type="subTitle"/>
          </p:nvPr>
        </p:nvSpPr>
        <p:spPr>
          <a:xfrm>
            <a:off x="8544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3" name="Google Shape;693;p112"/>
          <p:cNvSpPr txBox="1"/>
          <p:nvPr>
            <p:ph idx="3" type="subTitle"/>
          </p:nvPr>
        </p:nvSpPr>
        <p:spPr>
          <a:xfrm>
            <a:off x="34710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4" name="Google Shape;694;p112"/>
          <p:cNvSpPr txBox="1"/>
          <p:nvPr>
            <p:ph idx="4" type="subTitle"/>
          </p:nvPr>
        </p:nvSpPr>
        <p:spPr>
          <a:xfrm>
            <a:off x="60876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5" name="Google Shape;695;p112"/>
          <p:cNvSpPr txBox="1"/>
          <p:nvPr>
            <p:ph idx="5" type="subTitle"/>
          </p:nvPr>
        </p:nvSpPr>
        <p:spPr>
          <a:xfrm>
            <a:off x="34710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96" name="Google Shape;696;p112"/>
          <p:cNvSpPr txBox="1"/>
          <p:nvPr>
            <p:ph idx="6" type="subTitle"/>
          </p:nvPr>
        </p:nvSpPr>
        <p:spPr>
          <a:xfrm>
            <a:off x="60876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97" name="Google Shape;697;p112"/>
          <p:cNvSpPr txBox="1"/>
          <p:nvPr>
            <p:ph idx="7" type="subTitle"/>
          </p:nvPr>
        </p:nvSpPr>
        <p:spPr>
          <a:xfrm>
            <a:off x="8544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98" name="Google Shape;698;p112"/>
          <p:cNvSpPr txBox="1"/>
          <p:nvPr>
            <p:ph idx="8" type="subTitle"/>
          </p:nvPr>
        </p:nvSpPr>
        <p:spPr>
          <a:xfrm>
            <a:off x="8544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9" name="Google Shape;699;p112"/>
          <p:cNvSpPr txBox="1"/>
          <p:nvPr>
            <p:ph idx="9" type="subTitle"/>
          </p:nvPr>
        </p:nvSpPr>
        <p:spPr>
          <a:xfrm>
            <a:off x="34710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0" name="Google Shape;700;p112"/>
          <p:cNvSpPr txBox="1"/>
          <p:nvPr>
            <p:ph idx="13" type="subTitle"/>
          </p:nvPr>
        </p:nvSpPr>
        <p:spPr>
          <a:xfrm>
            <a:off x="60876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1" name="Google Shape;701;p112"/>
          <p:cNvSpPr txBox="1"/>
          <p:nvPr>
            <p:ph idx="14" type="subTitle"/>
          </p:nvPr>
        </p:nvSpPr>
        <p:spPr>
          <a:xfrm>
            <a:off x="34710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02" name="Google Shape;702;p112"/>
          <p:cNvSpPr txBox="1"/>
          <p:nvPr>
            <p:ph idx="15" type="subTitle"/>
          </p:nvPr>
        </p:nvSpPr>
        <p:spPr>
          <a:xfrm>
            <a:off x="60876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03" name="Google Shape;703;p112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04" name="Google Shape;704;p1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" name="Google Shape;706;p1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07" name="Google Shape;707;p113"/>
          <p:cNvSpPr txBox="1"/>
          <p:nvPr>
            <p:ph hasCustomPrompt="1" type="title"/>
          </p:nvPr>
        </p:nvSpPr>
        <p:spPr>
          <a:xfrm>
            <a:off x="2290350" y="702525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08" name="Google Shape;708;p113"/>
          <p:cNvSpPr txBox="1"/>
          <p:nvPr>
            <p:ph idx="1" type="subTitle"/>
          </p:nvPr>
        </p:nvSpPr>
        <p:spPr>
          <a:xfrm>
            <a:off x="2290350" y="1462375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09" name="Google Shape;709;p113"/>
          <p:cNvSpPr txBox="1"/>
          <p:nvPr>
            <p:ph hasCustomPrompt="1" idx="2" type="title"/>
          </p:nvPr>
        </p:nvSpPr>
        <p:spPr>
          <a:xfrm>
            <a:off x="2290350" y="2087050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10" name="Google Shape;710;p113"/>
          <p:cNvSpPr txBox="1"/>
          <p:nvPr>
            <p:ph idx="3" type="subTitle"/>
          </p:nvPr>
        </p:nvSpPr>
        <p:spPr>
          <a:xfrm>
            <a:off x="2290350" y="2846101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11" name="Google Shape;711;p113"/>
          <p:cNvSpPr txBox="1"/>
          <p:nvPr>
            <p:ph hasCustomPrompt="1" idx="4" type="title"/>
          </p:nvPr>
        </p:nvSpPr>
        <p:spPr>
          <a:xfrm>
            <a:off x="2290350" y="3468563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12" name="Google Shape;712;p113"/>
          <p:cNvSpPr txBox="1"/>
          <p:nvPr>
            <p:ph idx="5" type="subTitle"/>
          </p:nvPr>
        </p:nvSpPr>
        <p:spPr>
          <a:xfrm>
            <a:off x="2290350" y="4229800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13" name="Google Shape;713;p1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BLANK_1_1_1_1_1_1_3_1"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5" name="Google Shape;715;p114"/>
          <p:cNvPicPr preferRelativeResize="0"/>
          <p:nvPr/>
        </p:nvPicPr>
        <p:blipFill rotWithShape="1">
          <a:blip r:embed="rId2">
            <a:alphaModFix/>
          </a:blip>
          <a:srcRect b="300" l="0" r="0" t="-300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16" name="Google Shape;716;p114"/>
          <p:cNvSpPr txBox="1"/>
          <p:nvPr>
            <p:ph hasCustomPrompt="1" type="title"/>
          </p:nvPr>
        </p:nvSpPr>
        <p:spPr>
          <a:xfrm>
            <a:off x="5747650" y="2596950"/>
            <a:ext cx="23010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717" name="Google Shape;717;p114"/>
          <p:cNvSpPr txBox="1"/>
          <p:nvPr>
            <p:ph idx="1" type="subTitle"/>
          </p:nvPr>
        </p:nvSpPr>
        <p:spPr>
          <a:xfrm>
            <a:off x="5747650" y="3066725"/>
            <a:ext cx="23010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8" name="Google Shape;718;p114"/>
          <p:cNvSpPr txBox="1"/>
          <p:nvPr>
            <p:ph hasCustomPrompt="1" idx="2" type="title"/>
          </p:nvPr>
        </p:nvSpPr>
        <p:spPr>
          <a:xfrm>
            <a:off x="1084400" y="2596950"/>
            <a:ext cx="23229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719" name="Google Shape;719;p114"/>
          <p:cNvSpPr txBox="1"/>
          <p:nvPr>
            <p:ph idx="3" type="subTitle"/>
          </p:nvPr>
        </p:nvSpPr>
        <p:spPr>
          <a:xfrm>
            <a:off x="1084400" y="3066725"/>
            <a:ext cx="23229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0" name="Google Shape;720;p114"/>
          <p:cNvSpPr txBox="1"/>
          <p:nvPr>
            <p:ph hasCustomPrompt="1" idx="4" type="title"/>
          </p:nvPr>
        </p:nvSpPr>
        <p:spPr>
          <a:xfrm>
            <a:off x="3421500" y="3582500"/>
            <a:ext cx="23010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721" name="Google Shape;721;p114"/>
          <p:cNvSpPr txBox="1"/>
          <p:nvPr>
            <p:ph idx="5" type="subTitle"/>
          </p:nvPr>
        </p:nvSpPr>
        <p:spPr>
          <a:xfrm>
            <a:off x="3421500" y="4048873"/>
            <a:ext cx="23010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2" name="Google Shape;722;p114"/>
          <p:cNvSpPr txBox="1"/>
          <p:nvPr>
            <p:ph idx="6"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23" name="Google Shape;723;p1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5" name="Google Shape;725;p1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26" name="Google Shape;726;p115"/>
          <p:cNvSpPr txBox="1"/>
          <p:nvPr>
            <p:ph idx="1" type="subTitle"/>
          </p:nvPr>
        </p:nvSpPr>
        <p:spPr>
          <a:xfrm>
            <a:off x="2717850" y="1537475"/>
            <a:ext cx="3708300" cy="116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727" name="Google Shape;727;p115"/>
          <p:cNvSpPr txBox="1"/>
          <p:nvPr/>
        </p:nvSpPr>
        <p:spPr>
          <a:xfrm>
            <a:off x="2717850" y="3491975"/>
            <a:ext cx="3708300" cy="7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CREDITS: This presentation template was created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, including icons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and infographics &amp; images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728" name="Google Shape;728;p115"/>
          <p:cNvSpPr txBox="1"/>
          <p:nvPr>
            <p:ph idx="2" type="body"/>
          </p:nvPr>
        </p:nvSpPr>
        <p:spPr>
          <a:xfrm>
            <a:off x="2717825" y="4289500"/>
            <a:ext cx="3708300" cy="2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12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29" name="Google Shape;729;p115"/>
          <p:cNvSpPr txBox="1"/>
          <p:nvPr>
            <p:ph type="ctrTitle"/>
          </p:nvPr>
        </p:nvSpPr>
        <p:spPr>
          <a:xfrm>
            <a:off x="2717850" y="701750"/>
            <a:ext cx="3708300" cy="100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70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0" name="Google Shape;730;p1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2" name="Google Shape;732;p116"/>
          <p:cNvPicPr preferRelativeResize="0"/>
          <p:nvPr/>
        </p:nvPicPr>
        <p:blipFill rotWithShape="1">
          <a:blip r:embed="rId2">
            <a:alphaModFix/>
          </a:blip>
          <a:srcRect b="3624" l="0" r="10722" t="7097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33" name="Google Shape;733;p1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5" name="Google Shape;735;p1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36" name="Google Shape;736;p1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4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2" name="Google Shape;742;p1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43" name="Google Shape;743;p119"/>
          <p:cNvSpPr txBox="1"/>
          <p:nvPr>
            <p:ph type="ctrTitle"/>
          </p:nvPr>
        </p:nvSpPr>
        <p:spPr>
          <a:xfrm>
            <a:off x="4411050" y="922025"/>
            <a:ext cx="4098900" cy="2663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3600">
                <a:solidFill>
                  <a:schemeClr val="lt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744" name="Google Shape;744;p119"/>
          <p:cNvSpPr txBox="1"/>
          <p:nvPr>
            <p:ph idx="1" type="subTitle"/>
          </p:nvPr>
        </p:nvSpPr>
        <p:spPr>
          <a:xfrm>
            <a:off x="4411050" y="3585725"/>
            <a:ext cx="4098900" cy="40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Cairo"/>
                <a:ea typeface="Cairo"/>
                <a:cs typeface="Cairo"/>
                <a:sym typeface="Cair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6" name="Google Shape;746;p1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47" name="Google Shape;747;p120"/>
          <p:cNvSpPr txBox="1"/>
          <p:nvPr>
            <p:ph type="title"/>
          </p:nvPr>
        </p:nvSpPr>
        <p:spPr>
          <a:xfrm>
            <a:off x="3859250" y="2380050"/>
            <a:ext cx="4360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748" name="Google Shape;748;p120"/>
          <p:cNvSpPr txBox="1"/>
          <p:nvPr>
            <p:ph hasCustomPrompt="1" idx="2" type="title"/>
          </p:nvPr>
        </p:nvSpPr>
        <p:spPr>
          <a:xfrm>
            <a:off x="3859250" y="1062325"/>
            <a:ext cx="4360200" cy="12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749" name="Google Shape;749;p120"/>
          <p:cNvSpPr txBox="1"/>
          <p:nvPr>
            <p:ph idx="1" type="subTitle"/>
          </p:nvPr>
        </p:nvSpPr>
        <p:spPr>
          <a:xfrm>
            <a:off x="3859250" y="3221850"/>
            <a:ext cx="4360200" cy="3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0" name="Google Shape;750;p1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2" name="Google Shape;752;p121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53" name="Google Shape;753;p121"/>
          <p:cNvSpPr txBox="1"/>
          <p:nvPr>
            <p:ph type="title"/>
          </p:nvPr>
        </p:nvSpPr>
        <p:spPr>
          <a:xfrm>
            <a:off x="5111075" y="1046550"/>
            <a:ext cx="3317700" cy="232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54" name="Google Shape;754;p121"/>
          <p:cNvSpPr txBox="1"/>
          <p:nvPr>
            <p:ph idx="1" type="subTitle"/>
          </p:nvPr>
        </p:nvSpPr>
        <p:spPr>
          <a:xfrm>
            <a:off x="5111075" y="3331525"/>
            <a:ext cx="3317700" cy="80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755" name="Google Shape;755;p121"/>
          <p:cNvSpPr/>
          <p:nvPr>
            <p:ph idx="2" type="pic"/>
          </p:nvPr>
        </p:nvSpPr>
        <p:spPr>
          <a:xfrm>
            <a:off x="715100" y="768750"/>
            <a:ext cx="4016400" cy="3606000"/>
          </a:xfrm>
          <a:prstGeom prst="rect">
            <a:avLst/>
          </a:prstGeom>
          <a:noFill/>
          <a:ln>
            <a:noFill/>
          </a:ln>
        </p:spPr>
      </p:sp>
      <p:sp>
        <p:nvSpPr>
          <p:cNvPr id="756" name="Google Shape;756;p1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57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8" name="Google Shape;758;p122"/>
          <p:cNvPicPr preferRelativeResize="0"/>
          <p:nvPr/>
        </p:nvPicPr>
        <p:blipFill rotWithShape="1">
          <a:blip r:embed="rId2">
            <a:alphaModFix/>
          </a:blip>
          <a:srcRect b="2733" l="2733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59" name="Google Shape;759;p122"/>
          <p:cNvSpPr txBox="1"/>
          <p:nvPr>
            <p:ph idx="1" type="subTitle"/>
          </p:nvPr>
        </p:nvSpPr>
        <p:spPr>
          <a:xfrm>
            <a:off x="5032675" y="3209974"/>
            <a:ext cx="2190000" cy="7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60" name="Google Shape;760;p122"/>
          <p:cNvSpPr txBox="1"/>
          <p:nvPr>
            <p:ph idx="2" type="subTitle"/>
          </p:nvPr>
        </p:nvSpPr>
        <p:spPr>
          <a:xfrm>
            <a:off x="5032675" y="2876175"/>
            <a:ext cx="2190000" cy="4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761" name="Google Shape;761;p122"/>
          <p:cNvSpPr txBox="1"/>
          <p:nvPr>
            <p:ph idx="3" type="subTitle"/>
          </p:nvPr>
        </p:nvSpPr>
        <p:spPr>
          <a:xfrm>
            <a:off x="1921300" y="3209974"/>
            <a:ext cx="2190000" cy="7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62" name="Google Shape;762;p122"/>
          <p:cNvSpPr txBox="1"/>
          <p:nvPr>
            <p:ph idx="4" type="subTitle"/>
          </p:nvPr>
        </p:nvSpPr>
        <p:spPr>
          <a:xfrm>
            <a:off x="1921300" y="2876175"/>
            <a:ext cx="2190000" cy="4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763" name="Google Shape;763;p122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64" name="Google Shape;764;p1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65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6" name="Google Shape;766;p123"/>
          <p:cNvPicPr preferRelativeResize="0"/>
          <p:nvPr/>
        </p:nvPicPr>
        <p:blipFill rotWithShape="1">
          <a:blip r:embed="rId2">
            <a:alphaModFix/>
          </a:blip>
          <a:srcRect b="0" l="0" r="2162" t="21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7" name="Google Shape;767;p123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68" name="Google Shape;768;p1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0" name="Google Shape;770;p1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71" name="Google Shape;771;p124"/>
          <p:cNvSpPr txBox="1"/>
          <p:nvPr>
            <p:ph idx="1" type="body"/>
          </p:nvPr>
        </p:nvSpPr>
        <p:spPr>
          <a:xfrm>
            <a:off x="2215050" y="1531850"/>
            <a:ext cx="4713900" cy="251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1pPr>
            <a:lvl2pPr indent="-3175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 sz="1400"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 sz="1400"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Char char="■"/>
              <a:defRPr sz="1400"/>
            </a:lvl9pPr>
          </a:lstStyle>
          <a:p/>
        </p:txBody>
      </p:sp>
      <p:sp>
        <p:nvSpPr>
          <p:cNvPr id="772" name="Google Shape;772;p124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73" name="Google Shape;773;p1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4"/>
          <p:cNvSpPr txBox="1"/>
          <p:nvPr>
            <p:ph type="ctrTitle"/>
          </p:nvPr>
        </p:nvSpPr>
        <p:spPr>
          <a:xfrm>
            <a:off x="4411050" y="922025"/>
            <a:ext cx="4098900" cy="2663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3600">
                <a:solidFill>
                  <a:schemeClr val="lt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4411050" y="3585725"/>
            <a:ext cx="4098900" cy="40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Cairo"/>
                <a:ea typeface="Cairo"/>
                <a:cs typeface="Cairo"/>
                <a:sym typeface="Cair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4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5" name="Google Shape;775;p1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76" name="Google Shape;776;p125"/>
          <p:cNvSpPr txBox="1"/>
          <p:nvPr>
            <p:ph type="title"/>
          </p:nvPr>
        </p:nvSpPr>
        <p:spPr>
          <a:xfrm>
            <a:off x="1388100" y="1370725"/>
            <a:ext cx="66180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9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777" name="Google Shape;777;p1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9" name="Google Shape;779;p1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80" name="Google Shape;780;p126"/>
          <p:cNvSpPr txBox="1"/>
          <p:nvPr>
            <p:ph type="title"/>
          </p:nvPr>
        </p:nvSpPr>
        <p:spPr>
          <a:xfrm>
            <a:off x="858800" y="1594300"/>
            <a:ext cx="3910200" cy="75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500"/>
              <a:buNone/>
              <a:defRPr sz="39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81" name="Google Shape;781;p126"/>
          <p:cNvSpPr txBox="1"/>
          <p:nvPr>
            <p:ph idx="1" type="body"/>
          </p:nvPr>
        </p:nvSpPr>
        <p:spPr>
          <a:xfrm>
            <a:off x="858850" y="2312600"/>
            <a:ext cx="3910200" cy="123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6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782" name="Google Shape;782;p1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83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p127"/>
          <p:cNvSpPr txBox="1"/>
          <p:nvPr>
            <p:ph type="title"/>
          </p:nvPr>
        </p:nvSpPr>
        <p:spPr>
          <a:xfrm>
            <a:off x="3280750" y="535000"/>
            <a:ext cx="4993800" cy="1274400"/>
          </a:xfrm>
          <a:prstGeom prst="rect">
            <a:avLst/>
          </a:prstGeom>
          <a:solidFill>
            <a:schemeClr val="accent6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pic>
        <p:nvPicPr>
          <p:cNvPr id="785" name="Google Shape;785;p127"/>
          <p:cNvPicPr preferRelativeResize="0"/>
          <p:nvPr/>
        </p:nvPicPr>
        <p:blipFill rotWithShape="1">
          <a:blip r:embed="rId2">
            <a:alphaModFix/>
          </a:blip>
          <a:srcRect b="26777" l="10309" r="24894" t="0"/>
          <a:stretch/>
        </p:blipFill>
        <p:spPr>
          <a:xfrm>
            <a:off x="7658650" y="3456725"/>
            <a:ext cx="1485350" cy="1686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86" name="Google Shape;786;p127"/>
          <p:cNvPicPr preferRelativeResize="0"/>
          <p:nvPr/>
        </p:nvPicPr>
        <p:blipFill rotWithShape="1">
          <a:blip r:embed="rId2">
            <a:alphaModFix/>
          </a:blip>
          <a:srcRect b="7443" l="7797" r="67603" t="1556"/>
          <a:stretch/>
        </p:blipFill>
        <p:spPr>
          <a:xfrm rot="10800000">
            <a:off x="-27575" y="1357524"/>
            <a:ext cx="563899" cy="2096276"/>
          </a:xfrm>
          <a:prstGeom prst="rect">
            <a:avLst/>
          </a:prstGeom>
          <a:noFill/>
          <a:ln>
            <a:noFill/>
          </a:ln>
        </p:spPr>
      </p:pic>
      <p:sp>
        <p:nvSpPr>
          <p:cNvPr id="787" name="Google Shape;787;p1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788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9" name="Google Shape;789;p1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90" name="Google Shape;790;p128"/>
          <p:cNvSpPr txBox="1"/>
          <p:nvPr>
            <p:ph hasCustomPrompt="1" type="title"/>
          </p:nvPr>
        </p:nvSpPr>
        <p:spPr>
          <a:xfrm>
            <a:off x="1284900" y="1558475"/>
            <a:ext cx="6574200" cy="151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0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791" name="Google Shape;791;p128"/>
          <p:cNvSpPr txBox="1"/>
          <p:nvPr>
            <p:ph idx="1" type="subTitle"/>
          </p:nvPr>
        </p:nvSpPr>
        <p:spPr>
          <a:xfrm>
            <a:off x="1284900" y="3069575"/>
            <a:ext cx="6574200" cy="4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792" name="Google Shape;792;p1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3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p12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2">
    <p:spTree>
      <p:nvGrpSpPr>
        <p:cNvPr id="795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6" name="Google Shape;796;p1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97" name="Google Shape;797;p130"/>
          <p:cNvSpPr txBox="1"/>
          <p:nvPr>
            <p:ph hasCustomPrompt="1" type="title"/>
          </p:nvPr>
        </p:nvSpPr>
        <p:spPr>
          <a:xfrm>
            <a:off x="715100" y="1785888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98" name="Google Shape;798;p130"/>
          <p:cNvSpPr txBox="1"/>
          <p:nvPr>
            <p:ph idx="1" type="subTitle"/>
          </p:nvPr>
        </p:nvSpPr>
        <p:spPr>
          <a:xfrm>
            <a:off x="7200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9" name="Google Shape;799;p130"/>
          <p:cNvSpPr txBox="1"/>
          <p:nvPr>
            <p:ph hasCustomPrompt="1" idx="2" type="title"/>
          </p:nvPr>
        </p:nvSpPr>
        <p:spPr>
          <a:xfrm>
            <a:off x="3398900" y="1785888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00" name="Google Shape;800;p130"/>
          <p:cNvSpPr txBox="1"/>
          <p:nvPr>
            <p:ph idx="3" type="subTitle"/>
          </p:nvPr>
        </p:nvSpPr>
        <p:spPr>
          <a:xfrm>
            <a:off x="34038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1" name="Google Shape;801;p130"/>
          <p:cNvSpPr txBox="1"/>
          <p:nvPr>
            <p:ph hasCustomPrompt="1" idx="4" type="title"/>
          </p:nvPr>
        </p:nvSpPr>
        <p:spPr>
          <a:xfrm>
            <a:off x="6087600" y="1785863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02" name="Google Shape;802;p130"/>
          <p:cNvSpPr txBox="1"/>
          <p:nvPr>
            <p:ph idx="5" type="subTitle"/>
          </p:nvPr>
        </p:nvSpPr>
        <p:spPr>
          <a:xfrm>
            <a:off x="60925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3" name="Google Shape;803;p130"/>
          <p:cNvSpPr txBox="1"/>
          <p:nvPr>
            <p:ph idx="6" type="subTitle"/>
          </p:nvPr>
        </p:nvSpPr>
        <p:spPr>
          <a:xfrm>
            <a:off x="7151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04" name="Google Shape;804;p130"/>
          <p:cNvSpPr txBox="1"/>
          <p:nvPr>
            <p:ph idx="7" type="subTitle"/>
          </p:nvPr>
        </p:nvSpPr>
        <p:spPr>
          <a:xfrm>
            <a:off x="34038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05" name="Google Shape;805;p130"/>
          <p:cNvSpPr txBox="1"/>
          <p:nvPr>
            <p:ph idx="8" type="subTitle"/>
          </p:nvPr>
        </p:nvSpPr>
        <p:spPr>
          <a:xfrm>
            <a:off x="60876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06" name="Google Shape;806;p130"/>
          <p:cNvSpPr txBox="1"/>
          <p:nvPr>
            <p:ph idx="9"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07" name="Google Shape;807;p13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10_1"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" name="Google Shape;809;p1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10" name="Google Shape;810;p131"/>
          <p:cNvSpPr txBox="1"/>
          <p:nvPr>
            <p:ph hasCustomPrompt="1" type="title"/>
          </p:nvPr>
        </p:nvSpPr>
        <p:spPr>
          <a:xfrm flipH="1">
            <a:off x="715100" y="1999775"/>
            <a:ext cx="1724100" cy="13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8000"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1" name="Google Shape;811;p131"/>
          <p:cNvSpPr txBox="1"/>
          <p:nvPr>
            <p:ph idx="2" type="title"/>
          </p:nvPr>
        </p:nvSpPr>
        <p:spPr>
          <a:xfrm>
            <a:off x="2448525" y="1907332"/>
            <a:ext cx="2571600" cy="81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12" name="Google Shape;812;p131"/>
          <p:cNvSpPr txBox="1"/>
          <p:nvPr>
            <p:ph idx="1" type="subTitle"/>
          </p:nvPr>
        </p:nvSpPr>
        <p:spPr>
          <a:xfrm>
            <a:off x="2448525" y="2675675"/>
            <a:ext cx="2571600" cy="67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13" name="Google Shape;813;p13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CUSTOM_10_1_1">
    <p:spTree>
      <p:nvGrpSpPr>
        <p:cNvPr id="814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5" name="Google Shape;815;p1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16" name="Google Shape;816;p132"/>
          <p:cNvSpPr txBox="1"/>
          <p:nvPr>
            <p:ph type="title"/>
          </p:nvPr>
        </p:nvSpPr>
        <p:spPr>
          <a:xfrm>
            <a:off x="2391900" y="2380050"/>
            <a:ext cx="4360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17" name="Google Shape;817;p132"/>
          <p:cNvSpPr txBox="1"/>
          <p:nvPr>
            <p:ph hasCustomPrompt="1" idx="2" type="title"/>
          </p:nvPr>
        </p:nvSpPr>
        <p:spPr>
          <a:xfrm>
            <a:off x="2391900" y="1062325"/>
            <a:ext cx="4360200" cy="12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818" name="Google Shape;818;p132"/>
          <p:cNvSpPr txBox="1"/>
          <p:nvPr>
            <p:ph idx="1" type="subTitle"/>
          </p:nvPr>
        </p:nvSpPr>
        <p:spPr>
          <a:xfrm>
            <a:off x="2391900" y="3221850"/>
            <a:ext cx="4360200" cy="3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9" name="Google Shape;819;p13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820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1" name="Google Shape;821;p1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22" name="Google Shape;822;p133"/>
          <p:cNvSpPr txBox="1"/>
          <p:nvPr>
            <p:ph type="title"/>
          </p:nvPr>
        </p:nvSpPr>
        <p:spPr>
          <a:xfrm>
            <a:off x="1458150" y="2881475"/>
            <a:ext cx="6227700" cy="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823" name="Google Shape;823;p133"/>
          <p:cNvSpPr txBox="1"/>
          <p:nvPr>
            <p:ph idx="1" type="subTitle"/>
          </p:nvPr>
        </p:nvSpPr>
        <p:spPr>
          <a:xfrm>
            <a:off x="1458150" y="1515000"/>
            <a:ext cx="6227700" cy="141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824" name="Google Shape;824;p13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3_2_1">
    <p:spTree>
      <p:nvGrpSpPr>
        <p:cNvPr id="825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6" name="Google Shape;826;p13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27" name="Google Shape;827;p134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28" name="Google Shape;828;p13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5"/>
          <p:cNvSpPr txBox="1"/>
          <p:nvPr>
            <p:ph type="title"/>
          </p:nvPr>
        </p:nvSpPr>
        <p:spPr>
          <a:xfrm>
            <a:off x="3859250" y="2380050"/>
            <a:ext cx="4360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1" name="Google Shape;61;p15"/>
          <p:cNvSpPr txBox="1"/>
          <p:nvPr>
            <p:ph hasCustomPrompt="1" idx="2" type="title"/>
          </p:nvPr>
        </p:nvSpPr>
        <p:spPr>
          <a:xfrm>
            <a:off x="3859250" y="1062325"/>
            <a:ext cx="4360200" cy="12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3859250" y="3221850"/>
            <a:ext cx="4360200" cy="3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3_2_1_1">
    <p:spTree>
      <p:nvGrpSpPr>
        <p:cNvPr id="829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0" name="Google Shape;830;p1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31" name="Google Shape;831;p135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32" name="Google Shape;832;p13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833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4" name="Google Shape;834;p13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35" name="Google Shape;835;p136"/>
          <p:cNvSpPr txBox="1"/>
          <p:nvPr>
            <p:ph idx="1" type="subTitle"/>
          </p:nvPr>
        </p:nvSpPr>
        <p:spPr>
          <a:xfrm>
            <a:off x="1944900" y="1470200"/>
            <a:ext cx="5254200" cy="267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b="1"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b="1"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9pPr>
          </a:lstStyle>
          <a:p/>
        </p:txBody>
      </p:sp>
      <p:sp>
        <p:nvSpPr>
          <p:cNvPr id="836" name="Google Shape;836;p136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37" name="Google Shape;837;p13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9_1_1_1_1">
    <p:spTree>
      <p:nvGrpSpPr>
        <p:cNvPr id="838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" name="Google Shape;839;p13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40" name="Google Shape;840;p137"/>
          <p:cNvSpPr txBox="1"/>
          <p:nvPr>
            <p:ph type="title"/>
          </p:nvPr>
        </p:nvSpPr>
        <p:spPr>
          <a:xfrm>
            <a:off x="1610850" y="1732150"/>
            <a:ext cx="5922300" cy="15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41" name="Google Shape;841;p137"/>
          <p:cNvSpPr txBox="1"/>
          <p:nvPr>
            <p:ph idx="1" type="subTitle"/>
          </p:nvPr>
        </p:nvSpPr>
        <p:spPr>
          <a:xfrm>
            <a:off x="1610850" y="3121850"/>
            <a:ext cx="5922300" cy="77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42" name="Google Shape;842;p13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9_1_1_2"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4" name="Google Shape;844;p13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45" name="Google Shape;845;p138"/>
          <p:cNvSpPr txBox="1"/>
          <p:nvPr>
            <p:ph idx="1" type="subTitle"/>
          </p:nvPr>
        </p:nvSpPr>
        <p:spPr>
          <a:xfrm>
            <a:off x="5353575" y="2642075"/>
            <a:ext cx="2616300" cy="11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6" name="Google Shape;846;p138"/>
          <p:cNvSpPr txBox="1"/>
          <p:nvPr>
            <p:ph type="title"/>
          </p:nvPr>
        </p:nvSpPr>
        <p:spPr>
          <a:xfrm>
            <a:off x="5353575" y="1476475"/>
            <a:ext cx="2616300" cy="117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7" name="Google Shape;847;p13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9_1_1_2_1_1">
    <p:spTree>
      <p:nvGrpSpPr>
        <p:cNvPr id="848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" name="Google Shape;849;p13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0" name="Google Shape;850;p139"/>
          <p:cNvSpPr txBox="1"/>
          <p:nvPr>
            <p:ph idx="1" type="subTitle"/>
          </p:nvPr>
        </p:nvSpPr>
        <p:spPr>
          <a:xfrm>
            <a:off x="967725" y="2641475"/>
            <a:ext cx="2817300" cy="11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1" name="Google Shape;851;p139"/>
          <p:cNvSpPr txBox="1"/>
          <p:nvPr>
            <p:ph type="title"/>
          </p:nvPr>
        </p:nvSpPr>
        <p:spPr>
          <a:xfrm>
            <a:off x="967875" y="1328100"/>
            <a:ext cx="2817300" cy="1374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2" name="Google Shape;852;p13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9_1_1_2_1_1_1">
    <p:spTree>
      <p:nvGrpSpPr>
        <p:cNvPr id="853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4" name="Google Shape;854;p14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5" name="Google Shape;855;p140"/>
          <p:cNvSpPr txBox="1"/>
          <p:nvPr>
            <p:ph idx="1" type="subTitle"/>
          </p:nvPr>
        </p:nvSpPr>
        <p:spPr>
          <a:xfrm>
            <a:off x="949550" y="2184713"/>
            <a:ext cx="2817300" cy="11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6" name="Google Shape;856;p140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57" name="Google Shape;857;p14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858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9" name="Google Shape;859;p14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60" name="Google Shape;860;p141"/>
          <p:cNvSpPr txBox="1"/>
          <p:nvPr>
            <p:ph idx="1" type="body"/>
          </p:nvPr>
        </p:nvSpPr>
        <p:spPr>
          <a:xfrm>
            <a:off x="721125" y="1202800"/>
            <a:ext cx="3759300" cy="34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 sz="1200">
                <a:solidFill>
                  <a:schemeClr val="dk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61" name="Google Shape;861;p141"/>
          <p:cNvSpPr txBox="1"/>
          <p:nvPr>
            <p:ph idx="2" type="body"/>
          </p:nvPr>
        </p:nvSpPr>
        <p:spPr>
          <a:xfrm>
            <a:off x="4663650" y="1754475"/>
            <a:ext cx="3759300" cy="28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500">
                <a:latin typeface="Electrolize"/>
                <a:ea typeface="Electrolize"/>
                <a:cs typeface="Electrolize"/>
                <a:sym typeface="Electrolize"/>
              </a:defRPr>
            </a:lvl1pPr>
            <a:lvl2pPr indent="-3302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 sz="1200">
                <a:solidFill>
                  <a:schemeClr val="dk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62" name="Google Shape;862;p141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63" name="Google Shape;863;p14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1pPr>
            <a:lvl2pPr lvl="1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2pPr>
            <a:lvl3pPr lvl="2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3pPr>
            <a:lvl4pPr lvl="3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4pPr>
            <a:lvl5pPr lvl="4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5pPr>
            <a:lvl6pPr lvl="5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6pPr>
            <a:lvl7pPr lvl="6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7pPr>
            <a:lvl8pPr lvl="7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8pPr>
            <a:lvl9pPr lvl="8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864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5" name="Google Shape;865;p142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66" name="Google Shape;866;p142"/>
          <p:cNvSpPr txBox="1"/>
          <p:nvPr>
            <p:ph idx="1" type="subTitle"/>
          </p:nvPr>
        </p:nvSpPr>
        <p:spPr>
          <a:xfrm>
            <a:off x="7200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67" name="Google Shape;867;p142"/>
          <p:cNvSpPr txBox="1"/>
          <p:nvPr>
            <p:ph idx="2" type="subTitle"/>
          </p:nvPr>
        </p:nvSpPr>
        <p:spPr>
          <a:xfrm>
            <a:off x="7200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8" name="Google Shape;868;p142"/>
          <p:cNvSpPr txBox="1"/>
          <p:nvPr>
            <p:ph idx="3" type="subTitle"/>
          </p:nvPr>
        </p:nvSpPr>
        <p:spPr>
          <a:xfrm>
            <a:off x="34038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9" name="Google Shape;869;p142"/>
          <p:cNvSpPr txBox="1"/>
          <p:nvPr>
            <p:ph idx="4" type="subTitle"/>
          </p:nvPr>
        </p:nvSpPr>
        <p:spPr>
          <a:xfrm>
            <a:off x="60876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0" name="Google Shape;870;p142"/>
          <p:cNvSpPr txBox="1"/>
          <p:nvPr>
            <p:ph idx="5" type="subTitle"/>
          </p:nvPr>
        </p:nvSpPr>
        <p:spPr>
          <a:xfrm>
            <a:off x="34038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71" name="Google Shape;871;p142"/>
          <p:cNvSpPr txBox="1"/>
          <p:nvPr>
            <p:ph idx="6" type="subTitle"/>
          </p:nvPr>
        </p:nvSpPr>
        <p:spPr>
          <a:xfrm>
            <a:off x="60876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72" name="Google Shape;872;p142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73" name="Google Shape;873;p14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BLANK_1_1_1_2_1">
    <p:spTree>
      <p:nvGrpSpPr>
        <p:cNvPr id="874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5" name="Google Shape;875;p143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76" name="Google Shape;876;p143"/>
          <p:cNvSpPr txBox="1"/>
          <p:nvPr>
            <p:ph idx="1" type="subTitle"/>
          </p:nvPr>
        </p:nvSpPr>
        <p:spPr>
          <a:xfrm>
            <a:off x="5089825" y="3915325"/>
            <a:ext cx="233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77" name="Google Shape;877;p143"/>
          <p:cNvSpPr txBox="1"/>
          <p:nvPr>
            <p:ph idx="2" type="subTitle"/>
          </p:nvPr>
        </p:nvSpPr>
        <p:spPr>
          <a:xfrm>
            <a:off x="1723475" y="3915325"/>
            <a:ext cx="233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78" name="Google Shape;878;p143"/>
          <p:cNvSpPr txBox="1"/>
          <p:nvPr>
            <p:ph idx="3" type="subTitle"/>
          </p:nvPr>
        </p:nvSpPr>
        <p:spPr>
          <a:xfrm>
            <a:off x="1723475" y="3528000"/>
            <a:ext cx="2330700" cy="45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79" name="Google Shape;879;p143"/>
          <p:cNvSpPr txBox="1"/>
          <p:nvPr>
            <p:ph idx="4" type="subTitle"/>
          </p:nvPr>
        </p:nvSpPr>
        <p:spPr>
          <a:xfrm>
            <a:off x="5089825" y="3528000"/>
            <a:ext cx="2330700" cy="45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80" name="Google Shape;880;p143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81" name="Google Shape;881;p14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2">
    <p:spTree>
      <p:nvGrpSpPr>
        <p:cNvPr id="882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3" name="Google Shape;883;p14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925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884" name="Google Shape;884;p144"/>
          <p:cNvSpPr txBox="1"/>
          <p:nvPr>
            <p:ph idx="1" type="subTitle"/>
          </p:nvPr>
        </p:nvSpPr>
        <p:spPr>
          <a:xfrm>
            <a:off x="4951450" y="13282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85" name="Google Shape;885;p144"/>
          <p:cNvSpPr txBox="1"/>
          <p:nvPr>
            <p:ph idx="2" type="subTitle"/>
          </p:nvPr>
        </p:nvSpPr>
        <p:spPr>
          <a:xfrm>
            <a:off x="4951450" y="16493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6" name="Google Shape;886;p144"/>
          <p:cNvSpPr txBox="1"/>
          <p:nvPr>
            <p:ph idx="3" type="subTitle"/>
          </p:nvPr>
        </p:nvSpPr>
        <p:spPr>
          <a:xfrm>
            <a:off x="4951450" y="27446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7" name="Google Shape;887;p144"/>
          <p:cNvSpPr txBox="1"/>
          <p:nvPr>
            <p:ph idx="4" type="subTitle"/>
          </p:nvPr>
        </p:nvSpPr>
        <p:spPr>
          <a:xfrm>
            <a:off x="4951450" y="38399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8" name="Google Shape;888;p144"/>
          <p:cNvSpPr txBox="1"/>
          <p:nvPr>
            <p:ph idx="5" type="subTitle"/>
          </p:nvPr>
        </p:nvSpPr>
        <p:spPr>
          <a:xfrm>
            <a:off x="4951450" y="24235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89" name="Google Shape;889;p144"/>
          <p:cNvSpPr txBox="1"/>
          <p:nvPr>
            <p:ph idx="6" type="subTitle"/>
          </p:nvPr>
        </p:nvSpPr>
        <p:spPr>
          <a:xfrm>
            <a:off x="4951450" y="35188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90" name="Google Shape;890;p144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91" name="Google Shape;891;p14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6"/>
          <p:cNvSpPr txBox="1"/>
          <p:nvPr>
            <p:ph type="title"/>
          </p:nvPr>
        </p:nvSpPr>
        <p:spPr>
          <a:xfrm>
            <a:off x="5111075" y="1046550"/>
            <a:ext cx="3317700" cy="232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" type="subTitle"/>
          </p:nvPr>
        </p:nvSpPr>
        <p:spPr>
          <a:xfrm>
            <a:off x="5111075" y="3331525"/>
            <a:ext cx="3317700" cy="80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6"/>
          <p:cNvSpPr/>
          <p:nvPr>
            <p:ph idx="2" type="pic"/>
          </p:nvPr>
        </p:nvSpPr>
        <p:spPr>
          <a:xfrm>
            <a:off x="715100" y="768750"/>
            <a:ext cx="4016400" cy="3606000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Google Shape;69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_2"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3" name="Google Shape;893;p145"/>
          <p:cNvPicPr preferRelativeResize="0"/>
          <p:nvPr/>
        </p:nvPicPr>
        <p:blipFill rotWithShape="1">
          <a:blip r:embed="rId2">
            <a:alphaModFix/>
          </a:blip>
          <a:srcRect b="3624" l="0" r="10722" t="7097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94" name="Google Shape;894;p145"/>
          <p:cNvSpPr txBox="1"/>
          <p:nvPr>
            <p:ph idx="1" type="subTitle"/>
          </p:nvPr>
        </p:nvSpPr>
        <p:spPr>
          <a:xfrm>
            <a:off x="5629350" y="186022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95" name="Google Shape;895;p145"/>
          <p:cNvSpPr txBox="1"/>
          <p:nvPr>
            <p:ph idx="2" type="subTitle"/>
          </p:nvPr>
        </p:nvSpPr>
        <p:spPr>
          <a:xfrm>
            <a:off x="5629375" y="149590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896" name="Google Shape;896;p145"/>
          <p:cNvSpPr txBox="1"/>
          <p:nvPr>
            <p:ph idx="3" type="subTitle"/>
          </p:nvPr>
        </p:nvSpPr>
        <p:spPr>
          <a:xfrm>
            <a:off x="1997500" y="186022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97" name="Google Shape;897;p145"/>
          <p:cNvSpPr txBox="1"/>
          <p:nvPr>
            <p:ph idx="4" type="subTitle"/>
          </p:nvPr>
        </p:nvSpPr>
        <p:spPr>
          <a:xfrm>
            <a:off x="1997500" y="149590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898" name="Google Shape;898;p145"/>
          <p:cNvSpPr txBox="1"/>
          <p:nvPr>
            <p:ph idx="5" type="subTitle"/>
          </p:nvPr>
        </p:nvSpPr>
        <p:spPr>
          <a:xfrm>
            <a:off x="1997500" y="363337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99" name="Google Shape;899;p145"/>
          <p:cNvSpPr txBox="1"/>
          <p:nvPr>
            <p:ph idx="6" type="subTitle"/>
          </p:nvPr>
        </p:nvSpPr>
        <p:spPr>
          <a:xfrm>
            <a:off x="1997500" y="326425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900" name="Google Shape;900;p145"/>
          <p:cNvSpPr txBox="1"/>
          <p:nvPr>
            <p:ph idx="7" type="subTitle"/>
          </p:nvPr>
        </p:nvSpPr>
        <p:spPr>
          <a:xfrm>
            <a:off x="5629350" y="363337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01" name="Google Shape;901;p145"/>
          <p:cNvSpPr txBox="1"/>
          <p:nvPr>
            <p:ph idx="8" type="subTitle"/>
          </p:nvPr>
        </p:nvSpPr>
        <p:spPr>
          <a:xfrm>
            <a:off x="5629375" y="326425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902" name="Google Shape;902;p145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903" name="Google Shape;903;p14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ive columns">
  <p:cSld name="CUSTOM_6_1">
    <p:spTree>
      <p:nvGrpSpPr>
        <p:cNvPr id="904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5" name="Google Shape;905;p146"/>
          <p:cNvPicPr preferRelativeResize="0"/>
          <p:nvPr/>
        </p:nvPicPr>
        <p:blipFill rotWithShape="1">
          <a:blip r:embed="rId2">
            <a:alphaModFix/>
          </a:blip>
          <a:srcRect b="2733" l="2733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06" name="Google Shape;906;p146"/>
          <p:cNvSpPr txBox="1"/>
          <p:nvPr>
            <p:ph idx="1" type="subTitle"/>
          </p:nvPr>
        </p:nvSpPr>
        <p:spPr>
          <a:xfrm>
            <a:off x="6144466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07" name="Google Shape;907;p146"/>
          <p:cNvSpPr txBox="1"/>
          <p:nvPr>
            <p:ph idx="2" type="subTitle"/>
          </p:nvPr>
        </p:nvSpPr>
        <p:spPr>
          <a:xfrm>
            <a:off x="6144450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908" name="Google Shape;908;p146"/>
          <p:cNvSpPr txBox="1"/>
          <p:nvPr>
            <p:ph idx="3" type="subTitle"/>
          </p:nvPr>
        </p:nvSpPr>
        <p:spPr>
          <a:xfrm>
            <a:off x="3523959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09" name="Google Shape;909;p146"/>
          <p:cNvSpPr txBox="1"/>
          <p:nvPr>
            <p:ph idx="4" type="subTitle"/>
          </p:nvPr>
        </p:nvSpPr>
        <p:spPr>
          <a:xfrm>
            <a:off x="3523949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910" name="Google Shape;910;p146"/>
          <p:cNvSpPr txBox="1"/>
          <p:nvPr>
            <p:ph idx="5" type="subTitle"/>
          </p:nvPr>
        </p:nvSpPr>
        <p:spPr>
          <a:xfrm>
            <a:off x="2213706" y="3812481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11" name="Google Shape;911;p146"/>
          <p:cNvSpPr txBox="1"/>
          <p:nvPr>
            <p:ph idx="6" type="subTitle"/>
          </p:nvPr>
        </p:nvSpPr>
        <p:spPr>
          <a:xfrm>
            <a:off x="2213698" y="34393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912" name="Google Shape;912;p146"/>
          <p:cNvSpPr txBox="1"/>
          <p:nvPr>
            <p:ph idx="7" type="subTitle"/>
          </p:nvPr>
        </p:nvSpPr>
        <p:spPr>
          <a:xfrm>
            <a:off x="4834213" y="3812481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13" name="Google Shape;913;p146"/>
          <p:cNvSpPr txBox="1"/>
          <p:nvPr>
            <p:ph idx="8" type="subTitle"/>
          </p:nvPr>
        </p:nvSpPr>
        <p:spPr>
          <a:xfrm>
            <a:off x="4834200" y="34393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914" name="Google Shape;914;p146"/>
          <p:cNvSpPr txBox="1"/>
          <p:nvPr>
            <p:ph idx="9" type="subTitle"/>
          </p:nvPr>
        </p:nvSpPr>
        <p:spPr>
          <a:xfrm>
            <a:off x="903453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15" name="Google Shape;915;p146"/>
          <p:cNvSpPr txBox="1"/>
          <p:nvPr>
            <p:ph idx="13" type="subTitle"/>
          </p:nvPr>
        </p:nvSpPr>
        <p:spPr>
          <a:xfrm>
            <a:off x="903447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916" name="Google Shape;916;p146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917" name="Google Shape;917;p14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918" name="Shape 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9" name="Google Shape;919;p147"/>
          <p:cNvPicPr preferRelativeResize="0"/>
          <p:nvPr/>
        </p:nvPicPr>
        <p:blipFill rotWithShape="1">
          <a:blip r:embed="rId2">
            <a:alphaModFix/>
          </a:blip>
          <a:srcRect b="311" l="4680" r="3727" t="8096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0" name="Google Shape;920;p147"/>
          <p:cNvSpPr txBox="1"/>
          <p:nvPr>
            <p:ph idx="1" type="subTitle"/>
          </p:nvPr>
        </p:nvSpPr>
        <p:spPr>
          <a:xfrm>
            <a:off x="8544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21" name="Google Shape;921;p147"/>
          <p:cNvSpPr txBox="1"/>
          <p:nvPr>
            <p:ph idx="2" type="subTitle"/>
          </p:nvPr>
        </p:nvSpPr>
        <p:spPr>
          <a:xfrm>
            <a:off x="8544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2" name="Google Shape;922;p147"/>
          <p:cNvSpPr txBox="1"/>
          <p:nvPr>
            <p:ph idx="3" type="subTitle"/>
          </p:nvPr>
        </p:nvSpPr>
        <p:spPr>
          <a:xfrm>
            <a:off x="34710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3" name="Google Shape;923;p147"/>
          <p:cNvSpPr txBox="1"/>
          <p:nvPr>
            <p:ph idx="4" type="subTitle"/>
          </p:nvPr>
        </p:nvSpPr>
        <p:spPr>
          <a:xfrm>
            <a:off x="60876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4" name="Google Shape;924;p147"/>
          <p:cNvSpPr txBox="1"/>
          <p:nvPr>
            <p:ph idx="5" type="subTitle"/>
          </p:nvPr>
        </p:nvSpPr>
        <p:spPr>
          <a:xfrm>
            <a:off x="34710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25" name="Google Shape;925;p147"/>
          <p:cNvSpPr txBox="1"/>
          <p:nvPr>
            <p:ph idx="6" type="subTitle"/>
          </p:nvPr>
        </p:nvSpPr>
        <p:spPr>
          <a:xfrm>
            <a:off x="60876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26" name="Google Shape;926;p147"/>
          <p:cNvSpPr txBox="1"/>
          <p:nvPr>
            <p:ph idx="7" type="subTitle"/>
          </p:nvPr>
        </p:nvSpPr>
        <p:spPr>
          <a:xfrm>
            <a:off x="8544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27" name="Google Shape;927;p147"/>
          <p:cNvSpPr txBox="1"/>
          <p:nvPr>
            <p:ph idx="8" type="subTitle"/>
          </p:nvPr>
        </p:nvSpPr>
        <p:spPr>
          <a:xfrm>
            <a:off x="8544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8" name="Google Shape;928;p147"/>
          <p:cNvSpPr txBox="1"/>
          <p:nvPr>
            <p:ph idx="9" type="subTitle"/>
          </p:nvPr>
        </p:nvSpPr>
        <p:spPr>
          <a:xfrm>
            <a:off x="34710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9" name="Google Shape;929;p147"/>
          <p:cNvSpPr txBox="1"/>
          <p:nvPr>
            <p:ph idx="13" type="subTitle"/>
          </p:nvPr>
        </p:nvSpPr>
        <p:spPr>
          <a:xfrm>
            <a:off x="60876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0" name="Google Shape;930;p147"/>
          <p:cNvSpPr txBox="1"/>
          <p:nvPr>
            <p:ph idx="14" type="subTitle"/>
          </p:nvPr>
        </p:nvSpPr>
        <p:spPr>
          <a:xfrm>
            <a:off x="34710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31" name="Google Shape;931;p147"/>
          <p:cNvSpPr txBox="1"/>
          <p:nvPr>
            <p:ph idx="15" type="subTitle"/>
          </p:nvPr>
        </p:nvSpPr>
        <p:spPr>
          <a:xfrm>
            <a:off x="60876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32" name="Google Shape;932;p147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933" name="Google Shape;933;p14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934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5" name="Google Shape;935;p14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36" name="Google Shape;936;p148"/>
          <p:cNvSpPr txBox="1"/>
          <p:nvPr>
            <p:ph hasCustomPrompt="1" type="title"/>
          </p:nvPr>
        </p:nvSpPr>
        <p:spPr>
          <a:xfrm>
            <a:off x="2290350" y="702525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37" name="Google Shape;937;p148"/>
          <p:cNvSpPr txBox="1"/>
          <p:nvPr>
            <p:ph idx="1" type="subTitle"/>
          </p:nvPr>
        </p:nvSpPr>
        <p:spPr>
          <a:xfrm>
            <a:off x="2290350" y="1462375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38" name="Google Shape;938;p148"/>
          <p:cNvSpPr txBox="1"/>
          <p:nvPr>
            <p:ph hasCustomPrompt="1" idx="2" type="title"/>
          </p:nvPr>
        </p:nvSpPr>
        <p:spPr>
          <a:xfrm>
            <a:off x="2290350" y="2087050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39" name="Google Shape;939;p148"/>
          <p:cNvSpPr txBox="1"/>
          <p:nvPr>
            <p:ph idx="3" type="subTitle"/>
          </p:nvPr>
        </p:nvSpPr>
        <p:spPr>
          <a:xfrm>
            <a:off x="2290350" y="2846101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40" name="Google Shape;940;p148"/>
          <p:cNvSpPr txBox="1"/>
          <p:nvPr>
            <p:ph hasCustomPrompt="1" idx="4" type="title"/>
          </p:nvPr>
        </p:nvSpPr>
        <p:spPr>
          <a:xfrm>
            <a:off x="2290350" y="3468563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41" name="Google Shape;941;p148"/>
          <p:cNvSpPr txBox="1"/>
          <p:nvPr>
            <p:ph idx="5" type="subTitle"/>
          </p:nvPr>
        </p:nvSpPr>
        <p:spPr>
          <a:xfrm>
            <a:off x="2290350" y="4229800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42" name="Google Shape;942;p14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BLANK_1_1_1_1_1_1_3_1">
    <p:spTree>
      <p:nvGrpSpPr>
        <p:cNvPr id="943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4" name="Google Shape;944;p149"/>
          <p:cNvPicPr preferRelativeResize="0"/>
          <p:nvPr/>
        </p:nvPicPr>
        <p:blipFill rotWithShape="1">
          <a:blip r:embed="rId2">
            <a:alphaModFix/>
          </a:blip>
          <a:srcRect b="300" l="0" r="0" t="-300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45" name="Google Shape;945;p149"/>
          <p:cNvSpPr txBox="1"/>
          <p:nvPr>
            <p:ph hasCustomPrompt="1" type="title"/>
          </p:nvPr>
        </p:nvSpPr>
        <p:spPr>
          <a:xfrm>
            <a:off x="5747650" y="2596950"/>
            <a:ext cx="23010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946" name="Google Shape;946;p149"/>
          <p:cNvSpPr txBox="1"/>
          <p:nvPr>
            <p:ph idx="1" type="subTitle"/>
          </p:nvPr>
        </p:nvSpPr>
        <p:spPr>
          <a:xfrm>
            <a:off x="5747650" y="3066725"/>
            <a:ext cx="23010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47" name="Google Shape;947;p149"/>
          <p:cNvSpPr txBox="1"/>
          <p:nvPr>
            <p:ph hasCustomPrompt="1" idx="2" type="title"/>
          </p:nvPr>
        </p:nvSpPr>
        <p:spPr>
          <a:xfrm>
            <a:off x="1084400" y="2596950"/>
            <a:ext cx="23229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948" name="Google Shape;948;p149"/>
          <p:cNvSpPr txBox="1"/>
          <p:nvPr>
            <p:ph idx="3" type="subTitle"/>
          </p:nvPr>
        </p:nvSpPr>
        <p:spPr>
          <a:xfrm>
            <a:off x="1084400" y="3066725"/>
            <a:ext cx="23229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49" name="Google Shape;949;p149"/>
          <p:cNvSpPr txBox="1"/>
          <p:nvPr>
            <p:ph hasCustomPrompt="1" idx="4" type="title"/>
          </p:nvPr>
        </p:nvSpPr>
        <p:spPr>
          <a:xfrm>
            <a:off x="3421500" y="3582500"/>
            <a:ext cx="23010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950" name="Google Shape;950;p149"/>
          <p:cNvSpPr txBox="1"/>
          <p:nvPr>
            <p:ph idx="5" type="subTitle"/>
          </p:nvPr>
        </p:nvSpPr>
        <p:spPr>
          <a:xfrm>
            <a:off x="3421500" y="4048873"/>
            <a:ext cx="23010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1" name="Google Shape;951;p149"/>
          <p:cNvSpPr txBox="1"/>
          <p:nvPr>
            <p:ph idx="6"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952" name="Google Shape;952;p14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953" name="Shape 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4" name="Google Shape;954;p1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55" name="Google Shape;955;p150"/>
          <p:cNvSpPr txBox="1"/>
          <p:nvPr>
            <p:ph idx="1" type="subTitle"/>
          </p:nvPr>
        </p:nvSpPr>
        <p:spPr>
          <a:xfrm>
            <a:off x="2717850" y="1537475"/>
            <a:ext cx="3708300" cy="116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56" name="Google Shape;956;p150"/>
          <p:cNvSpPr txBox="1"/>
          <p:nvPr/>
        </p:nvSpPr>
        <p:spPr>
          <a:xfrm>
            <a:off x="2717850" y="3491975"/>
            <a:ext cx="3708300" cy="7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CREDITS: This presentation template was created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, including icons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and infographics &amp; images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957" name="Google Shape;957;p150"/>
          <p:cNvSpPr txBox="1"/>
          <p:nvPr>
            <p:ph idx="2" type="body"/>
          </p:nvPr>
        </p:nvSpPr>
        <p:spPr>
          <a:xfrm>
            <a:off x="2717825" y="4289500"/>
            <a:ext cx="3708300" cy="2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12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58" name="Google Shape;958;p150"/>
          <p:cNvSpPr txBox="1"/>
          <p:nvPr>
            <p:ph type="ctrTitle"/>
          </p:nvPr>
        </p:nvSpPr>
        <p:spPr>
          <a:xfrm>
            <a:off x="2717850" y="701750"/>
            <a:ext cx="3708300" cy="100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70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9" name="Google Shape;959;p15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960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1" name="Google Shape;961;p151"/>
          <p:cNvPicPr preferRelativeResize="0"/>
          <p:nvPr/>
        </p:nvPicPr>
        <p:blipFill rotWithShape="1">
          <a:blip r:embed="rId2">
            <a:alphaModFix/>
          </a:blip>
          <a:srcRect b="3624" l="0" r="10722" t="7097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62" name="Google Shape;962;p15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963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4" name="Google Shape;964;p15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65" name="Google Shape;965;p15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70" name="Shape 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1" name="Google Shape;971;p15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72" name="Google Shape;972;p154"/>
          <p:cNvSpPr txBox="1"/>
          <p:nvPr>
            <p:ph type="ctrTitle"/>
          </p:nvPr>
        </p:nvSpPr>
        <p:spPr>
          <a:xfrm>
            <a:off x="4411050" y="922025"/>
            <a:ext cx="4098900" cy="2663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3600">
                <a:solidFill>
                  <a:schemeClr val="lt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973" name="Google Shape;973;p154"/>
          <p:cNvSpPr txBox="1"/>
          <p:nvPr>
            <p:ph idx="1" type="subTitle"/>
          </p:nvPr>
        </p:nvSpPr>
        <p:spPr>
          <a:xfrm>
            <a:off x="4411050" y="3585725"/>
            <a:ext cx="4098900" cy="40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Cairo"/>
                <a:ea typeface="Cairo"/>
                <a:cs typeface="Cairo"/>
                <a:sym typeface="Cair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74" name="Shape 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5" name="Google Shape;975;p15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76" name="Google Shape;976;p155"/>
          <p:cNvSpPr txBox="1"/>
          <p:nvPr>
            <p:ph type="title"/>
          </p:nvPr>
        </p:nvSpPr>
        <p:spPr>
          <a:xfrm>
            <a:off x="3859250" y="2380050"/>
            <a:ext cx="4360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977" name="Google Shape;977;p155"/>
          <p:cNvSpPr txBox="1"/>
          <p:nvPr>
            <p:ph hasCustomPrompt="1" idx="2" type="title"/>
          </p:nvPr>
        </p:nvSpPr>
        <p:spPr>
          <a:xfrm>
            <a:off x="3859250" y="1062325"/>
            <a:ext cx="4360200" cy="12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978" name="Google Shape;978;p155"/>
          <p:cNvSpPr txBox="1"/>
          <p:nvPr>
            <p:ph idx="1" type="subTitle"/>
          </p:nvPr>
        </p:nvSpPr>
        <p:spPr>
          <a:xfrm>
            <a:off x="3859250" y="3221850"/>
            <a:ext cx="4360200" cy="3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9" name="Google Shape;979;p15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7"/>
          <p:cNvPicPr preferRelativeResize="0"/>
          <p:nvPr/>
        </p:nvPicPr>
        <p:blipFill rotWithShape="1">
          <a:blip r:embed="rId2">
            <a:alphaModFix/>
          </a:blip>
          <a:srcRect b="2733" l="2733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7"/>
          <p:cNvSpPr txBox="1"/>
          <p:nvPr>
            <p:ph idx="1" type="subTitle"/>
          </p:nvPr>
        </p:nvSpPr>
        <p:spPr>
          <a:xfrm>
            <a:off x="5032675" y="3209974"/>
            <a:ext cx="2190000" cy="7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3" name="Google Shape;73;p17"/>
          <p:cNvSpPr txBox="1"/>
          <p:nvPr>
            <p:ph idx="2" type="subTitle"/>
          </p:nvPr>
        </p:nvSpPr>
        <p:spPr>
          <a:xfrm>
            <a:off x="5032675" y="2876175"/>
            <a:ext cx="2190000" cy="4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74" name="Google Shape;74;p17"/>
          <p:cNvSpPr txBox="1"/>
          <p:nvPr>
            <p:ph idx="3" type="subTitle"/>
          </p:nvPr>
        </p:nvSpPr>
        <p:spPr>
          <a:xfrm>
            <a:off x="1921300" y="3209974"/>
            <a:ext cx="2190000" cy="7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4" type="subTitle"/>
          </p:nvPr>
        </p:nvSpPr>
        <p:spPr>
          <a:xfrm>
            <a:off x="1921300" y="2876175"/>
            <a:ext cx="2190000" cy="4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80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1" name="Google Shape;981;p156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82" name="Google Shape;982;p156"/>
          <p:cNvSpPr txBox="1"/>
          <p:nvPr>
            <p:ph type="title"/>
          </p:nvPr>
        </p:nvSpPr>
        <p:spPr>
          <a:xfrm>
            <a:off x="5111075" y="1046550"/>
            <a:ext cx="3317700" cy="232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983" name="Google Shape;983;p156"/>
          <p:cNvSpPr txBox="1"/>
          <p:nvPr>
            <p:ph idx="1" type="subTitle"/>
          </p:nvPr>
        </p:nvSpPr>
        <p:spPr>
          <a:xfrm>
            <a:off x="5111075" y="3331525"/>
            <a:ext cx="3317700" cy="80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84" name="Google Shape;984;p156"/>
          <p:cNvSpPr/>
          <p:nvPr>
            <p:ph idx="2" type="pic"/>
          </p:nvPr>
        </p:nvSpPr>
        <p:spPr>
          <a:xfrm>
            <a:off x="715100" y="768750"/>
            <a:ext cx="4016400" cy="3606000"/>
          </a:xfrm>
          <a:prstGeom prst="rect">
            <a:avLst/>
          </a:prstGeom>
          <a:noFill/>
          <a:ln>
            <a:noFill/>
          </a:ln>
        </p:spPr>
      </p:sp>
      <p:sp>
        <p:nvSpPr>
          <p:cNvPr id="985" name="Google Shape;985;p15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86" name="Shape 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7" name="Google Shape;987;p157"/>
          <p:cNvPicPr preferRelativeResize="0"/>
          <p:nvPr/>
        </p:nvPicPr>
        <p:blipFill rotWithShape="1">
          <a:blip r:embed="rId2">
            <a:alphaModFix/>
          </a:blip>
          <a:srcRect b="2733" l="2733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88" name="Google Shape;988;p157"/>
          <p:cNvSpPr txBox="1"/>
          <p:nvPr>
            <p:ph idx="1" type="subTitle"/>
          </p:nvPr>
        </p:nvSpPr>
        <p:spPr>
          <a:xfrm>
            <a:off x="5032675" y="3209974"/>
            <a:ext cx="2190000" cy="7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89" name="Google Shape;989;p157"/>
          <p:cNvSpPr txBox="1"/>
          <p:nvPr>
            <p:ph idx="2" type="subTitle"/>
          </p:nvPr>
        </p:nvSpPr>
        <p:spPr>
          <a:xfrm>
            <a:off x="5032675" y="2876175"/>
            <a:ext cx="2190000" cy="4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990" name="Google Shape;990;p157"/>
          <p:cNvSpPr txBox="1"/>
          <p:nvPr>
            <p:ph idx="3" type="subTitle"/>
          </p:nvPr>
        </p:nvSpPr>
        <p:spPr>
          <a:xfrm>
            <a:off x="1921300" y="3209974"/>
            <a:ext cx="2190000" cy="7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91" name="Google Shape;991;p157"/>
          <p:cNvSpPr txBox="1"/>
          <p:nvPr>
            <p:ph idx="4" type="subTitle"/>
          </p:nvPr>
        </p:nvSpPr>
        <p:spPr>
          <a:xfrm>
            <a:off x="1921300" y="2876175"/>
            <a:ext cx="2190000" cy="4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992" name="Google Shape;992;p157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993" name="Google Shape;993;p15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4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5" name="Google Shape;995;p158"/>
          <p:cNvPicPr preferRelativeResize="0"/>
          <p:nvPr/>
        </p:nvPicPr>
        <p:blipFill rotWithShape="1">
          <a:blip r:embed="rId2">
            <a:alphaModFix/>
          </a:blip>
          <a:srcRect b="0" l="0" r="2162" t="21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96" name="Google Shape;996;p158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997" name="Google Shape;997;p15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998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9" name="Google Shape;999;p15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0" name="Google Shape;1000;p159"/>
          <p:cNvSpPr txBox="1"/>
          <p:nvPr>
            <p:ph idx="1" type="body"/>
          </p:nvPr>
        </p:nvSpPr>
        <p:spPr>
          <a:xfrm>
            <a:off x="2215050" y="1531850"/>
            <a:ext cx="4713900" cy="251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1pPr>
            <a:lvl2pPr indent="-3175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 sz="1400"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 sz="1400"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Char char="■"/>
              <a:defRPr sz="1400"/>
            </a:lvl9pPr>
          </a:lstStyle>
          <a:p/>
        </p:txBody>
      </p:sp>
      <p:sp>
        <p:nvSpPr>
          <p:cNvPr id="1001" name="Google Shape;1001;p159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002" name="Google Shape;1002;p15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003" name="Shape 1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4" name="Google Shape;1004;p16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5" name="Google Shape;1005;p160"/>
          <p:cNvSpPr txBox="1"/>
          <p:nvPr>
            <p:ph type="title"/>
          </p:nvPr>
        </p:nvSpPr>
        <p:spPr>
          <a:xfrm>
            <a:off x="1388100" y="1370725"/>
            <a:ext cx="66180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9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006" name="Google Shape;1006;p16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007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8" name="Google Shape;1008;p1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9" name="Google Shape;1009;p161"/>
          <p:cNvSpPr txBox="1"/>
          <p:nvPr>
            <p:ph type="title"/>
          </p:nvPr>
        </p:nvSpPr>
        <p:spPr>
          <a:xfrm>
            <a:off x="858800" y="1594300"/>
            <a:ext cx="3910200" cy="75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500"/>
              <a:buNone/>
              <a:defRPr sz="39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010" name="Google Shape;1010;p161"/>
          <p:cNvSpPr txBox="1"/>
          <p:nvPr>
            <p:ph idx="1" type="body"/>
          </p:nvPr>
        </p:nvSpPr>
        <p:spPr>
          <a:xfrm>
            <a:off x="858850" y="2312600"/>
            <a:ext cx="3910200" cy="123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6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1011" name="Google Shape;1011;p16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012" name="Shape 10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Google Shape;1013;p162"/>
          <p:cNvSpPr txBox="1"/>
          <p:nvPr>
            <p:ph type="title"/>
          </p:nvPr>
        </p:nvSpPr>
        <p:spPr>
          <a:xfrm>
            <a:off x="3280750" y="535000"/>
            <a:ext cx="4993800" cy="1274400"/>
          </a:xfrm>
          <a:prstGeom prst="rect">
            <a:avLst/>
          </a:prstGeom>
          <a:solidFill>
            <a:schemeClr val="accent6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pic>
        <p:nvPicPr>
          <p:cNvPr id="1014" name="Google Shape;1014;p162"/>
          <p:cNvPicPr preferRelativeResize="0"/>
          <p:nvPr/>
        </p:nvPicPr>
        <p:blipFill rotWithShape="1">
          <a:blip r:embed="rId2">
            <a:alphaModFix/>
          </a:blip>
          <a:srcRect b="26777" l="10309" r="24894" t="0"/>
          <a:stretch/>
        </p:blipFill>
        <p:spPr>
          <a:xfrm>
            <a:off x="7658650" y="3456725"/>
            <a:ext cx="1485350" cy="1686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5" name="Google Shape;1015;p162"/>
          <p:cNvPicPr preferRelativeResize="0"/>
          <p:nvPr/>
        </p:nvPicPr>
        <p:blipFill rotWithShape="1">
          <a:blip r:embed="rId2">
            <a:alphaModFix/>
          </a:blip>
          <a:srcRect b="7443" l="7797" r="67603" t="1556"/>
          <a:stretch/>
        </p:blipFill>
        <p:spPr>
          <a:xfrm rot="10800000">
            <a:off x="-27575" y="1357524"/>
            <a:ext cx="563899" cy="2096276"/>
          </a:xfrm>
          <a:prstGeom prst="rect">
            <a:avLst/>
          </a:prstGeom>
          <a:noFill/>
          <a:ln>
            <a:noFill/>
          </a:ln>
        </p:spPr>
      </p:pic>
      <p:sp>
        <p:nvSpPr>
          <p:cNvPr id="1016" name="Google Shape;1016;p16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17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8" name="Google Shape;1018;p16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9" name="Google Shape;1019;p163"/>
          <p:cNvSpPr txBox="1"/>
          <p:nvPr>
            <p:ph hasCustomPrompt="1" type="title"/>
          </p:nvPr>
        </p:nvSpPr>
        <p:spPr>
          <a:xfrm>
            <a:off x="1284900" y="1558475"/>
            <a:ext cx="6574200" cy="151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0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020" name="Google Shape;1020;p163"/>
          <p:cNvSpPr txBox="1"/>
          <p:nvPr>
            <p:ph idx="1" type="subTitle"/>
          </p:nvPr>
        </p:nvSpPr>
        <p:spPr>
          <a:xfrm>
            <a:off x="1284900" y="3069575"/>
            <a:ext cx="6574200" cy="4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021" name="Google Shape;1021;p16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22" name="Shape 1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" name="Google Shape;1023;p16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2">
    <p:spTree>
      <p:nvGrpSpPr>
        <p:cNvPr id="1024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Google Shape;1025;p16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6" name="Google Shape;1026;p165"/>
          <p:cNvSpPr txBox="1"/>
          <p:nvPr>
            <p:ph hasCustomPrompt="1" type="title"/>
          </p:nvPr>
        </p:nvSpPr>
        <p:spPr>
          <a:xfrm>
            <a:off x="715100" y="1785888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27" name="Google Shape;1027;p165"/>
          <p:cNvSpPr txBox="1"/>
          <p:nvPr>
            <p:ph idx="1" type="subTitle"/>
          </p:nvPr>
        </p:nvSpPr>
        <p:spPr>
          <a:xfrm>
            <a:off x="7200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8" name="Google Shape;1028;p165"/>
          <p:cNvSpPr txBox="1"/>
          <p:nvPr>
            <p:ph hasCustomPrompt="1" idx="2" type="title"/>
          </p:nvPr>
        </p:nvSpPr>
        <p:spPr>
          <a:xfrm>
            <a:off x="3398900" y="1785888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29" name="Google Shape;1029;p165"/>
          <p:cNvSpPr txBox="1"/>
          <p:nvPr>
            <p:ph idx="3" type="subTitle"/>
          </p:nvPr>
        </p:nvSpPr>
        <p:spPr>
          <a:xfrm>
            <a:off x="34038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0" name="Google Shape;1030;p165"/>
          <p:cNvSpPr txBox="1"/>
          <p:nvPr>
            <p:ph hasCustomPrompt="1" idx="4" type="title"/>
          </p:nvPr>
        </p:nvSpPr>
        <p:spPr>
          <a:xfrm>
            <a:off x="6087600" y="1785863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31" name="Google Shape;1031;p165"/>
          <p:cNvSpPr txBox="1"/>
          <p:nvPr>
            <p:ph idx="5" type="subTitle"/>
          </p:nvPr>
        </p:nvSpPr>
        <p:spPr>
          <a:xfrm>
            <a:off x="60925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2" name="Google Shape;1032;p165"/>
          <p:cNvSpPr txBox="1"/>
          <p:nvPr>
            <p:ph idx="6" type="subTitle"/>
          </p:nvPr>
        </p:nvSpPr>
        <p:spPr>
          <a:xfrm>
            <a:off x="7151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033" name="Google Shape;1033;p165"/>
          <p:cNvSpPr txBox="1"/>
          <p:nvPr>
            <p:ph idx="7" type="subTitle"/>
          </p:nvPr>
        </p:nvSpPr>
        <p:spPr>
          <a:xfrm>
            <a:off x="34038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034" name="Google Shape;1034;p165"/>
          <p:cNvSpPr txBox="1"/>
          <p:nvPr>
            <p:ph idx="8" type="subTitle"/>
          </p:nvPr>
        </p:nvSpPr>
        <p:spPr>
          <a:xfrm>
            <a:off x="60876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035" name="Google Shape;1035;p165"/>
          <p:cNvSpPr txBox="1"/>
          <p:nvPr>
            <p:ph idx="9"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036" name="Google Shape;1036;p16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8"/>
          <p:cNvPicPr preferRelativeResize="0"/>
          <p:nvPr/>
        </p:nvPicPr>
        <p:blipFill rotWithShape="1">
          <a:blip r:embed="rId2">
            <a:alphaModFix/>
          </a:blip>
          <a:srcRect b="0" l="0" r="2162" t="21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8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10_1">
    <p:spTree>
      <p:nvGrpSpPr>
        <p:cNvPr id="1037" name="Shape 1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Google Shape;1038;p16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9" name="Google Shape;1039;p166"/>
          <p:cNvSpPr txBox="1"/>
          <p:nvPr>
            <p:ph hasCustomPrompt="1" type="title"/>
          </p:nvPr>
        </p:nvSpPr>
        <p:spPr>
          <a:xfrm flipH="1">
            <a:off x="715100" y="1999775"/>
            <a:ext cx="1724100" cy="13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8000"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40" name="Google Shape;1040;p166"/>
          <p:cNvSpPr txBox="1"/>
          <p:nvPr>
            <p:ph idx="2" type="title"/>
          </p:nvPr>
        </p:nvSpPr>
        <p:spPr>
          <a:xfrm>
            <a:off x="2448525" y="1907332"/>
            <a:ext cx="2571600" cy="81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041" name="Google Shape;1041;p166"/>
          <p:cNvSpPr txBox="1"/>
          <p:nvPr>
            <p:ph idx="1" type="subTitle"/>
          </p:nvPr>
        </p:nvSpPr>
        <p:spPr>
          <a:xfrm>
            <a:off x="2448525" y="2675675"/>
            <a:ext cx="2571600" cy="67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42" name="Google Shape;1042;p16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CUSTOM_10_1_1">
    <p:spTree>
      <p:nvGrpSpPr>
        <p:cNvPr id="1043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" name="Google Shape;1044;p16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5" name="Google Shape;1045;p167"/>
          <p:cNvSpPr txBox="1"/>
          <p:nvPr>
            <p:ph type="title"/>
          </p:nvPr>
        </p:nvSpPr>
        <p:spPr>
          <a:xfrm>
            <a:off x="2391900" y="2380050"/>
            <a:ext cx="4360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046" name="Google Shape;1046;p167"/>
          <p:cNvSpPr txBox="1"/>
          <p:nvPr>
            <p:ph hasCustomPrompt="1" idx="2" type="title"/>
          </p:nvPr>
        </p:nvSpPr>
        <p:spPr>
          <a:xfrm>
            <a:off x="2391900" y="1062325"/>
            <a:ext cx="4360200" cy="12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047" name="Google Shape;1047;p167"/>
          <p:cNvSpPr txBox="1"/>
          <p:nvPr>
            <p:ph idx="1" type="subTitle"/>
          </p:nvPr>
        </p:nvSpPr>
        <p:spPr>
          <a:xfrm>
            <a:off x="2391900" y="3221850"/>
            <a:ext cx="4360200" cy="3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8" name="Google Shape;1048;p16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1049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" name="Google Shape;1050;p16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1" name="Google Shape;1051;p168"/>
          <p:cNvSpPr txBox="1"/>
          <p:nvPr>
            <p:ph type="title"/>
          </p:nvPr>
        </p:nvSpPr>
        <p:spPr>
          <a:xfrm>
            <a:off x="1458150" y="2881475"/>
            <a:ext cx="6227700" cy="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52" name="Google Shape;1052;p168"/>
          <p:cNvSpPr txBox="1"/>
          <p:nvPr>
            <p:ph idx="1" type="subTitle"/>
          </p:nvPr>
        </p:nvSpPr>
        <p:spPr>
          <a:xfrm>
            <a:off x="1458150" y="1515000"/>
            <a:ext cx="6227700" cy="141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53" name="Google Shape;1053;p16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3_2_1">
    <p:spTree>
      <p:nvGrpSpPr>
        <p:cNvPr id="1054" name="Shape 1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5" name="Google Shape;1055;p16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6" name="Google Shape;1056;p169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057" name="Google Shape;1057;p16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3_2_1_1">
    <p:spTree>
      <p:nvGrpSpPr>
        <p:cNvPr id="1058" name="Shape 1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9" name="Google Shape;1059;p17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0" name="Google Shape;1060;p170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061" name="Google Shape;1061;p17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1062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3" name="Google Shape;1063;p17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4" name="Google Shape;1064;p171"/>
          <p:cNvSpPr txBox="1"/>
          <p:nvPr>
            <p:ph idx="1" type="subTitle"/>
          </p:nvPr>
        </p:nvSpPr>
        <p:spPr>
          <a:xfrm>
            <a:off x="1944900" y="1470200"/>
            <a:ext cx="5254200" cy="267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b="1"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b="1"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9pPr>
          </a:lstStyle>
          <a:p/>
        </p:txBody>
      </p:sp>
      <p:sp>
        <p:nvSpPr>
          <p:cNvPr id="1065" name="Google Shape;1065;p171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066" name="Google Shape;1066;p17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9_1_1_1_1">
    <p:spTree>
      <p:nvGrpSpPr>
        <p:cNvPr id="1067" name="Shape 10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8" name="Google Shape;1068;p17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9" name="Google Shape;1069;p172"/>
          <p:cNvSpPr txBox="1"/>
          <p:nvPr>
            <p:ph type="title"/>
          </p:nvPr>
        </p:nvSpPr>
        <p:spPr>
          <a:xfrm>
            <a:off x="1610850" y="1732150"/>
            <a:ext cx="5922300" cy="15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070" name="Google Shape;1070;p172"/>
          <p:cNvSpPr txBox="1"/>
          <p:nvPr>
            <p:ph idx="1" type="subTitle"/>
          </p:nvPr>
        </p:nvSpPr>
        <p:spPr>
          <a:xfrm>
            <a:off x="1610850" y="3121850"/>
            <a:ext cx="5922300" cy="77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071" name="Google Shape;1071;p17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9_1_1_2">
    <p:spTree>
      <p:nvGrpSpPr>
        <p:cNvPr id="1072" name="Shape 1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3" name="Google Shape;1073;p1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4" name="Google Shape;1074;p173"/>
          <p:cNvSpPr txBox="1"/>
          <p:nvPr>
            <p:ph idx="1" type="subTitle"/>
          </p:nvPr>
        </p:nvSpPr>
        <p:spPr>
          <a:xfrm>
            <a:off x="5353575" y="2642075"/>
            <a:ext cx="2616300" cy="11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75" name="Google Shape;1075;p173"/>
          <p:cNvSpPr txBox="1"/>
          <p:nvPr>
            <p:ph type="title"/>
          </p:nvPr>
        </p:nvSpPr>
        <p:spPr>
          <a:xfrm>
            <a:off x="5353575" y="1476475"/>
            <a:ext cx="2616300" cy="117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76" name="Google Shape;1076;p17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9_1_1_2_1_1">
    <p:spTree>
      <p:nvGrpSpPr>
        <p:cNvPr id="1077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8" name="Google Shape;1078;p17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9" name="Google Shape;1079;p174"/>
          <p:cNvSpPr txBox="1"/>
          <p:nvPr>
            <p:ph idx="1" type="subTitle"/>
          </p:nvPr>
        </p:nvSpPr>
        <p:spPr>
          <a:xfrm>
            <a:off x="967725" y="2641475"/>
            <a:ext cx="2817300" cy="11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80" name="Google Shape;1080;p174"/>
          <p:cNvSpPr txBox="1"/>
          <p:nvPr>
            <p:ph type="title"/>
          </p:nvPr>
        </p:nvSpPr>
        <p:spPr>
          <a:xfrm>
            <a:off x="967875" y="1328100"/>
            <a:ext cx="2817300" cy="1374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81" name="Google Shape;1081;p17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9_1_1_2_1_1_1">
    <p:spTree>
      <p:nvGrpSpPr>
        <p:cNvPr id="1082" name="Shape 10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3" name="Google Shape;1083;p17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4" name="Google Shape;1084;p175"/>
          <p:cNvSpPr txBox="1"/>
          <p:nvPr>
            <p:ph idx="1" type="subTitle"/>
          </p:nvPr>
        </p:nvSpPr>
        <p:spPr>
          <a:xfrm>
            <a:off x="949550" y="2184713"/>
            <a:ext cx="2817300" cy="11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85" name="Google Shape;1085;p175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086" name="Google Shape;1086;p17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9"/>
          <p:cNvSpPr txBox="1"/>
          <p:nvPr>
            <p:ph idx="1" type="body"/>
          </p:nvPr>
        </p:nvSpPr>
        <p:spPr>
          <a:xfrm>
            <a:off x="2215050" y="1531850"/>
            <a:ext cx="4713900" cy="251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1pPr>
            <a:lvl2pPr indent="-3175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 sz="1400"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 sz="1400"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Char char="■"/>
              <a:defRPr sz="1400"/>
            </a:lvl9pPr>
          </a:lstStyle>
          <a:p/>
        </p:txBody>
      </p:sp>
      <p:sp>
        <p:nvSpPr>
          <p:cNvPr id="85" name="Google Shape;85;p19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6" name="Google Shape;86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1087" name="Shape 10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8" name="Google Shape;1088;p17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9" name="Google Shape;1089;p176"/>
          <p:cNvSpPr txBox="1"/>
          <p:nvPr>
            <p:ph idx="1" type="body"/>
          </p:nvPr>
        </p:nvSpPr>
        <p:spPr>
          <a:xfrm>
            <a:off x="721125" y="1202800"/>
            <a:ext cx="3759300" cy="34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 sz="1200">
                <a:solidFill>
                  <a:schemeClr val="dk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90" name="Google Shape;1090;p176"/>
          <p:cNvSpPr txBox="1"/>
          <p:nvPr>
            <p:ph idx="2" type="body"/>
          </p:nvPr>
        </p:nvSpPr>
        <p:spPr>
          <a:xfrm>
            <a:off x="4663650" y="1754475"/>
            <a:ext cx="3759300" cy="28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500">
                <a:latin typeface="Electrolize"/>
                <a:ea typeface="Electrolize"/>
                <a:cs typeface="Electrolize"/>
                <a:sym typeface="Electrolize"/>
              </a:defRPr>
            </a:lvl1pPr>
            <a:lvl2pPr indent="-3302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 sz="1200">
                <a:solidFill>
                  <a:schemeClr val="dk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91" name="Google Shape;1091;p176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092" name="Google Shape;1092;p17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1pPr>
            <a:lvl2pPr lvl="1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2pPr>
            <a:lvl3pPr lvl="2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3pPr>
            <a:lvl4pPr lvl="3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4pPr>
            <a:lvl5pPr lvl="4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5pPr>
            <a:lvl6pPr lvl="5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6pPr>
            <a:lvl7pPr lvl="6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7pPr>
            <a:lvl8pPr lvl="7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8pPr>
            <a:lvl9pPr lvl="8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1093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4" name="Google Shape;1094;p177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5" name="Google Shape;1095;p177"/>
          <p:cNvSpPr txBox="1"/>
          <p:nvPr>
            <p:ph idx="1" type="subTitle"/>
          </p:nvPr>
        </p:nvSpPr>
        <p:spPr>
          <a:xfrm>
            <a:off x="7200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096" name="Google Shape;1096;p177"/>
          <p:cNvSpPr txBox="1"/>
          <p:nvPr>
            <p:ph idx="2" type="subTitle"/>
          </p:nvPr>
        </p:nvSpPr>
        <p:spPr>
          <a:xfrm>
            <a:off x="7200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7" name="Google Shape;1097;p177"/>
          <p:cNvSpPr txBox="1"/>
          <p:nvPr>
            <p:ph idx="3" type="subTitle"/>
          </p:nvPr>
        </p:nvSpPr>
        <p:spPr>
          <a:xfrm>
            <a:off x="34038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8" name="Google Shape;1098;p177"/>
          <p:cNvSpPr txBox="1"/>
          <p:nvPr>
            <p:ph idx="4" type="subTitle"/>
          </p:nvPr>
        </p:nvSpPr>
        <p:spPr>
          <a:xfrm>
            <a:off x="60876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9" name="Google Shape;1099;p177"/>
          <p:cNvSpPr txBox="1"/>
          <p:nvPr>
            <p:ph idx="5" type="subTitle"/>
          </p:nvPr>
        </p:nvSpPr>
        <p:spPr>
          <a:xfrm>
            <a:off x="34038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00" name="Google Shape;1100;p177"/>
          <p:cNvSpPr txBox="1"/>
          <p:nvPr>
            <p:ph idx="6" type="subTitle"/>
          </p:nvPr>
        </p:nvSpPr>
        <p:spPr>
          <a:xfrm>
            <a:off x="60876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01" name="Google Shape;1101;p177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02" name="Google Shape;1102;p17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BLANK_1_1_1_2_1">
    <p:spTree>
      <p:nvGrpSpPr>
        <p:cNvPr id="1103" name="Shape 1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4" name="Google Shape;1104;p178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5" name="Google Shape;1105;p178"/>
          <p:cNvSpPr txBox="1"/>
          <p:nvPr>
            <p:ph idx="1" type="subTitle"/>
          </p:nvPr>
        </p:nvSpPr>
        <p:spPr>
          <a:xfrm>
            <a:off x="5089825" y="3915325"/>
            <a:ext cx="233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6" name="Google Shape;1106;p178"/>
          <p:cNvSpPr txBox="1"/>
          <p:nvPr>
            <p:ph idx="2" type="subTitle"/>
          </p:nvPr>
        </p:nvSpPr>
        <p:spPr>
          <a:xfrm>
            <a:off x="1723475" y="3915325"/>
            <a:ext cx="233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7" name="Google Shape;1107;p178"/>
          <p:cNvSpPr txBox="1"/>
          <p:nvPr>
            <p:ph idx="3" type="subTitle"/>
          </p:nvPr>
        </p:nvSpPr>
        <p:spPr>
          <a:xfrm>
            <a:off x="1723475" y="3528000"/>
            <a:ext cx="2330700" cy="45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8" name="Google Shape;1108;p178"/>
          <p:cNvSpPr txBox="1"/>
          <p:nvPr>
            <p:ph idx="4" type="subTitle"/>
          </p:nvPr>
        </p:nvSpPr>
        <p:spPr>
          <a:xfrm>
            <a:off x="5089825" y="3528000"/>
            <a:ext cx="2330700" cy="45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9" name="Google Shape;1109;p178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10" name="Google Shape;1110;p17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2">
    <p:spTree>
      <p:nvGrpSpPr>
        <p:cNvPr id="1111" name="Shape 1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2" name="Google Shape;1112;p17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925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1113" name="Google Shape;1113;p179"/>
          <p:cNvSpPr txBox="1"/>
          <p:nvPr>
            <p:ph idx="1" type="subTitle"/>
          </p:nvPr>
        </p:nvSpPr>
        <p:spPr>
          <a:xfrm>
            <a:off x="4951450" y="13282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14" name="Google Shape;1114;p179"/>
          <p:cNvSpPr txBox="1"/>
          <p:nvPr>
            <p:ph idx="2" type="subTitle"/>
          </p:nvPr>
        </p:nvSpPr>
        <p:spPr>
          <a:xfrm>
            <a:off x="4951450" y="16493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5" name="Google Shape;1115;p179"/>
          <p:cNvSpPr txBox="1"/>
          <p:nvPr>
            <p:ph idx="3" type="subTitle"/>
          </p:nvPr>
        </p:nvSpPr>
        <p:spPr>
          <a:xfrm>
            <a:off x="4951450" y="27446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6" name="Google Shape;1116;p179"/>
          <p:cNvSpPr txBox="1"/>
          <p:nvPr>
            <p:ph idx="4" type="subTitle"/>
          </p:nvPr>
        </p:nvSpPr>
        <p:spPr>
          <a:xfrm>
            <a:off x="4951450" y="38399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7" name="Google Shape;1117;p179"/>
          <p:cNvSpPr txBox="1"/>
          <p:nvPr>
            <p:ph idx="5" type="subTitle"/>
          </p:nvPr>
        </p:nvSpPr>
        <p:spPr>
          <a:xfrm>
            <a:off x="4951450" y="24235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18" name="Google Shape;1118;p179"/>
          <p:cNvSpPr txBox="1"/>
          <p:nvPr>
            <p:ph idx="6" type="subTitle"/>
          </p:nvPr>
        </p:nvSpPr>
        <p:spPr>
          <a:xfrm>
            <a:off x="4951450" y="35188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19" name="Google Shape;1119;p179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20" name="Google Shape;1120;p17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_2">
    <p:spTree>
      <p:nvGrpSpPr>
        <p:cNvPr id="112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2" name="Google Shape;1122;p180"/>
          <p:cNvPicPr preferRelativeResize="0"/>
          <p:nvPr/>
        </p:nvPicPr>
        <p:blipFill rotWithShape="1">
          <a:blip r:embed="rId2">
            <a:alphaModFix/>
          </a:blip>
          <a:srcRect b="3624" l="0" r="10722" t="7097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3" name="Google Shape;1123;p180"/>
          <p:cNvSpPr txBox="1"/>
          <p:nvPr>
            <p:ph idx="1" type="subTitle"/>
          </p:nvPr>
        </p:nvSpPr>
        <p:spPr>
          <a:xfrm>
            <a:off x="5629350" y="186022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24" name="Google Shape;1124;p180"/>
          <p:cNvSpPr txBox="1"/>
          <p:nvPr>
            <p:ph idx="2" type="subTitle"/>
          </p:nvPr>
        </p:nvSpPr>
        <p:spPr>
          <a:xfrm>
            <a:off x="5629375" y="149590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125" name="Google Shape;1125;p180"/>
          <p:cNvSpPr txBox="1"/>
          <p:nvPr>
            <p:ph idx="3" type="subTitle"/>
          </p:nvPr>
        </p:nvSpPr>
        <p:spPr>
          <a:xfrm>
            <a:off x="1997500" y="186022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26" name="Google Shape;1126;p180"/>
          <p:cNvSpPr txBox="1"/>
          <p:nvPr>
            <p:ph idx="4" type="subTitle"/>
          </p:nvPr>
        </p:nvSpPr>
        <p:spPr>
          <a:xfrm>
            <a:off x="1997500" y="149590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127" name="Google Shape;1127;p180"/>
          <p:cNvSpPr txBox="1"/>
          <p:nvPr>
            <p:ph idx="5" type="subTitle"/>
          </p:nvPr>
        </p:nvSpPr>
        <p:spPr>
          <a:xfrm>
            <a:off x="1997500" y="363337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28" name="Google Shape;1128;p180"/>
          <p:cNvSpPr txBox="1"/>
          <p:nvPr>
            <p:ph idx="6" type="subTitle"/>
          </p:nvPr>
        </p:nvSpPr>
        <p:spPr>
          <a:xfrm>
            <a:off x="1997500" y="326425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129" name="Google Shape;1129;p180"/>
          <p:cNvSpPr txBox="1"/>
          <p:nvPr>
            <p:ph idx="7" type="subTitle"/>
          </p:nvPr>
        </p:nvSpPr>
        <p:spPr>
          <a:xfrm>
            <a:off x="5629350" y="363337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30" name="Google Shape;1130;p180"/>
          <p:cNvSpPr txBox="1"/>
          <p:nvPr>
            <p:ph idx="8" type="subTitle"/>
          </p:nvPr>
        </p:nvSpPr>
        <p:spPr>
          <a:xfrm>
            <a:off x="5629375" y="326425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131" name="Google Shape;1131;p180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32" name="Google Shape;1132;p18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ive columns">
  <p:cSld name="CUSTOM_6_1">
    <p:spTree>
      <p:nvGrpSpPr>
        <p:cNvPr id="1133" name="Shape 1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4" name="Google Shape;1134;p181"/>
          <p:cNvPicPr preferRelativeResize="0"/>
          <p:nvPr/>
        </p:nvPicPr>
        <p:blipFill rotWithShape="1">
          <a:blip r:embed="rId2">
            <a:alphaModFix/>
          </a:blip>
          <a:srcRect b="2733" l="2733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5" name="Google Shape;1135;p181"/>
          <p:cNvSpPr txBox="1"/>
          <p:nvPr>
            <p:ph idx="1" type="subTitle"/>
          </p:nvPr>
        </p:nvSpPr>
        <p:spPr>
          <a:xfrm>
            <a:off x="6144466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36" name="Google Shape;1136;p181"/>
          <p:cNvSpPr txBox="1"/>
          <p:nvPr>
            <p:ph idx="2" type="subTitle"/>
          </p:nvPr>
        </p:nvSpPr>
        <p:spPr>
          <a:xfrm>
            <a:off x="6144450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137" name="Google Shape;1137;p181"/>
          <p:cNvSpPr txBox="1"/>
          <p:nvPr>
            <p:ph idx="3" type="subTitle"/>
          </p:nvPr>
        </p:nvSpPr>
        <p:spPr>
          <a:xfrm>
            <a:off x="3523959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38" name="Google Shape;1138;p181"/>
          <p:cNvSpPr txBox="1"/>
          <p:nvPr>
            <p:ph idx="4" type="subTitle"/>
          </p:nvPr>
        </p:nvSpPr>
        <p:spPr>
          <a:xfrm>
            <a:off x="3523949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139" name="Google Shape;1139;p181"/>
          <p:cNvSpPr txBox="1"/>
          <p:nvPr>
            <p:ph idx="5" type="subTitle"/>
          </p:nvPr>
        </p:nvSpPr>
        <p:spPr>
          <a:xfrm>
            <a:off x="2213706" y="3812481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40" name="Google Shape;1140;p181"/>
          <p:cNvSpPr txBox="1"/>
          <p:nvPr>
            <p:ph idx="6" type="subTitle"/>
          </p:nvPr>
        </p:nvSpPr>
        <p:spPr>
          <a:xfrm>
            <a:off x="2213698" y="34393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141" name="Google Shape;1141;p181"/>
          <p:cNvSpPr txBox="1"/>
          <p:nvPr>
            <p:ph idx="7" type="subTitle"/>
          </p:nvPr>
        </p:nvSpPr>
        <p:spPr>
          <a:xfrm>
            <a:off x="4834213" y="3812481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42" name="Google Shape;1142;p181"/>
          <p:cNvSpPr txBox="1"/>
          <p:nvPr>
            <p:ph idx="8" type="subTitle"/>
          </p:nvPr>
        </p:nvSpPr>
        <p:spPr>
          <a:xfrm>
            <a:off x="4834200" y="34393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143" name="Google Shape;1143;p181"/>
          <p:cNvSpPr txBox="1"/>
          <p:nvPr>
            <p:ph idx="9" type="subTitle"/>
          </p:nvPr>
        </p:nvSpPr>
        <p:spPr>
          <a:xfrm>
            <a:off x="903453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44" name="Google Shape;1144;p181"/>
          <p:cNvSpPr txBox="1"/>
          <p:nvPr>
            <p:ph idx="13" type="subTitle"/>
          </p:nvPr>
        </p:nvSpPr>
        <p:spPr>
          <a:xfrm>
            <a:off x="903447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145" name="Google Shape;1145;p181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46" name="Google Shape;1146;p18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1147" name="Shape 1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8" name="Google Shape;1148;p182"/>
          <p:cNvPicPr preferRelativeResize="0"/>
          <p:nvPr/>
        </p:nvPicPr>
        <p:blipFill rotWithShape="1">
          <a:blip r:embed="rId2">
            <a:alphaModFix/>
          </a:blip>
          <a:srcRect b="311" l="4680" r="3727" t="8096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9" name="Google Shape;1149;p182"/>
          <p:cNvSpPr txBox="1"/>
          <p:nvPr>
            <p:ph idx="1" type="subTitle"/>
          </p:nvPr>
        </p:nvSpPr>
        <p:spPr>
          <a:xfrm>
            <a:off x="8544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50" name="Google Shape;1150;p182"/>
          <p:cNvSpPr txBox="1"/>
          <p:nvPr>
            <p:ph idx="2" type="subTitle"/>
          </p:nvPr>
        </p:nvSpPr>
        <p:spPr>
          <a:xfrm>
            <a:off x="8544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1" name="Google Shape;1151;p182"/>
          <p:cNvSpPr txBox="1"/>
          <p:nvPr>
            <p:ph idx="3" type="subTitle"/>
          </p:nvPr>
        </p:nvSpPr>
        <p:spPr>
          <a:xfrm>
            <a:off x="34710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2" name="Google Shape;1152;p182"/>
          <p:cNvSpPr txBox="1"/>
          <p:nvPr>
            <p:ph idx="4" type="subTitle"/>
          </p:nvPr>
        </p:nvSpPr>
        <p:spPr>
          <a:xfrm>
            <a:off x="60876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3" name="Google Shape;1153;p182"/>
          <p:cNvSpPr txBox="1"/>
          <p:nvPr>
            <p:ph idx="5" type="subTitle"/>
          </p:nvPr>
        </p:nvSpPr>
        <p:spPr>
          <a:xfrm>
            <a:off x="34710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54" name="Google Shape;1154;p182"/>
          <p:cNvSpPr txBox="1"/>
          <p:nvPr>
            <p:ph idx="6" type="subTitle"/>
          </p:nvPr>
        </p:nvSpPr>
        <p:spPr>
          <a:xfrm>
            <a:off x="60876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55" name="Google Shape;1155;p182"/>
          <p:cNvSpPr txBox="1"/>
          <p:nvPr>
            <p:ph idx="7" type="subTitle"/>
          </p:nvPr>
        </p:nvSpPr>
        <p:spPr>
          <a:xfrm>
            <a:off x="8544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56" name="Google Shape;1156;p182"/>
          <p:cNvSpPr txBox="1"/>
          <p:nvPr>
            <p:ph idx="8" type="subTitle"/>
          </p:nvPr>
        </p:nvSpPr>
        <p:spPr>
          <a:xfrm>
            <a:off x="8544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7" name="Google Shape;1157;p182"/>
          <p:cNvSpPr txBox="1"/>
          <p:nvPr>
            <p:ph idx="9" type="subTitle"/>
          </p:nvPr>
        </p:nvSpPr>
        <p:spPr>
          <a:xfrm>
            <a:off x="34710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8" name="Google Shape;1158;p182"/>
          <p:cNvSpPr txBox="1"/>
          <p:nvPr>
            <p:ph idx="13" type="subTitle"/>
          </p:nvPr>
        </p:nvSpPr>
        <p:spPr>
          <a:xfrm>
            <a:off x="60876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9" name="Google Shape;1159;p182"/>
          <p:cNvSpPr txBox="1"/>
          <p:nvPr>
            <p:ph idx="14" type="subTitle"/>
          </p:nvPr>
        </p:nvSpPr>
        <p:spPr>
          <a:xfrm>
            <a:off x="34710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60" name="Google Shape;1160;p182"/>
          <p:cNvSpPr txBox="1"/>
          <p:nvPr>
            <p:ph idx="15" type="subTitle"/>
          </p:nvPr>
        </p:nvSpPr>
        <p:spPr>
          <a:xfrm>
            <a:off x="60876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61" name="Google Shape;1161;p182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62" name="Google Shape;1162;p18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1163" name="Shape 1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4" name="Google Shape;1164;p18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5" name="Google Shape;1165;p183"/>
          <p:cNvSpPr txBox="1"/>
          <p:nvPr>
            <p:ph hasCustomPrompt="1" type="title"/>
          </p:nvPr>
        </p:nvSpPr>
        <p:spPr>
          <a:xfrm>
            <a:off x="2290350" y="702525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66" name="Google Shape;1166;p183"/>
          <p:cNvSpPr txBox="1"/>
          <p:nvPr>
            <p:ph idx="1" type="subTitle"/>
          </p:nvPr>
        </p:nvSpPr>
        <p:spPr>
          <a:xfrm>
            <a:off x="2290350" y="1462375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67" name="Google Shape;1167;p183"/>
          <p:cNvSpPr txBox="1"/>
          <p:nvPr>
            <p:ph hasCustomPrompt="1" idx="2" type="title"/>
          </p:nvPr>
        </p:nvSpPr>
        <p:spPr>
          <a:xfrm>
            <a:off x="2290350" y="2087050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68" name="Google Shape;1168;p183"/>
          <p:cNvSpPr txBox="1"/>
          <p:nvPr>
            <p:ph idx="3" type="subTitle"/>
          </p:nvPr>
        </p:nvSpPr>
        <p:spPr>
          <a:xfrm>
            <a:off x="2290350" y="2846101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69" name="Google Shape;1169;p183"/>
          <p:cNvSpPr txBox="1"/>
          <p:nvPr>
            <p:ph hasCustomPrompt="1" idx="4" type="title"/>
          </p:nvPr>
        </p:nvSpPr>
        <p:spPr>
          <a:xfrm>
            <a:off x="2290350" y="3468563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70" name="Google Shape;1170;p183"/>
          <p:cNvSpPr txBox="1"/>
          <p:nvPr>
            <p:ph idx="5" type="subTitle"/>
          </p:nvPr>
        </p:nvSpPr>
        <p:spPr>
          <a:xfrm>
            <a:off x="2290350" y="4229800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71" name="Google Shape;1171;p18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BLANK_1_1_1_1_1_1_3_1">
    <p:spTree>
      <p:nvGrpSpPr>
        <p:cNvPr id="1172" name="Shape 1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3" name="Google Shape;1173;p184"/>
          <p:cNvPicPr preferRelativeResize="0"/>
          <p:nvPr/>
        </p:nvPicPr>
        <p:blipFill rotWithShape="1">
          <a:blip r:embed="rId2">
            <a:alphaModFix/>
          </a:blip>
          <a:srcRect b="300" l="0" r="0" t="-300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4" name="Google Shape;1174;p184"/>
          <p:cNvSpPr txBox="1"/>
          <p:nvPr>
            <p:ph hasCustomPrompt="1" type="title"/>
          </p:nvPr>
        </p:nvSpPr>
        <p:spPr>
          <a:xfrm>
            <a:off x="5747650" y="2596950"/>
            <a:ext cx="23010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1175" name="Google Shape;1175;p184"/>
          <p:cNvSpPr txBox="1"/>
          <p:nvPr>
            <p:ph idx="1" type="subTitle"/>
          </p:nvPr>
        </p:nvSpPr>
        <p:spPr>
          <a:xfrm>
            <a:off x="5747650" y="3066725"/>
            <a:ext cx="23010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76" name="Google Shape;1176;p184"/>
          <p:cNvSpPr txBox="1"/>
          <p:nvPr>
            <p:ph hasCustomPrompt="1" idx="2" type="title"/>
          </p:nvPr>
        </p:nvSpPr>
        <p:spPr>
          <a:xfrm>
            <a:off x="1084400" y="2596950"/>
            <a:ext cx="23229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1177" name="Google Shape;1177;p184"/>
          <p:cNvSpPr txBox="1"/>
          <p:nvPr>
            <p:ph idx="3" type="subTitle"/>
          </p:nvPr>
        </p:nvSpPr>
        <p:spPr>
          <a:xfrm>
            <a:off x="1084400" y="3066725"/>
            <a:ext cx="23229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78" name="Google Shape;1178;p184"/>
          <p:cNvSpPr txBox="1"/>
          <p:nvPr>
            <p:ph hasCustomPrompt="1" idx="4" type="title"/>
          </p:nvPr>
        </p:nvSpPr>
        <p:spPr>
          <a:xfrm>
            <a:off x="3421500" y="3582500"/>
            <a:ext cx="23010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1179" name="Google Shape;1179;p184"/>
          <p:cNvSpPr txBox="1"/>
          <p:nvPr>
            <p:ph idx="5" type="subTitle"/>
          </p:nvPr>
        </p:nvSpPr>
        <p:spPr>
          <a:xfrm>
            <a:off x="3421500" y="4048873"/>
            <a:ext cx="23010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80" name="Google Shape;1180;p184"/>
          <p:cNvSpPr txBox="1"/>
          <p:nvPr>
            <p:ph idx="6"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81" name="Google Shape;1181;p18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1182" name="Shape 1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3" name="Google Shape;1183;p18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4" name="Google Shape;1184;p185"/>
          <p:cNvSpPr txBox="1"/>
          <p:nvPr>
            <p:ph idx="1" type="subTitle"/>
          </p:nvPr>
        </p:nvSpPr>
        <p:spPr>
          <a:xfrm>
            <a:off x="2717850" y="1537475"/>
            <a:ext cx="3708300" cy="116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85" name="Google Shape;1185;p185"/>
          <p:cNvSpPr txBox="1"/>
          <p:nvPr/>
        </p:nvSpPr>
        <p:spPr>
          <a:xfrm>
            <a:off x="2717850" y="3491975"/>
            <a:ext cx="3708300" cy="7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CREDITS: This presentation template was created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, including icons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and infographics &amp; images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186" name="Google Shape;1186;p185"/>
          <p:cNvSpPr txBox="1"/>
          <p:nvPr>
            <p:ph idx="2" type="body"/>
          </p:nvPr>
        </p:nvSpPr>
        <p:spPr>
          <a:xfrm>
            <a:off x="2717825" y="4289500"/>
            <a:ext cx="3708300" cy="2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12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87" name="Google Shape;1187;p185"/>
          <p:cNvSpPr txBox="1"/>
          <p:nvPr>
            <p:ph type="ctrTitle"/>
          </p:nvPr>
        </p:nvSpPr>
        <p:spPr>
          <a:xfrm>
            <a:off x="2717850" y="701750"/>
            <a:ext cx="3708300" cy="100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70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88" name="Google Shape;1188;p18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0"/>
          <p:cNvSpPr txBox="1"/>
          <p:nvPr>
            <p:ph type="title"/>
          </p:nvPr>
        </p:nvSpPr>
        <p:spPr>
          <a:xfrm>
            <a:off x="1388100" y="1370725"/>
            <a:ext cx="66180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9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90" name="Google Shape;90;p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1189" name="Shape 1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0" name="Google Shape;1190;p186"/>
          <p:cNvPicPr preferRelativeResize="0"/>
          <p:nvPr/>
        </p:nvPicPr>
        <p:blipFill rotWithShape="1">
          <a:blip r:embed="rId2">
            <a:alphaModFix/>
          </a:blip>
          <a:srcRect b="3624" l="0" r="10722" t="7097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1" name="Google Shape;1191;p18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1192" name="Shape 1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3" name="Google Shape;1193;p18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4" name="Google Shape;1194;p18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99" name="Shape 1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0" name="Google Shape;1200;p18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1" name="Google Shape;1201;p189"/>
          <p:cNvSpPr txBox="1"/>
          <p:nvPr>
            <p:ph type="ctrTitle"/>
          </p:nvPr>
        </p:nvSpPr>
        <p:spPr>
          <a:xfrm>
            <a:off x="4411050" y="922025"/>
            <a:ext cx="4098900" cy="2663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3600">
                <a:solidFill>
                  <a:schemeClr val="lt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02" name="Google Shape;1202;p189"/>
          <p:cNvSpPr txBox="1"/>
          <p:nvPr>
            <p:ph idx="1" type="subTitle"/>
          </p:nvPr>
        </p:nvSpPr>
        <p:spPr>
          <a:xfrm>
            <a:off x="4411050" y="3585725"/>
            <a:ext cx="4098900" cy="40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Cairo"/>
                <a:ea typeface="Cairo"/>
                <a:cs typeface="Cairo"/>
                <a:sym typeface="Cair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203" name="Shape 1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4" name="Google Shape;1204;p19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5" name="Google Shape;1205;p190"/>
          <p:cNvSpPr txBox="1"/>
          <p:nvPr>
            <p:ph type="title"/>
          </p:nvPr>
        </p:nvSpPr>
        <p:spPr>
          <a:xfrm>
            <a:off x="3859250" y="2380050"/>
            <a:ext cx="4360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06" name="Google Shape;1206;p190"/>
          <p:cNvSpPr txBox="1"/>
          <p:nvPr>
            <p:ph hasCustomPrompt="1" idx="2" type="title"/>
          </p:nvPr>
        </p:nvSpPr>
        <p:spPr>
          <a:xfrm>
            <a:off x="3859250" y="1062325"/>
            <a:ext cx="4360200" cy="12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207" name="Google Shape;1207;p190"/>
          <p:cNvSpPr txBox="1"/>
          <p:nvPr>
            <p:ph idx="1" type="subTitle"/>
          </p:nvPr>
        </p:nvSpPr>
        <p:spPr>
          <a:xfrm>
            <a:off x="3859250" y="3221850"/>
            <a:ext cx="4360200" cy="3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8" name="Google Shape;1208;p19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209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0" name="Google Shape;1210;p191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1" name="Google Shape;1211;p191"/>
          <p:cNvSpPr txBox="1"/>
          <p:nvPr>
            <p:ph type="title"/>
          </p:nvPr>
        </p:nvSpPr>
        <p:spPr>
          <a:xfrm>
            <a:off x="5111075" y="1046550"/>
            <a:ext cx="3317700" cy="232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212" name="Google Shape;1212;p191"/>
          <p:cNvSpPr txBox="1"/>
          <p:nvPr>
            <p:ph idx="1" type="subTitle"/>
          </p:nvPr>
        </p:nvSpPr>
        <p:spPr>
          <a:xfrm>
            <a:off x="5111075" y="3331525"/>
            <a:ext cx="3317700" cy="80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13" name="Google Shape;1213;p191"/>
          <p:cNvSpPr/>
          <p:nvPr>
            <p:ph idx="2" type="pic"/>
          </p:nvPr>
        </p:nvSpPr>
        <p:spPr>
          <a:xfrm>
            <a:off x="715100" y="768750"/>
            <a:ext cx="4016400" cy="3606000"/>
          </a:xfrm>
          <a:prstGeom prst="rect">
            <a:avLst/>
          </a:prstGeom>
          <a:noFill/>
          <a:ln>
            <a:noFill/>
          </a:ln>
        </p:spPr>
      </p:sp>
      <p:sp>
        <p:nvSpPr>
          <p:cNvPr id="1214" name="Google Shape;1214;p19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215" name="Shape 1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6" name="Google Shape;1216;p192"/>
          <p:cNvPicPr preferRelativeResize="0"/>
          <p:nvPr/>
        </p:nvPicPr>
        <p:blipFill rotWithShape="1">
          <a:blip r:embed="rId2">
            <a:alphaModFix/>
          </a:blip>
          <a:srcRect b="2733" l="2733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7" name="Google Shape;1217;p192"/>
          <p:cNvSpPr txBox="1"/>
          <p:nvPr>
            <p:ph idx="1" type="subTitle"/>
          </p:nvPr>
        </p:nvSpPr>
        <p:spPr>
          <a:xfrm>
            <a:off x="5032675" y="3209974"/>
            <a:ext cx="2190000" cy="7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18" name="Google Shape;1218;p192"/>
          <p:cNvSpPr txBox="1"/>
          <p:nvPr>
            <p:ph idx="2" type="subTitle"/>
          </p:nvPr>
        </p:nvSpPr>
        <p:spPr>
          <a:xfrm>
            <a:off x="5032675" y="2876175"/>
            <a:ext cx="2190000" cy="4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219" name="Google Shape;1219;p192"/>
          <p:cNvSpPr txBox="1"/>
          <p:nvPr>
            <p:ph idx="3" type="subTitle"/>
          </p:nvPr>
        </p:nvSpPr>
        <p:spPr>
          <a:xfrm>
            <a:off x="1921300" y="3209974"/>
            <a:ext cx="2190000" cy="7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20" name="Google Shape;1220;p192"/>
          <p:cNvSpPr txBox="1"/>
          <p:nvPr>
            <p:ph idx="4" type="subTitle"/>
          </p:nvPr>
        </p:nvSpPr>
        <p:spPr>
          <a:xfrm>
            <a:off x="1921300" y="2876175"/>
            <a:ext cx="2190000" cy="4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221" name="Google Shape;1221;p192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222" name="Google Shape;1222;p19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23" name="Shape 1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4" name="Google Shape;1224;p193"/>
          <p:cNvPicPr preferRelativeResize="0"/>
          <p:nvPr/>
        </p:nvPicPr>
        <p:blipFill rotWithShape="1">
          <a:blip r:embed="rId2">
            <a:alphaModFix/>
          </a:blip>
          <a:srcRect b="0" l="0" r="2162" t="21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5" name="Google Shape;1225;p193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226" name="Google Shape;1226;p19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227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" name="Google Shape;1228;p19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9" name="Google Shape;1229;p194"/>
          <p:cNvSpPr txBox="1"/>
          <p:nvPr>
            <p:ph idx="1" type="body"/>
          </p:nvPr>
        </p:nvSpPr>
        <p:spPr>
          <a:xfrm>
            <a:off x="2215050" y="1531850"/>
            <a:ext cx="4713900" cy="251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1pPr>
            <a:lvl2pPr indent="-3175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 sz="1400"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 sz="1400"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Char char="■"/>
              <a:defRPr sz="1400"/>
            </a:lvl9pPr>
          </a:lstStyle>
          <a:p/>
        </p:txBody>
      </p:sp>
      <p:sp>
        <p:nvSpPr>
          <p:cNvPr id="1230" name="Google Shape;1230;p194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231" name="Google Shape;1231;p19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232" name="Shape 1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3" name="Google Shape;1233;p19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4" name="Google Shape;1234;p195"/>
          <p:cNvSpPr txBox="1"/>
          <p:nvPr>
            <p:ph type="title"/>
          </p:nvPr>
        </p:nvSpPr>
        <p:spPr>
          <a:xfrm>
            <a:off x="1388100" y="1370725"/>
            <a:ext cx="66180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9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235" name="Google Shape;1235;p19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36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7" name="Google Shape;1237;p19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8" name="Google Shape;1238;p196"/>
          <p:cNvSpPr txBox="1"/>
          <p:nvPr>
            <p:ph type="title"/>
          </p:nvPr>
        </p:nvSpPr>
        <p:spPr>
          <a:xfrm>
            <a:off x="858800" y="1594300"/>
            <a:ext cx="3910200" cy="75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500"/>
              <a:buNone/>
              <a:defRPr sz="39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239" name="Google Shape;1239;p196"/>
          <p:cNvSpPr txBox="1"/>
          <p:nvPr>
            <p:ph idx="1" type="body"/>
          </p:nvPr>
        </p:nvSpPr>
        <p:spPr>
          <a:xfrm>
            <a:off x="858850" y="2312600"/>
            <a:ext cx="3910200" cy="123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6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1240" name="Google Shape;1240;p19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21"/>
          <p:cNvSpPr txBox="1"/>
          <p:nvPr>
            <p:ph type="title"/>
          </p:nvPr>
        </p:nvSpPr>
        <p:spPr>
          <a:xfrm>
            <a:off x="858800" y="1594300"/>
            <a:ext cx="3910200" cy="75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500"/>
              <a:buNone/>
              <a:defRPr sz="39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94" name="Google Shape;94;p21"/>
          <p:cNvSpPr txBox="1"/>
          <p:nvPr>
            <p:ph idx="1" type="body"/>
          </p:nvPr>
        </p:nvSpPr>
        <p:spPr>
          <a:xfrm>
            <a:off x="858850" y="2312600"/>
            <a:ext cx="3910200" cy="123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6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95" name="Google Shape;95;p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241" name="Shape 1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" name="Google Shape;1242;p197"/>
          <p:cNvSpPr txBox="1"/>
          <p:nvPr>
            <p:ph type="title"/>
          </p:nvPr>
        </p:nvSpPr>
        <p:spPr>
          <a:xfrm>
            <a:off x="3280750" y="535000"/>
            <a:ext cx="4993800" cy="1274400"/>
          </a:xfrm>
          <a:prstGeom prst="rect">
            <a:avLst/>
          </a:prstGeom>
          <a:solidFill>
            <a:schemeClr val="accent6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pic>
        <p:nvPicPr>
          <p:cNvPr id="1243" name="Google Shape;1243;p197"/>
          <p:cNvPicPr preferRelativeResize="0"/>
          <p:nvPr/>
        </p:nvPicPr>
        <p:blipFill rotWithShape="1">
          <a:blip r:embed="rId2">
            <a:alphaModFix/>
          </a:blip>
          <a:srcRect b="26777" l="10309" r="24894" t="0"/>
          <a:stretch/>
        </p:blipFill>
        <p:spPr>
          <a:xfrm>
            <a:off x="7658650" y="3456725"/>
            <a:ext cx="1485350" cy="1686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4" name="Google Shape;1244;p197"/>
          <p:cNvPicPr preferRelativeResize="0"/>
          <p:nvPr/>
        </p:nvPicPr>
        <p:blipFill rotWithShape="1">
          <a:blip r:embed="rId2">
            <a:alphaModFix/>
          </a:blip>
          <a:srcRect b="7443" l="7797" r="67603" t="1556"/>
          <a:stretch/>
        </p:blipFill>
        <p:spPr>
          <a:xfrm rot="10800000">
            <a:off x="-27575" y="1357524"/>
            <a:ext cx="563899" cy="2096276"/>
          </a:xfrm>
          <a:prstGeom prst="rect">
            <a:avLst/>
          </a:prstGeom>
          <a:noFill/>
          <a:ln>
            <a:noFill/>
          </a:ln>
        </p:spPr>
      </p:pic>
      <p:sp>
        <p:nvSpPr>
          <p:cNvPr id="1245" name="Google Shape;1245;p19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246" name="Shape 1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7" name="Google Shape;1247;p19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8" name="Google Shape;1248;p198"/>
          <p:cNvSpPr txBox="1"/>
          <p:nvPr>
            <p:ph hasCustomPrompt="1" type="title"/>
          </p:nvPr>
        </p:nvSpPr>
        <p:spPr>
          <a:xfrm>
            <a:off x="1284900" y="1558475"/>
            <a:ext cx="6574200" cy="151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0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249" name="Google Shape;1249;p198"/>
          <p:cNvSpPr txBox="1"/>
          <p:nvPr>
            <p:ph idx="1" type="subTitle"/>
          </p:nvPr>
        </p:nvSpPr>
        <p:spPr>
          <a:xfrm>
            <a:off x="1284900" y="3069575"/>
            <a:ext cx="6574200" cy="4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250" name="Google Shape;1250;p19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51" name="Shape 1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" name="Google Shape;1252;p19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2">
    <p:spTree>
      <p:nvGrpSpPr>
        <p:cNvPr id="1253" name="Shape 1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4" name="Google Shape;1254;p200"/>
          <p:cNvSpPr/>
          <p:nvPr/>
        </p:nvSpPr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255" name="Google Shape;1255;p200"/>
          <p:cNvSpPr txBox="1"/>
          <p:nvPr>
            <p:ph hasCustomPrompt="1" type="title"/>
          </p:nvPr>
        </p:nvSpPr>
        <p:spPr>
          <a:xfrm>
            <a:off x="715100" y="1785888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56" name="Google Shape;1256;p200"/>
          <p:cNvSpPr txBox="1"/>
          <p:nvPr>
            <p:ph idx="1" type="subTitle"/>
          </p:nvPr>
        </p:nvSpPr>
        <p:spPr>
          <a:xfrm>
            <a:off x="7200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7" name="Google Shape;1257;p200"/>
          <p:cNvSpPr txBox="1"/>
          <p:nvPr>
            <p:ph hasCustomPrompt="1" idx="2" type="title"/>
          </p:nvPr>
        </p:nvSpPr>
        <p:spPr>
          <a:xfrm>
            <a:off x="3398900" y="1785888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58" name="Google Shape;1258;p200"/>
          <p:cNvSpPr txBox="1"/>
          <p:nvPr>
            <p:ph idx="3" type="subTitle"/>
          </p:nvPr>
        </p:nvSpPr>
        <p:spPr>
          <a:xfrm>
            <a:off x="34038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9" name="Google Shape;1259;p200"/>
          <p:cNvSpPr txBox="1"/>
          <p:nvPr>
            <p:ph hasCustomPrompt="1" idx="4" type="title"/>
          </p:nvPr>
        </p:nvSpPr>
        <p:spPr>
          <a:xfrm>
            <a:off x="6087600" y="1785863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60" name="Google Shape;1260;p200"/>
          <p:cNvSpPr txBox="1"/>
          <p:nvPr>
            <p:ph idx="5" type="subTitle"/>
          </p:nvPr>
        </p:nvSpPr>
        <p:spPr>
          <a:xfrm>
            <a:off x="60925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1" name="Google Shape;1261;p200"/>
          <p:cNvSpPr txBox="1"/>
          <p:nvPr>
            <p:ph idx="6" type="subTitle"/>
          </p:nvPr>
        </p:nvSpPr>
        <p:spPr>
          <a:xfrm>
            <a:off x="7151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62" name="Google Shape;1262;p200"/>
          <p:cNvSpPr txBox="1"/>
          <p:nvPr>
            <p:ph idx="7" type="subTitle"/>
          </p:nvPr>
        </p:nvSpPr>
        <p:spPr>
          <a:xfrm>
            <a:off x="34038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63" name="Google Shape;1263;p200"/>
          <p:cNvSpPr txBox="1"/>
          <p:nvPr>
            <p:ph idx="8" type="subTitle"/>
          </p:nvPr>
        </p:nvSpPr>
        <p:spPr>
          <a:xfrm>
            <a:off x="60876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64" name="Google Shape;1264;p200"/>
          <p:cNvSpPr txBox="1"/>
          <p:nvPr>
            <p:ph idx="9"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265" name="Google Shape;1265;p20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10_1">
    <p:spTree>
      <p:nvGrpSpPr>
        <p:cNvPr id="1266" name="Shape 1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7" name="Google Shape;1267;p20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8" name="Google Shape;1268;p201"/>
          <p:cNvSpPr txBox="1"/>
          <p:nvPr>
            <p:ph hasCustomPrompt="1" type="title"/>
          </p:nvPr>
        </p:nvSpPr>
        <p:spPr>
          <a:xfrm flipH="1">
            <a:off x="715100" y="1999775"/>
            <a:ext cx="1724100" cy="13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8000"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69" name="Google Shape;1269;p201"/>
          <p:cNvSpPr txBox="1"/>
          <p:nvPr>
            <p:ph idx="2" type="title"/>
          </p:nvPr>
        </p:nvSpPr>
        <p:spPr>
          <a:xfrm>
            <a:off x="2448525" y="1907332"/>
            <a:ext cx="2571600" cy="81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70" name="Google Shape;1270;p201"/>
          <p:cNvSpPr txBox="1"/>
          <p:nvPr>
            <p:ph idx="1" type="subTitle"/>
          </p:nvPr>
        </p:nvSpPr>
        <p:spPr>
          <a:xfrm>
            <a:off x="2448525" y="2675675"/>
            <a:ext cx="2571600" cy="67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71" name="Google Shape;1271;p20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CUSTOM_10_1_1">
    <p:spTree>
      <p:nvGrpSpPr>
        <p:cNvPr id="1272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3" name="Google Shape;1273;p20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4" name="Google Shape;1274;p202"/>
          <p:cNvSpPr txBox="1"/>
          <p:nvPr>
            <p:ph type="title"/>
          </p:nvPr>
        </p:nvSpPr>
        <p:spPr>
          <a:xfrm>
            <a:off x="2391900" y="2380050"/>
            <a:ext cx="4360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75" name="Google Shape;1275;p202"/>
          <p:cNvSpPr txBox="1"/>
          <p:nvPr>
            <p:ph hasCustomPrompt="1" idx="2" type="title"/>
          </p:nvPr>
        </p:nvSpPr>
        <p:spPr>
          <a:xfrm>
            <a:off x="2391900" y="1062325"/>
            <a:ext cx="4360200" cy="12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276" name="Google Shape;1276;p202"/>
          <p:cNvSpPr txBox="1"/>
          <p:nvPr>
            <p:ph idx="1" type="subTitle"/>
          </p:nvPr>
        </p:nvSpPr>
        <p:spPr>
          <a:xfrm>
            <a:off x="2391900" y="3221850"/>
            <a:ext cx="4360200" cy="3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7" name="Google Shape;1277;p20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1278" name="Shape 1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9" name="Google Shape;1279;p203"/>
          <p:cNvSpPr/>
          <p:nvPr/>
        </p:nvSpPr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280" name="Google Shape;1280;p203"/>
          <p:cNvSpPr txBox="1"/>
          <p:nvPr>
            <p:ph type="title"/>
          </p:nvPr>
        </p:nvSpPr>
        <p:spPr>
          <a:xfrm>
            <a:off x="1458150" y="2881475"/>
            <a:ext cx="6227700" cy="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81" name="Google Shape;1281;p203"/>
          <p:cNvSpPr txBox="1"/>
          <p:nvPr>
            <p:ph idx="1" type="subTitle"/>
          </p:nvPr>
        </p:nvSpPr>
        <p:spPr>
          <a:xfrm>
            <a:off x="1458150" y="1515000"/>
            <a:ext cx="6227700" cy="141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282" name="Google Shape;1282;p20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3_2_1">
    <p:spTree>
      <p:nvGrpSpPr>
        <p:cNvPr id="1283" name="Shape 1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4" name="Google Shape;1284;p20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5" name="Google Shape;1285;p204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286" name="Google Shape;1286;p20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3_2_1_1">
    <p:spTree>
      <p:nvGrpSpPr>
        <p:cNvPr id="1287" name="Shape 1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8" name="Google Shape;1288;p205"/>
          <p:cNvSpPr/>
          <p:nvPr/>
        </p:nvSpPr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289" name="Google Shape;1289;p205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290" name="Google Shape;1290;p20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1291" name="Shape 1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2" name="Google Shape;1292;p20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3" name="Google Shape;1293;p206"/>
          <p:cNvSpPr txBox="1"/>
          <p:nvPr>
            <p:ph idx="1" type="subTitle"/>
          </p:nvPr>
        </p:nvSpPr>
        <p:spPr>
          <a:xfrm>
            <a:off x="1944900" y="1470200"/>
            <a:ext cx="5254200" cy="267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b="1"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b="1"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9pPr>
          </a:lstStyle>
          <a:p/>
        </p:txBody>
      </p:sp>
      <p:sp>
        <p:nvSpPr>
          <p:cNvPr id="1294" name="Google Shape;1294;p206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295" name="Google Shape;1295;p20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/>
          <p:nvPr>
            <p:ph type="title"/>
          </p:nvPr>
        </p:nvSpPr>
        <p:spPr>
          <a:xfrm>
            <a:off x="3280750" y="535000"/>
            <a:ext cx="4993800" cy="1274400"/>
          </a:xfrm>
          <a:prstGeom prst="rect">
            <a:avLst/>
          </a:prstGeom>
          <a:solidFill>
            <a:schemeClr val="accent6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pic>
        <p:nvPicPr>
          <p:cNvPr id="98" name="Google Shape;98;p22"/>
          <p:cNvPicPr preferRelativeResize="0"/>
          <p:nvPr/>
        </p:nvPicPr>
        <p:blipFill rotWithShape="1">
          <a:blip r:embed="rId2">
            <a:alphaModFix/>
          </a:blip>
          <a:srcRect b="26777" l="10309" r="24894" t="0"/>
          <a:stretch/>
        </p:blipFill>
        <p:spPr>
          <a:xfrm>
            <a:off x="7658650" y="3456725"/>
            <a:ext cx="1485350" cy="1686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22"/>
          <p:cNvPicPr preferRelativeResize="0"/>
          <p:nvPr/>
        </p:nvPicPr>
        <p:blipFill rotWithShape="1">
          <a:blip r:embed="rId2">
            <a:alphaModFix/>
          </a:blip>
          <a:srcRect b="7443" l="7797" r="67603" t="1556"/>
          <a:stretch/>
        </p:blipFill>
        <p:spPr>
          <a:xfrm rot="10800000">
            <a:off x="-27575" y="1357524"/>
            <a:ext cx="563899" cy="2096276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9_1_1_1_1">
    <p:spTree>
      <p:nvGrpSpPr>
        <p:cNvPr id="1296" name="Shape 1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7" name="Google Shape;1297;p20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8" name="Google Shape;1298;p207"/>
          <p:cNvSpPr txBox="1"/>
          <p:nvPr>
            <p:ph type="title"/>
          </p:nvPr>
        </p:nvSpPr>
        <p:spPr>
          <a:xfrm>
            <a:off x="1610850" y="1732150"/>
            <a:ext cx="5922300" cy="15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99" name="Google Shape;1299;p207"/>
          <p:cNvSpPr txBox="1"/>
          <p:nvPr>
            <p:ph idx="1" type="subTitle"/>
          </p:nvPr>
        </p:nvSpPr>
        <p:spPr>
          <a:xfrm>
            <a:off x="1610850" y="3121850"/>
            <a:ext cx="5922300" cy="77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300" name="Google Shape;1300;p20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9_1_1_2">
    <p:spTree>
      <p:nvGrpSpPr>
        <p:cNvPr id="1301" name="Shape 1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2" name="Google Shape;1302;p20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3" name="Google Shape;1303;p208"/>
          <p:cNvSpPr txBox="1"/>
          <p:nvPr>
            <p:ph idx="1" type="subTitle"/>
          </p:nvPr>
        </p:nvSpPr>
        <p:spPr>
          <a:xfrm>
            <a:off x="5353575" y="2642075"/>
            <a:ext cx="2616300" cy="11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04" name="Google Shape;1304;p208"/>
          <p:cNvSpPr txBox="1"/>
          <p:nvPr>
            <p:ph type="title"/>
          </p:nvPr>
        </p:nvSpPr>
        <p:spPr>
          <a:xfrm>
            <a:off x="5353575" y="1476475"/>
            <a:ext cx="2616300" cy="117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05" name="Google Shape;1305;p20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9_1_1_2_1_1">
    <p:spTree>
      <p:nvGrpSpPr>
        <p:cNvPr id="1306" name="Shape 1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7" name="Google Shape;1307;p20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8" name="Google Shape;1308;p209"/>
          <p:cNvSpPr txBox="1"/>
          <p:nvPr>
            <p:ph idx="1" type="subTitle"/>
          </p:nvPr>
        </p:nvSpPr>
        <p:spPr>
          <a:xfrm>
            <a:off x="967725" y="2641475"/>
            <a:ext cx="2817300" cy="11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09" name="Google Shape;1309;p209"/>
          <p:cNvSpPr txBox="1"/>
          <p:nvPr>
            <p:ph type="title"/>
          </p:nvPr>
        </p:nvSpPr>
        <p:spPr>
          <a:xfrm>
            <a:off x="967875" y="1328100"/>
            <a:ext cx="2817300" cy="1374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10" name="Google Shape;1310;p20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9_1_1_2_1_1_1">
    <p:spTree>
      <p:nvGrpSpPr>
        <p:cNvPr id="1311" name="Shape 1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2" name="Google Shape;1312;p2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3" name="Google Shape;1313;p210"/>
          <p:cNvSpPr txBox="1"/>
          <p:nvPr>
            <p:ph idx="1" type="subTitle"/>
          </p:nvPr>
        </p:nvSpPr>
        <p:spPr>
          <a:xfrm>
            <a:off x="949550" y="2184713"/>
            <a:ext cx="2817300" cy="11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14" name="Google Shape;1314;p210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15" name="Google Shape;1315;p2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1316" name="Shape 1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7" name="Google Shape;1317;p2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8" name="Google Shape;1318;p211"/>
          <p:cNvSpPr txBox="1"/>
          <p:nvPr>
            <p:ph idx="1" type="body"/>
          </p:nvPr>
        </p:nvSpPr>
        <p:spPr>
          <a:xfrm>
            <a:off x="721125" y="1202800"/>
            <a:ext cx="3759300" cy="34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 sz="1200">
                <a:solidFill>
                  <a:schemeClr val="dk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19" name="Google Shape;1319;p211"/>
          <p:cNvSpPr txBox="1"/>
          <p:nvPr>
            <p:ph idx="2" type="body"/>
          </p:nvPr>
        </p:nvSpPr>
        <p:spPr>
          <a:xfrm>
            <a:off x="4663650" y="1754475"/>
            <a:ext cx="3759300" cy="28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500">
                <a:latin typeface="Electrolize"/>
                <a:ea typeface="Electrolize"/>
                <a:cs typeface="Electrolize"/>
                <a:sym typeface="Electrolize"/>
              </a:defRPr>
            </a:lvl1pPr>
            <a:lvl2pPr indent="-3302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 sz="1200">
                <a:solidFill>
                  <a:schemeClr val="dk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20" name="Google Shape;1320;p211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21" name="Google Shape;1321;p21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1pPr>
            <a:lvl2pPr lvl="1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2pPr>
            <a:lvl3pPr lvl="2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3pPr>
            <a:lvl4pPr lvl="3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4pPr>
            <a:lvl5pPr lvl="4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5pPr>
            <a:lvl6pPr lvl="5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6pPr>
            <a:lvl7pPr lvl="6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7pPr>
            <a:lvl8pPr lvl="7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8pPr>
            <a:lvl9pPr lvl="8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1322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3" name="Google Shape;1323;p212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4" name="Google Shape;1324;p212"/>
          <p:cNvSpPr txBox="1"/>
          <p:nvPr>
            <p:ph idx="1" type="subTitle"/>
          </p:nvPr>
        </p:nvSpPr>
        <p:spPr>
          <a:xfrm>
            <a:off x="7200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325" name="Google Shape;1325;p212"/>
          <p:cNvSpPr txBox="1"/>
          <p:nvPr>
            <p:ph idx="2" type="subTitle"/>
          </p:nvPr>
        </p:nvSpPr>
        <p:spPr>
          <a:xfrm>
            <a:off x="7200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6" name="Google Shape;1326;p212"/>
          <p:cNvSpPr txBox="1"/>
          <p:nvPr>
            <p:ph idx="3" type="subTitle"/>
          </p:nvPr>
        </p:nvSpPr>
        <p:spPr>
          <a:xfrm>
            <a:off x="34038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7" name="Google Shape;1327;p212"/>
          <p:cNvSpPr txBox="1"/>
          <p:nvPr>
            <p:ph idx="4" type="subTitle"/>
          </p:nvPr>
        </p:nvSpPr>
        <p:spPr>
          <a:xfrm>
            <a:off x="60876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8" name="Google Shape;1328;p212"/>
          <p:cNvSpPr txBox="1"/>
          <p:nvPr>
            <p:ph idx="5" type="subTitle"/>
          </p:nvPr>
        </p:nvSpPr>
        <p:spPr>
          <a:xfrm>
            <a:off x="34038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329" name="Google Shape;1329;p212"/>
          <p:cNvSpPr txBox="1"/>
          <p:nvPr>
            <p:ph idx="6" type="subTitle"/>
          </p:nvPr>
        </p:nvSpPr>
        <p:spPr>
          <a:xfrm>
            <a:off x="60876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330" name="Google Shape;1330;p212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31" name="Google Shape;1331;p2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BLANK_1_1_1_2_1">
    <p:spTree>
      <p:nvGrpSpPr>
        <p:cNvPr id="1332" name="Shape 1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" name="Google Shape;1333;p213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4" name="Google Shape;1334;p213"/>
          <p:cNvSpPr txBox="1"/>
          <p:nvPr>
            <p:ph idx="1" type="subTitle"/>
          </p:nvPr>
        </p:nvSpPr>
        <p:spPr>
          <a:xfrm>
            <a:off x="5089825" y="3915325"/>
            <a:ext cx="233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35" name="Google Shape;1335;p213"/>
          <p:cNvSpPr txBox="1"/>
          <p:nvPr>
            <p:ph idx="2" type="subTitle"/>
          </p:nvPr>
        </p:nvSpPr>
        <p:spPr>
          <a:xfrm>
            <a:off x="1723475" y="3915325"/>
            <a:ext cx="233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36" name="Google Shape;1336;p213"/>
          <p:cNvSpPr txBox="1"/>
          <p:nvPr>
            <p:ph idx="3" type="subTitle"/>
          </p:nvPr>
        </p:nvSpPr>
        <p:spPr>
          <a:xfrm>
            <a:off x="1723475" y="3528000"/>
            <a:ext cx="2330700" cy="45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37" name="Google Shape;1337;p213"/>
          <p:cNvSpPr txBox="1"/>
          <p:nvPr>
            <p:ph idx="4" type="subTitle"/>
          </p:nvPr>
        </p:nvSpPr>
        <p:spPr>
          <a:xfrm>
            <a:off x="5089825" y="3528000"/>
            <a:ext cx="2330700" cy="45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38" name="Google Shape;1338;p213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39" name="Google Shape;1339;p2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2">
    <p:spTree>
      <p:nvGrpSpPr>
        <p:cNvPr id="1340" name="Shape 1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" name="Google Shape;1341;p214"/>
          <p:cNvSpPr/>
          <p:nvPr/>
        </p:nvSpPr>
        <p:spPr>
          <a:xfrm>
            <a:off x="-5925" y="0"/>
            <a:ext cx="9144000" cy="5143505"/>
          </a:xfrm>
          <a:prstGeom prst="rect">
            <a:avLst/>
          </a:prstGeom>
          <a:noFill/>
          <a:ln>
            <a:noFill/>
          </a:ln>
        </p:spPr>
      </p:sp>
      <p:sp>
        <p:nvSpPr>
          <p:cNvPr id="1342" name="Google Shape;1342;p214"/>
          <p:cNvSpPr txBox="1"/>
          <p:nvPr>
            <p:ph idx="1" type="subTitle"/>
          </p:nvPr>
        </p:nvSpPr>
        <p:spPr>
          <a:xfrm>
            <a:off x="4951450" y="13282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43" name="Google Shape;1343;p214"/>
          <p:cNvSpPr txBox="1"/>
          <p:nvPr>
            <p:ph idx="2" type="subTitle"/>
          </p:nvPr>
        </p:nvSpPr>
        <p:spPr>
          <a:xfrm>
            <a:off x="4951450" y="16493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4" name="Google Shape;1344;p214"/>
          <p:cNvSpPr txBox="1"/>
          <p:nvPr>
            <p:ph idx="3" type="subTitle"/>
          </p:nvPr>
        </p:nvSpPr>
        <p:spPr>
          <a:xfrm>
            <a:off x="4951450" y="27446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5" name="Google Shape;1345;p214"/>
          <p:cNvSpPr txBox="1"/>
          <p:nvPr>
            <p:ph idx="4" type="subTitle"/>
          </p:nvPr>
        </p:nvSpPr>
        <p:spPr>
          <a:xfrm>
            <a:off x="4951450" y="38399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6" name="Google Shape;1346;p214"/>
          <p:cNvSpPr txBox="1"/>
          <p:nvPr>
            <p:ph idx="5" type="subTitle"/>
          </p:nvPr>
        </p:nvSpPr>
        <p:spPr>
          <a:xfrm>
            <a:off x="4951450" y="24235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47" name="Google Shape;1347;p214"/>
          <p:cNvSpPr txBox="1"/>
          <p:nvPr>
            <p:ph idx="6" type="subTitle"/>
          </p:nvPr>
        </p:nvSpPr>
        <p:spPr>
          <a:xfrm>
            <a:off x="4951450" y="35188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48" name="Google Shape;1348;p214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49" name="Google Shape;1349;p2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_2">
    <p:spTree>
      <p:nvGrpSpPr>
        <p:cNvPr id="1350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" name="Google Shape;1351;p215"/>
          <p:cNvPicPr preferRelativeResize="0"/>
          <p:nvPr/>
        </p:nvPicPr>
        <p:blipFill rotWithShape="1">
          <a:blip r:embed="rId2">
            <a:alphaModFix/>
          </a:blip>
          <a:srcRect b="3624" l="0" r="10722" t="7097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2" name="Google Shape;1352;p215"/>
          <p:cNvSpPr txBox="1"/>
          <p:nvPr>
            <p:ph idx="1" type="subTitle"/>
          </p:nvPr>
        </p:nvSpPr>
        <p:spPr>
          <a:xfrm>
            <a:off x="5629350" y="186022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53" name="Google Shape;1353;p215"/>
          <p:cNvSpPr txBox="1"/>
          <p:nvPr>
            <p:ph idx="2" type="subTitle"/>
          </p:nvPr>
        </p:nvSpPr>
        <p:spPr>
          <a:xfrm>
            <a:off x="5629375" y="149590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354" name="Google Shape;1354;p215"/>
          <p:cNvSpPr txBox="1"/>
          <p:nvPr>
            <p:ph idx="3" type="subTitle"/>
          </p:nvPr>
        </p:nvSpPr>
        <p:spPr>
          <a:xfrm>
            <a:off x="1997500" y="186022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55" name="Google Shape;1355;p215"/>
          <p:cNvSpPr txBox="1"/>
          <p:nvPr>
            <p:ph idx="4" type="subTitle"/>
          </p:nvPr>
        </p:nvSpPr>
        <p:spPr>
          <a:xfrm>
            <a:off x="1997500" y="149590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356" name="Google Shape;1356;p215"/>
          <p:cNvSpPr txBox="1"/>
          <p:nvPr>
            <p:ph idx="5" type="subTitle"/>
          </p:nvPr>
        </p:nvSpPr>
        <p:spPr>
          <a:xfrm>
            <a:off x="1997500" y="363337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57" name="Google Shape;1357;p215"/>
          <p:cNvSpPr txBox="1"/>
          <p:nvPr>
            <p:ph idx="6" type="subTitle"/>
          </p:nvPr>
        </p:nvSpPr>
        <p:spPr>
          <a:xfrm>
            <a:off x="1997500" y="326425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358" name="Google Shape;1358;p215"/>
          <p:cNvSpPr txBox="1"/>
          <p:nvPr>
            <p:ph idx="7" type="subTitle"/>
          </p:nvPr>
        </p:nvSpPr>
        <p:spPr>
          <a:xfrm>
            <a:off x="5629350" y="363337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59" name="Google Shape;1359;p215"/>
          <p:cNvSpPr txBox="1"/>
          <p:nvPr>
            <p:ph idx="8" type="subTitle"/>
          </p:nvPr>
        </p:nvSpPr>
        <p:spPr>
          <a:xfrm>
            <a:off x="5629375" y="326425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360" name="Google Shape;1360;p215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61" name="Google Shape;1361;p2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ive columns">
  <p:cSld name="CUSTOM_6_1">
    <p:spTree>
      <p:nvGrpSpPr>
        <p:cNvPr id="1362" name="Shape 1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3" name="Google Shape;1363;p216"/>
          <p:cNvPicPr preferRelativeResize="0"/>
          <p:nvPr/>
        </p:nvPicPr>
        <p:blipFill rotWithShape="1">
          <a:blip r:embed="rId2">
            <a:alphaModFix/>
          </a:blip>
          <a:srcRect b="2733" l="2733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4" name="Google Shape;1364;p216"/>
          <p:cNvSpPr txBox="1"/>
          <p:nvPr>
            <p:ph idx="1" type="subTitle"/>
          </p:nvPr>
        </p:nvSpPr>
        <p:spPr>
          <a:xfrm>
            <a:off x="6144466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65" name="Google Shape;1365;p216"/>
          <p:cNvSpPr txBox="1"/>
          <p:nvPr>
            <p:ph idx="2" type="subTitle"/>
          </p:nvPr>
        </p:nvSpPr>
        <p:spPr>
          <a:xfrm>
            <a:off x="6144450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366" name="Google Shape;1366;p216"/>
          <p:cNvSpPr txBox="1"/>
          <p:nvPr>
            <p:ph idx="3" type="subTitle"/>
          </p:nvPr>
        </p:nvSpPr>
        <p:spPr>
          <a:xfrm>
            <a:off x="3523959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67" name="Google Shape;1367;p216"/>
          <p:cNvSpPr txBox="1"/>
          <p:nvPr>
            <p:ph idx="4" type="subTitle"/>
          </p:nvPr>
        </p:nvSpPr>
        <p:spPr>
          <a:xfrm>
            <a:off x="3523949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368" name="Google Shape;1368;p216"/>
          <p:cNvSpPr txBox="1"/>
          <p:nvPr>
            <p:ph idx="5" type="subTitle"/>
          </p:nvPr>
        </p:nvSpPr>
        <p:spPr>
          <a:xfrm>
            <a:off x="2213706" y="3812481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69" name="Google Shape;1369;p216"/>
          <p:cNvSpPr txBox="1"/>
          <p:nvPr>
            <p:ph idx="6" type="subTitle"/>
          </p:nvPr>
        </p:nvSpPr>
        <p:spPr>
          <a:xfrm>
            <a:off x="2213698" y="34393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370" name="Google Shape;1370;p216"/>
          <p:cNvSpPr txBox="1"/>
          <p:nvPr>
            <p:ph idx="7" type="subTitle"/>
          </p:nvPr>
        </p:nvSpPr>
        <p:spPr>
          <a:xfrm>
            <a:off x="4834213" y="3812481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71" name="Google Shape;1371;p216"/>
          <p:cNvSpPr txBox="1"/>
          <p:nvPr>
            <p:ph idx="8" type="subTitle"/>
          </p:nvPr>
        </p:nvSpPr>
        <p:spPr>
          <a:xfrm>
            <a:off x="4834200" y="34393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372" name="Google Shape;1372;p216"/>
          <p:cNvSpPr txBox="1"/>
          <p:nvPr>
            <p:ph idx="9" type="subTitle"/>
          </p:nvPr>
        </p:nvSpPr>
        <p:spPr>
          <a:xfrm>
            <a:off x="903453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73" name="Google Shape;1373;p216"/>
          <p:cNvSpPr txBox="1"/>
          <p:nvPr>
            <p:ph idx="13" type="subTitle"/>
          </p:nvPr>
        </p:nvSpPr>
        <p:spPr>
          <a:xfrm>
            <a:off x="903447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1374" name="Google Shape;1374;p216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75" name="Google Shape;1375;p2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3"/>
          <p:cNvSpPr txBox="1"/>
          <p:nvPr>
            <p:ph hasCustomPrompt="1" type="title"/>
          </p:nvPr>
        </p:nvSpPr>
        <p:spPr>
          <a:xfrm>
            <a:off x="1284900" y="1558475"/>
            <a:ext cx="6574200" cy="151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0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04" name="Google Shape;104;p23"/>
          <p:cNvSpPr txBox="1"/>
          <p:nvPr>
            <p:ph idx="1" type="subTitle"/>
          </p:nvPr>
        </p:nvSpPr>
        <p:spPr>
          <a:xfrm>
            <a:off x="1284900" y="3069575"/>
            <a:ext cx="6574200" cy="4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05" name="Google Shape;105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1376" name="Shape 1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7" name="Google Shape;1377;p217"/>
          <p:cNvPicPr preferRelativeResize="0"/>
          <p:nvPr/>
        </p:nvPicPr>
        <p:blipFill rotWithShape="1">
          <a:blip r:embed="rId2">
            <a:alphaModFix/>
          </a:blip>
          <a:srcRect b="311" l="4680" r="3727" t="8096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8" name="Google Shape;1378;p217"/>
          <p:cNvSpPr txBox="1"/>
          <p:nvPr>
            <p:ph idx="1" type="subTitle"/>
          </p:nvPr>
        </p:nvSpPr>
        <p:spPr>
          <a:xfrm>
            <a:off x="8544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79" name="Google Shape;1379;p217"/>
          <p:cNvSpPr txBox="1"/>
          <p:nvPr>
            <p:ph idx="2" type="subTitle"/>
          </p:nvPr>
        </p:nvSpPr>
        <p:spPr>
          <a:xfrm>
            <a:off x="8544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0" name="Google Shape;1380;p217"/>
          <p:cNvSpPr txBox="1"/>
          <p:nvPr>
            <p:ph idx="3" type="subTitle"/>
          </p:nvPr>
        </p:nvSpPr>
        <p:spPr>
          <a:xfrm>
            <a:off x="34710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1" name="Google Shape;1381;p217"/>
          <p:cNvSpPr txBox="1"/>
          <p:nvPr>
            <p:ph idx="4" type="subTitle"/>
          </p:nvPr>
        </p:nvSpPr>
        <p:spPr>
          <a:xfrm>
            <a:off x="60876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2" name="Google Shape;1382;p217"/>
          <p:cNvSpPr txBox="1"/>
          <p:nvPr>
            <p:ph idx="5" type="subTitle"/>
          </p:nvPr>
        </p:nvSpPr>
        <p:spPr>
          <a:xfrm>
            <a:off x="34710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83" name="Google Shape;1383;p217"/>
          <p:cNvSpPr txBox="1"/>
          <p:nvPr>
            <p:ph idx="6" type="subTitle"/>
          </p:nvPr>
        </p:nvSpPr>
        <p:spPr>
          <a:xfrm>
            <a:off x="60876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84" name="Google Shape;1384;p217"/>
          <p:cNvSpPr txBox="1"/>
          <p:nvPr>
            <p:ph idx="7" type="subTitle"/>
          </p:nvPr>
        </p:nvSpPr>
        <p:spPr>
          <a:xfrm>
            <a:off x="8544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85" name="Google Shape;1385;p217"/>
          <p:cNvSpPr txBox="1"/>
          <p:nvPr>
            <p:ph idx="8" type="subTitle"/>
          </p:nvPr>
        </p:nvSpPr>
        <p:spPr>
          <a:xfrm>
            <a:off x="8544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6" name="Google Shape;1386;p217"/>
          <p:cNvSpPr txBox="1"/>
          <p:nvPr>
            <p:ph idx="9" type="subTitle"/>
          </p:nvPr>
        </p:nvSpPr>
        <p:spPr>
          <a:xfrm>
            <a:off x="34710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7" name="Google Shape;1387;p217"/>
          <p:cNvSpPr txBox="1"/>
          <p:nvPr>
            <p:ph idx="13" type="subTitle"/>
          </p:nvPr>
        </p:nvSpPr>
        <p:spPr>
          <a:xfrm>
            <a:off x="60876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8" name="Google Shape;1388;p217"/>
          <p:cNvSpPr txBox="1"/>
          <p:nvPr>
            <p:ph idx="14" type="subTitle"/>
          </p:nvPr>
        </p:nvSpPr>
        <p:spPr>
          <a:xfrm>
            <a:off x="34710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89" name="Google Shape;1389;p217"/>
          <p:cNvSpPr txBox="1"/>
          <p:nvPr>
            <p:ph idx="15" type="subTitle"/>
          </p:nvPr>
        </p:nvSpPr>
        <p:spPr>
          <a:xfrm>
            <a:off x="60876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90" name="Google Shape;1390;p217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91" name="Google Shape;1391;p2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1392" name="Shape 1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3" name="Google Shape;1393;p2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4" name="Google Shape;1394;p218"/>
          <p:cNvSpPr txBox="1"/>
          <p:nvPr>
            <p:ph hasCustomPrompt="1" type="title"/>
          </p:nvPr>
        </p:nvSpPr>
        <p:spPr>
          <a:xfrm>
            <a:off x="2290350" y="702525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95" name="Google Shape;1395;p218"/>
          <p:cNvSpPr txBox="1"/>
          <p:nvPr>
            <p:ph idx="1" type="subTitle"/>
          </p:nvPr>
        </p:nvSpPr>
        <p:spPr>
          <a:xfrm>
            <a:off x="2290350" y="1462375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96" name="Google Shape;1396;p218"/>
          <p:cNvSpPr txBox="1"/>
          <p:nvPr>
            <p:ph hasCustomPrompt="1" idx="2" type="title"/>
          </p:nvPr>
        </p:nvSpPr>
        <p:spPr>
          <a:xfrm>
            <a:off x="2290350" y="2087050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97" name="Google Shape;1397;p218"/>
          <p:cNvSpPr txBox="1"/>
          <p:nvPr>
            <p:ph idx="3" type="subTitle"/>
          </p:nvPr>
        </p:nvSpPr>
        <p:spPr>
          <a:xfrm>
            <a:off x="2290350" y="2846101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98" name="Google Shape;1398;p218"/>
          <p:cNvSpPr txBox="1"/>
          <p:nvPr>
            <p:ph hasCustomPrompt="1" idx="4" type="title"/>
          </p:nvPr>
        </p:nvSpPr>
        <p:spPr>
          <a:xfrm>
            <a:off x="2290350" y="3468563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99" name="Google Shape;1399;p218"/>
          <p:cNvSpPr txBox="1"/>
          <p:nvPr>
            <p:ph idx="5" type="subTitle"/>
          </p:nvPr>
        </p:nvSpPr>
        <p:spPr>
          <a:xfrm>
            <a:off x="2290350" y="4229800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00" name="Google Shape;1400;p2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BLANK_1_1_1_1_1_1_3_1">
    <p:spTree>
      <p:nvGrpSpPr>
        <p:cNvPr id="1401" name="Shape 1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" name="Google Shape;1402;p219"/>
          <p:cNvPicPr preferRelativeResize="0"/>
          <p:nvPr/>
        </p:nvPicPr>
        <p:blipFill rotWithShape="1">
          <a:blip r:embed="rId2">
            <a:alphaModFix/>
          </a:blip>
          <a:srcRect b="300" l="0" r="0" t="-300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3" name="Google Shape;1403;p219"/>
          <p:cNvSpPr txBox="1"/>
          <p:nvPr>
            <p:ph hasCustomPrompt="1" type="title"/>
          </p:nvPr>
        </p:nvSpPr>
        <p:spPr>
          <a:xfrm>
            <a:off x="5747650" y="2596950"/>
            <a:ext cx="23010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1404" name="Google Shape;1404;p219"/>
          <p:cNvSpPr txBox="1"/>
          <p:nvPr>
            <p:ph idx="1" type="subTitle"/>
          </p:nvPr>
        </p:nvSpPr>
        <p:spPr>
          <a:xfrm>
            <a:off x="5747650" y="3066725"/>
            <a:ext cx="23010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05" name="Google Shape;1405;p219"/>
          <p:cNvSpPr txBox="1"/>
          <p:nvPr>
            <p:ph hasCustomPrompt="1" idx="2" type="title"/>
          </p:nvPr>
        </p:nvSpPr>
        <p:spPr>
          <a:xfrm>
            <a:off x="1084400" y="2596950"/>
            <a:ext cx="23229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1406" name="Google Shape;1406;p219"/>
          <p:cNvSpPr txBox="1"/>
          <p:nvPr>
            <p:ph idx="3" type="subTitle"/>
          </p:nvPr>
        </p:nvSpPr>
        <p:spPr>
          <a:xfrm>
            <a:off x="1084400" y="3066725"/>
            <a:ext cx="23229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07" name="Google Shape;1407;p219"/>
          <p:cNvSpPr txBox="1"/>
          <p:nvPr>
            <p:ph hasCustomPrompt="1" idx="4" type="title"/>
          </p:nvPr>
        </p:nvSpPr>
        <p:spPr>
          <a:xfrm>
            <a:off x="3421500" y="3582500"/>
            <a:ext cx="23010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1408" name="Google Shape;1408;p219"/>
          <p:cNvSpPr txBox="1"/>
          <p:nvPr>
            <p:ph idx="5" type="subTitle"/>
          </p:nvPr>
        </p:nvSpPr>
        <p:spPr>
          <a:xfrm>
            <a:off x="3421500" y="4048873"/>
            <a:ext cx="23010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09" name="Google Shape;1409;p219"/>
          <p:cNvSpPr txBox="1"/>
          <p:nvPr>
            <p:ph idx="6"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10" name="Google Shape;1410;p2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1411" name="Shape 1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2" name="Google Shape;1412;p2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3" name="Google Shape;1413;p220"/>
          <p:cNvSpPr txBox="1"/>
          <p:nvPr>
            <p:ph idx="1" type="subTitle"/>
          </p:nvPr>
        </p:nvSpPr>
        <p:spPr>
          <a:xfrm>
            <a:off x="2717850" y="1537475"/>
            <a:ext cx="3708300" cy="116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14" name="Google Shape;1414;p220"/>
          <p:cNvSpPr txBox="1"/>
          <p:nvPr/>
        </p:nvSpPr>
        <p:spPr>
          <a:xfrm>
            <a:off x="2717850" y="3491975"/>
            <a:ext cx="3708300" cy="7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CREDITS: This presentation template was created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, including icons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and infographics &amp; images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415" name="Google Shape;1415;p220"/>
          <p:cNvSpPr txBox="1"/>
          <p:nvPr>
            <p:ph idx="2" type="body"/>
          </p:nvPr>
        </p:nvSpPr>
        <p:spPr>
          <a:xfrm>
            <a:off x="2717825" y="4289500"/>
            <a:ext cx="3708300" cy="2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12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16" name="Google Shape;1416;p220"/>
          <p:cNvSpPr txBox="1"/>
          <p:nvPr>
            <p:ph type="ctrTitle"/>
          </p:nvPr>
        </p:nvSpPr>
        <p:spPr>
          <a:xfrm>
            <a:off x="2717850" y="701750"/>
            <a:ext cx="3708300" cy="100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70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17" name="Google Shape;1417;p2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1418" name="Shape 1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9" name="Google Shape;1419;p221"/>
          <p:cNvPicPr preferRelativeResize="0"/>
          <p:nvPr/>
        </p:nvPicPr>
        <p:blipFill rotWithShape="1">
          <a:blip r:embed="rId2">
            <a:alphaModFix/>
          </a:blip>
          <a:srcRect b="3624" l="0" r="10722" t="7097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0" name="Google Shape;1420;p2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1421" name="Shape 1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2" name="Google Shape;1422;p2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3" name="Google Shape;1423;p2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2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5"/>
          <p:cNvSpPr txBox="1"/>
          <p:nvPr>
            <p:ph hasCustomPrompt="1" type="title"/>
          </p:nvPr>
        </p:nvSpPr>
        <p:spPr>
          <a:xfrm>
            <a:off x="715100" y="1785888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1" name="Google Shape;111;p25"/>
          <p:cNvSpPr txBox="1"/>
          <p:nvPr>
            <p:ph idx="1" type="subTitle"/>
          </p:nvPr>
        </p:nvSpPr>
        <p:spPr>
          <a:xfrm>
            <a:off x="7200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5"/>
          <p:cNvSpPr txBox="1"/>
          <p:nvPr>
            <p:ph hasCustomPrompt="1" idx="2" type="title"/>
          </p:nvPr>
        </p:nvSpPr>
        <p:spPr>
          <a:xfrm>
            <a:off x="3398900" y="1785888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3" name="Google Shape;113;p25"/>
          <p:cNvSpPr txBox="1"/>
          <p:nvPr>
            <p:ph idx="3" type="subTitle"/>
          </p:nvPr>
        </p:nvSpPr>
        <p:spPr>
          <a:xfrm>
            <a:off x="34038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25"/>
          <p:cNvSpPr txBox="1"/>
          <p:nvPr>
            <p:ph hasCustomPrompt="1" idx="4" type="title"/>
          </p:nvPr>
        </p:nvSpPr>
        <p:spPr>
          <a:xfrm>
            <a:off x="6087600" y="1785863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5" name="Google Shape;115;p25"/>
          <p:cNvSpPr txBox="1"/>
          <p:nvPr>
            <p:ph idx="5" type="subTitle"/>
          </p:nvPr>
        </p:nvSpPr>
        <p:spPr>
          <a:xfrm>
            <a:off x="60925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5"/>
          <p:cNvSpPr txBox="1"/>
          <p:nvPr>
            <p:ph idx="6" type="subTitle"/>
          </p:nvPr>
        </p:nvSpPr>
        <p:spPr>
          <a:xfrm>
            <a:off x="7151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7" name="Google Shape;117;p25"/>
          <p:cNvSpPr txBox="1"/>
          <p:nvPr>
            <p:ph idx="7" type="subTitle"/>
          </p:nvPr>
        </p:nvSpPr>
        <p:spPr>
          <a:xfrm>
            <a:off x="34038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8" name="Google Shape;118;p25"/>
          <p:cNvSpPr txBox="1"/>
          <p:nvPr>
            <p:ph idx="8" type="subTitle"/>
          </p:nvPr>
        </p:nvSpPr>
        <p:spPr>
          <a:xfrm>
            <a:off x="60876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9" name="Google Shape;119;p25"/>
          <p:cNvSpPr txBox="1"/>
          <p:nvPr>
            <p:ph idx="9"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20" name="Google Shape;120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10_1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6"/>
          <p:cNvSpPr txBox="1"/>
          <p:nvPr>
            <p:ph hasCustomPrompt="1" type="title"/>
          </p:nvPr>
        </p:nvSpPr>
        <p:spPr>
          <a:xfrm flipH="1">
            <a:off x="715100" y="1999775"/>
            <a:ext cx="1724100" cy="13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8000"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4" name="Google Shape;124;p26"/>
          <p:cNvSpPr txBox="1"/>
          <p:nvPr>
            <p:ph idx="2" type="title"/>
          </p:nvPr>
        </p:nvSpPr>
        <p:spPr>
          <a:xfrm>
            <a:off x="2448525" y="1907332"/>
            <a:ext cx="2571600" cy="81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5" name="Google Shape;125;p26"/>
          <p:cNvSpPr txBox="1"/>
          <p:nvPr>
            <p:ph idx="1" type="subTitle"/>
          </p:nvPr>
        </p:nvSpPr>
        <p:spPr>
          <a:xfrm>
            <a:off x="2448525" y="2675675"/>
            <a:ext cx="2571600" cy="67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CUSTOM_10_1_1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7"/>
          <p:cNvSpPr txBox="1"/>
          <p:nvPr>
            <p:ph type="title"/>
          </p:nvPr>
        </p:nvSpPr>
        <p:spPr>
          <a:xfrm>
            <a:off x="2391900" y="2380050"/>
            <a:ext cx="4360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30" name="Google Shape;130;p27"/>
          <p:cNvSpPr txBox="1"/>
          <p:nvPr>
            <p:ph hasCustomPrompt="1" idx="2" type="title"/>
          </p:nvPr>
        </p:nvSpPr>
        <p:spPr>
          <a:xfrm>
            <a:off x="2391900" y="1062325"/>
            <a:ext cx="4360200" cy="12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31" name="Google Shape;131;p27"/>
          <p:cNvSpPr txBox="1"/>
          <p:nvPr>
            <p:ph idx="1" type="subTitle"/>
          </p:nvPr>
        </p:nvSpPr>
        <p:spPr>
          <a:xfrm>
            <a:off x="2391900" y="3221850"/>
            <a:ext cx="4360200" cy="3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8"/>
          <p:cNvSpPr txBox="1"/>
          <p:nvPr>
            <p:ph type="title"/>
          </p:nvPr>
        </p:nvSpPr>
        <p:spPr>
          <a:xfrm>
            <a:off x="1458150" y="2881475"/>
            <a:ext cx="6227700" cy="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36" name="Google Shape;136;p28"/>
          <p:cNvSpPr txBox="1"/>
          <p:nvPr>
            <p:ph idx="1" type="subTitle"/>
          </p:nvPr>
        </p:nvSpPr>
        <p:spPr>
          <a:xfrm>
            <a:off x="1458150" y="1515000"/>
            <a:ext cx="6227700" cy="141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37" name="Google Shape;137;p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3_2_1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9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1" name="Google Shape;141;p2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3_2_1_1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30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5" name="Google Shape;145;p3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31"/>
          <p:cNvSpPr txBox="1"/>
          <p:nvPr>
            <p:ph idx="1" type="subTitle"/>
          </p:nvPr>
        </p:nvSpPr>
        <p:spPr>
          <a:xfrm>
            <a:off x="1944900" y="1470200"/>
            <a:ext cx="5254200" cy="267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b="1"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b="1"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9pPr>
          </a:lstStyle>
          <a:p/>
        </p:txBody>
      </p:sp>
      <p:sp>
        <p:nvSpPr>
          <p:cNvPr id="149" name="Google Shape;149;p31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50" name="Google Shape;150;p3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9_1_1_1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32"/>
          <p:cNvSpPr txBox="1"/>
          <p:nvPr>
            <p:ph type="title"/>
          </p:nvPr>
        </p:nvSpPr>
        <p:spPr>
          <a:xfrm>
            <a:off x="1610850" y="1732150"/>
            <a:ext cx="5922300" cy="15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4" name="Google Shape;154;p32"/>
          <p:cNvSpPr txBox="1"/>
          <p:nvPr>
            <p:ph idx="1" type="subTitle"/>
          </p:nvPr>
        </p:nvSpPr>
        <p:spPr>
          <a:xfrm>
            <a:off x="1610850" y="3121850"/>
            <a:ext cx="5922300" cy="77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55" name="Google Shape;155;p3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9_1_1_2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3"/>
          <p:cNvSpPr txBox="1"/>
          <p:nvPr>
            <p:ph idx="1" type="subTitle"/>
          </p:nvPr>
        </p:nvSpPr>
        <p:spPr>
          <a:xfrm>
            <a:off x="5353575" y="2642075"/>
            <a:ext cx="2616300" cy="11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9" name="Google Shape;159;p33"/>
          <p:cNvSpPr txBox="1"/>
          <p:nvPr>
            <p:ph type="title"/>
          </p:nvPr>
        </p:nvSpPr>
        <p:spPr>
          <a:xfrm>
            <a:off x="5353575" y="1476475"/>
            <a:ext cx="2616300" cy="117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0" name="Google Shape;160;p3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9_1_1_2_1_1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3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34"/>
          <p:cNvSpPr txBox="1"/>
          <p:nvPr>
            <p:ph idx="1" type="subTitle"/>
          </p:nvPr>
        </p:nvSpPr>
        <p:spPr>
          <a:xfrm>
            <a:off x="967725" y="2641475"/>
            <a:ext cx="2817300" cy="11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4" name="Google Shape;164;p34"/>
          <p:cNvSpPr txBox="1"/>
          <p:nvPr>
            <p:ph type="title"/>
          </p:nvPr>
        </p:nvSpPr>
        <p:spPr>
          <a:xfrm>
            <a:off x="967875" y="1328100"/>
            <a:ext cx="2817300" cy="1374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5" name="Google Shape;165;p3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9_1_1_2_1_1_1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35"/>
          <p:cNvSpPr txBox="1"/>
          <p:nvPr>
            <p:ph idx="1" type="subTitle"/>
          </p:nvPr>
        </p:nvSpPr>
        <p:spPr>
          <a:xfrm>
            <a:off x="949550" y="2184713"/>
            <a:ext cx="2817300" cy="11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9" name="Google Shape;169;p35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70" name="Google Shape;170;p3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3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6"/>
          <p:cNvSpPr txBox="1"/>
          <p:nvPr>
            <p:ph idx="1" type="body"/>
          </p:nvPr>
        </p:nvSpPr>
        <p:spPr>
          <a:xfrm>
            <a:off x="721125" y="1202800"/>
            <a:ext cx="3759300" cy="34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 sz="1200">
                <a:solidFill>
                  <a:schemeClr val="dk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4" name="Google Shape;174;p36"/>
          <p:cNvSpPr txBox="1"/>
          <p:nvPr>
            <p:ph idx="2" type="body"/>
          </p:nvPr>
        </p:nvSpPr>
        <p:spPr>
          <a:xfrm>
            <a:off x="4663650" y="1754475"/>
            <a:ext cx="3759300" cy="28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500">
                <a:latin typeface="Electrolize"/>
                <a:ea typeface="Electrolize"/>
                <a:cs typeface="Electrolize"/>
                <a:sym typeface="Electrolize"/>
              </a:defRPr>
            </a:lvl1pPr>
            <a:lvl2pPr indent="-3302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 sz="1200">
                <a:solidFill>
                  <a:schemeClr val="dk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5" name="Google Shape;175;p36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76" name="Google Shape;176;p3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1pPr>
            <a:lvl2pPr lvl="1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2pPr>
            <a:lvl3pPr lvl="2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3pPr>
            <a:lvl4pPr lvl="3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4pPr>
            <a:lvl5pPr lvl="4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5pPr>
            <a:lvl6pPr lvl="5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6pPr>
            <a:lvl7pPr lvl="6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7pPr>
            <a:lvl8pPr lvl="7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8pPr>
            <a:lvl9pPr lvl="8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37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37"/>
          <p:cNvSpPr txBox="1"/>
          <p:nvPr>
            <p:ph idx="1" type="subTitle"/>
          </p:nvPr>
        </p:nvSpPr>
        <p:spPr>
          <a:xfrm>
            <a:off x="7200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0" name="Google Shape;180;p37"/>
          <p:cNvSpPr txBox="1"/>
          <p:nvPr>
            <p:ph idx="2" type="subTitle"/>
          </p:nvPr>
        </p:nvSpPr>
        <p:spPr>
          <a:xfrm>
            <a:off x="7200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37"/>
          <p:cNvSpPr txBox="1"/>
          <p:nvPr>
            <p:ph idx="3" type="subTitle"/>
          </p:nvPr>
        </p:nvSpPr>
        <p:spPr>
          <a:xfrm>
            <a:off x="34038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37"/>
          <p:cNvSpPr txBox="1"/>
          <p:nvPr>
            <p:ph idx="4" type="subTitle"/>
          </p:nvPr>
        </p:nvSpPr>
        <p:spPr>
          <a:xfrm>
            <a:off x="60876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37"/>
          <p:cNvSpPr txBox="1"/>
          <p:nvPr>
            <p:ph idx="5" type="subTitle"/>
          </p:nvPr>
        </p:nvSpPr>
        <p:spPr>
          <a:xfrm>
            <a:off x="34038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4" name="Google Shape;184;p37"/>
          <p:cNvSpPr txBox="1"/>
          <p:nvPr>
            <p:ph idx="6" type="subTitle"/>
          </p:nvPr>
        </p:nvSpPr>
        <p:spPr>
          <a:xfrm>
            <a:off x="60876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5" name="Google Shape;185;p37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6" name="Google Shape;186;p3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BLANK_1_1_1_2_1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8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8"/>
          <p:cNvSpPr txBox="1"/>
          <p:nvPr>
            <p:ph idx="1" type="subTitle"/>
          </p:nvPr>
        </p:nvSpPr>
        <p:spPr>
          <a:xfrm>
            <a:off x="5089825" y="3915325"/>
            <a:ext cx="233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0" name="Google Shape;190;p38"/>
          <p:cNvSpPr txBox="1"/>
          <p:nvPr>
            <p:ph idx="2" type="subTitle"/>
          </p:nvPr>
        </p:nvSpPr>
        <p:spPr>
          <a:xfrm>
            <a:off x="1723475" y="3915325"/>
            <a:ext cx="233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1" name="Google Shape;191;p38"/>
          <p:cNvSpPr txBox="1"/>
          <p:nvPr>
            <p:ph idx="3" type="subTitle"/>
          </p:nvPr>
        </p:nvSpPr>
        <p:spPr>
          <a:xfrm>
            <a:off x="1723475" y="3528000"/>
            <a:ext cx="2330700" cy="45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2" name="Google Shape;192;p38"/>
          <p:cNvSpPr txBox="1"/>
          <p:nvPr>
            <p:ph idx="4" type="subTitle"/>
          </p:nvPr>
        </p:nvSpPr>
        <p:spPr>
          <a:xfrm>
            <a:off x="5089825" y="3528000"/>
            <a:ext cx="2330700" cy="45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3" name="Google Shape;193;p38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4" name="Google Shape;194;p3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2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3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925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39"/>
          <p:cNvSpPr txBox="1"/>
          <p:nvPr>
            <p:ph idx="1" type="subTitle"/>
          </p:nvPr>
        </p:nvSpPr>
        <p:spPr>
          <a:xfrm>
            <a:off x="4951450" y="13282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98" name="Google Shape;198;p39"/>
          <p:cNvSpPr txBox="1"/>
          <p:nvPr>
            <p:ph idx="2" type="subTitle"/>
          </p:nvPr>
        </p:nvSpPr>
        <p:spPr>
          <a:xfrm>
            <a:off x="4951450" y="16493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9" name="Google Shape;199;p39"/>
          <p:cNvSpPr txBox="1"/>
          <p:nvPr>
            <p:ph idx="3" type="subTitle"/>
          </p:nvPr>
        </p:nvSpPr>
        <p:spPr>
          <a:xfrm>
            <a:off x="4951450" y="27446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39"/>
          <p:cNvSpPr txBox="1"/>
          <p:nvPr>
            <p:ph idx="4" type="subTitle"/>
          </p:nvPr>
        </p:nvSpPr>
        <p:spPr>
          <a:xfrm>
            <a:off x="4951450" y="38399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39"/>
          <p:cNvSpPr txBox="1"/>
          <p:nvPr>
            <p:ph idx="5" type="subTitle"/>
          </p:nvPr>
        </p:nvSpPr>
        <p:spPr>
          <a:xfrm>
            <a:off x="4951450" y="24235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02" name="Google Shape;202;p39"/>
          <p:cNvSpPr txBox="1"/>
          <p:nvPr>
            <p:ph idx="6" type="subTitle"/>
          </p:nvPr>
        </p:nvSpPr>
        <p:spPr>
          <a:xfrm>
            <a:off x="4951450" y="35188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03" name="Google Shape;203;p39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04" name="Google Shape;204;p3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_2"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40"/>
          <p:cNvPicPr preferRelativeResize="0"/>
          <p:nvPr/>
        </p:nvPicPr>
        <p:blipFill rotWithShape="1">
          <a:blip r:embed="rId2">
            <a:alphaModFix/>
          </a:blip>
          <a:srcRect b="3624" l="0" r="10722" t="7097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40"/>
          <p:cNvSpPr txBox="1"/>
          <p:nvPr>
            <p:ph idx="1" type="subTitle"/>
          </p:nvPr>
        </p:nvSpPr>
        <p:spPr>
          <a:xfrm>
            <a:off x="5629350" y="186022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08" name="Google Shape;208;p40"/>
          <p:cNvSpPr txBox="1"/>
          <p:nvPr>
            <p:ph idx="2" type="subTitle"/>
          </p:nvPr>
        </p:nvSpPr>
        <p:spPr>
          <a:xfrm>
            <a:off x="5629375" y="149590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209" name="Google Shape;209;p40"/>
          <p:cNvSpPr txBox="1"/>
          <p:nvPr>
            <p:ph idx="3" type="subTitle"/>
          </p:nvPr>
        </p:nvSpPr>
        <p:spPr>
          <a:xfrm>
            <a:off x="1997500" y="186022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10" name="Google Shape;210;p40"/>
          <p:cNvSpPr txBox="1"/>
          <p:nvPr>
            <p:ph idx="4" type="subTitle"/>
          </p:nvPr>
        </p:nvSpPr>
        <p:spPr>
          <a:xfrm>
            <a:off x="1997500" y="149590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211" name="Google Shape;211;p40"/>
          <p:cNvSpPr txBox="1"/>
          <p:nvPr>
            <p:ph idx="5" type="subTitle"/>
          </p:nvPr>
        </p:nvSpPr>
        <p:spPr>
          <a:xfrm>
            <a:off x="1997500" y="363337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12" name="Google Shape;212;p40"/>
          <p:cNvSpPr txBox="1"/>
          <p:nvPr>
            <p:ph idx="6" type="subTitle"/>
          </p:nvPr>
        </p:nvSpPr>
        <p:spPr>
          <a:xfrm>
            <a:off x="1997500" y="326425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213" name="Google Shape;213;p40"/>
          <p:cNvSpPr txBox="1"/>
          <p:nvPr>
            <p:ph idx="7" type="subTitle"/>
          </p:nvPr>
        </p:nvSpPr>
        <p:spPr>
          <a:xfrm>
            <a:off x="5629350" y="363337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14" name="Google Shape;214;p40"/>
          <p:cNvSpPr txBox="1"/>
          <p:nvPr>
            <p:ph idx="8" type="subTitle"/>
          </p:nvPr>
        </p:nvSpPr>
        <p:spPr>
          <a:xfrm>
            <a:off x="5629375" y="326425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215" name="Google Shape;215;p40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16" name="Google Shape;216;p4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ive columns">
  <p:cSld name="CUSTOM_6_1"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41"/>
          <p:cNvPicPr preferRelativeResize="0"/>
          <p:nvPr/>
        </p:nvPicPr>
        <p:blipFill rotWithShape="1">
          <a:blip r:embed="rId2">
            <a:alphaModFix/>
          </a:blip>
          <a:srcRect b="2733" l="2733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41"/>
          <p:cNvSpPr txBox="1"/>
          <p:nvPr>
            <p:ph idx="1" type="subTitle"/>
          </p:nvPr>
        </p:nvSpPr>
        <p:spPr>
          <a:xfrm>
            <a:off x="6144466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0" name="Google Shape;220;p41"/>
          <p:cNvSpPr txBox="1"/>
          <p:nvPr>
            <p:ph idx="2" type="subTitle"/>
          </p:nvPr>
        </p:nvSpPr>
        <p:spPr>
          <a:xfrm>
            <a:off x="6144450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221" name="Google Shape;221;p41"/>
          <p:cNvSpPr txBox="1"/>
          <p:nvPr>
            <p:ph idx="3" type="subTitle"/>
          </p:nvPr>
        </p:nvSpPr>
        <p:spPr>
          <a:xfrm>
            <a:off x="3523959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2" name="Google Shape;222;p41"/>
          <p:cNvSpPr txBox="1"/>
          <p:nvPr>
            <p:ph idx="4" type="subTitle"/>
          </p:nvPr>
        </p:nvSpPr>
        <p:spPr>
          <a:xfrm>
            <a:off x="3523949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223" name="Google Shape;223;p41"/>
          <p:cNvSpPr txBox="1"/>
          <p:nvPr>
            <p:ph idx="5" type="subTitle"/>
          </p:nvPr>
        </p:nvSpPr>
        <p:spPr>
          <a:xfrm>
            <a:off x="2213706" y="3812481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4" name="Google Shape;224;p41"/>
          <p:cNvSpPr txBox="1"/>
          <p:nvPr>
            <p:ph idx="6" type="subTitle"/>
          </p:nvPr>
        </p:nvSpPr>
        <p:spPr>
          <a:xfrm>
            <a:off x="2213698" y="34393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225" name="Google Shape;225;p41"/>
          <p:cNvSpPr txBox="1"/>
          <p:nvPr>
            <p:ph idx="7" type="subTitle"/>
          </p:nvPr>
        </p:nvSpPr>
        <p:spPr>
          <a:xfrm>
            <a:off x="4834213" y="3812481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6" name="Google Shape;226;p41"/>
          <p:cNvSpPr txBox="1"/>
          <p:nvPr>
            <p:ph idx="8" type="subTitle"/>
          </p:nvPr>
        </p:nvSpPr>
        <p:spPr>
          <a:xfrm>
            <a:off x="4834200" y="34393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227" name="Google Shape;227;p41"/>
          <p:cNvSpPr txBox="1"/>
          <p:nvPr>
            <p:ph idx="9" type="subTitle"/>
          </p:nvPr>
        </p:nvSpPr>
        <p:spPr>
          <a:xfrm>
            <a:off x="903453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8" name="Google Shape;228;p41"/>
          <p:cNvSpPr txBox="1"/>
          <p:nvPr>
            <p:ph idx="13" type="subTitle"/>
          </p:nvPr>
        </p:nvSpPr>
        <p:spPr>
          <a:xfrm>
            <a:off x="903447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229" name="Google Shape;229;p41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30" name="Google Shape;230;p4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42"/>
          <p:cNvPicPr preferRelativeResize="0"/>
          <p:nvPr/>
        </p:nvPicPr>
        <p:blipFill rotWithShape="1">
          <a:blip r:embed="rId2">
            <a:alphaModFix/>
          </a:blip>
          <a:srcRect b="311" l="4680" r="3727" t="8096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42"/>
          <p:cNvSpPr txBox="1"/>
          <p:nvPr>
            <p:ph idx="1" type="subTitle"/>
          </p:nvPr>
        </p:nvSpPr>
        <p:spPr>
          <a:xfrm>
            <a:off x="8544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34" name="Google Shape;234;p42"/>
          <p:cNvSpPr txBox="1"/>
          <p:nvPr>
            <p:ph idx="2" type="subTitle"/>
          </p:nvPr>
        </p:nvSpPr>
        <p:spPr>
          <a:xfrm>
            <a:off x="8544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5" name="Google Shape;235;p42"/>
          <p:cNvSpPr txBox="1"/>
          <p:nvPr>
            <p:ph idx="3" type="subTitle"/>
          </p:nvPr>
        </p:nvSpPr>
        <p:spPr>
          <a:xfrm>
            <a:off x="34710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6" name="Google Shape;236;p42"/>
          <p:cNvSpPr txBox="1"/>
          <p:nvPr>
            <p:ph idx="4" type="subTitle"/>
          </p:nvPr>
        </p:nvSpPr>
        <p:spPr>
          <a:xfrm>
            <a:off x="60876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7" name="Google Shape;237;p42"/>
          <p:cNvSpPr txBox="1"/>
          <p:nvPr>
            <p:ph idx="5" type="subTitle"/>
          </p:nvPr>
        </p:nvSpPr>
        <p:spPr>
          <a:xfrm>
            <a:off x="34710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38" name="Google Shape;238;p42"/>
          <p:cNvSpPr txBox="1"/>
          <p:nvPr>
            <p:ph idx="6" type="subTitle"/>
          </p:nvPr>
        </p:nvSpPr>
        <p:spPr>
          <a:xfrm>
            <a:off x="60876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39" name="Google Shape;239;p42"/>
          <p:cNvSpPr txBox="1"/>
          <p:nvPr>
            <p:ph idx="7" type="subTitle"/>
          </p:nvPr>
        </p:nvSpPr>
        <p:spPr>
          <a:xfrm>
            <a:off x="8544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40" name="Google Shape;240;p42"/>
          <p:cNvSpPr txBox="1"/>
          <p:nvPr>
            <p:ph idx="8" type="subTitle"/>
          </p:nvPr>
        </p:nvSpPr>
        <p:spPr>
          <a:xfrm>
            <a:off x="8544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1" name="Google Shape;241;p42"/>
          <p:cNvSpPr txBox="1"/>
          <p:nvPr>
            <p:ph idx="9" type="subTitle"/>
          </p:nvPr>
        </p:nvSpPr>
        <p:spPr>
          <a:xfrm>
            <a:off x="34710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42"/>
          <p:cNvSpPr txBox="1"/>
          <p:nvPr>
            <p:ph idx="13" type="subTitle"/>
          </p:nvPr>
        </p:nvSpPr>
        <p:spPr>
          <a:xfrm>
            <a:off x="60876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3" name="Google Shape;243;p42"/>
          <p:cNvSpPr txBox="1"/>
          <p:nvPr>
            <p:ph idx="14" type="subTitle"/>
          </p:nvPr>
        </p:nvSpPr>
        <p:spPr>
          <a:xfrm>
            <a:off x="34710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44" name="Google Shape;244;p42"/>
          <p:cNvSpPr txBox="1"/>
          <p:nvPr>
            <p:ph idx="15" type="subTitle"/>
          </p:nvPr>
        </p:nvSpPr>
        <p:spPr>
          <a:xfrm>
            <a:off x="60876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45" name="Google Shape;245;p42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46" name="Google Shape;246;p4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4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43"/>
          <p:cNvSpPr txBox="1"/>
          <p:nvPr>
            <p:ph hasCustomPrompt="1" type="title"/>
          </p:nvPr>
        </p:nvSpPr>
        <p:spPr>
          <a:xfrm>
            <a:off x="2290350" y="702525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50" name="Google Shape;250;p43"/>
          <p:cNvSpPr txBox="1"/>
          <p:nvPr>
            <p:ph idx="1" type="subTitle"/>
          </p:nvPr>
        </p:nvSpPr>
        <p:spPr>
          <a:xfrm>
            <a:off x="2290350" y="1462375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51" name="Google Shape;251;p43"/>
          <p:cNvSpPr txBox="1"/>
          <p:nvPr>
            <p:ph hasCustomPrompt="1" idx="2" type="title"/>
          </p:nvPr>
        </p:nvSpPr>
        <p:spPr>
          <a:xfrm>
            <a:off x="2290350" y="2087050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52" name="Google Shape;252;p43"/>
          <p:cNvSpPr txBox="1"/>
          <p:nvPr>
            <p:ph idx="3" type="subTitle"/>
          </p:nvPr>
        </p:nvSpPr>
        <p:spPr>
          <a:xfrm>
            <a:off x="2290350" y="2846101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53" name="Google Shape;253;p43"/>
          <p:cNvSpPr txBox="1"/>
          <p:nvPr>
            <p:ph hasCustomPrompt="1" idx="4" type="title"/>
          </p:nvPr>
        </p:nvSpPr>
        <p:spPr>
          <a:xfrm>
            <a:off x="2290350" y="3468563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54" name="Google Shape;254;p43"/>
          <p:cNvSpPr txBox="1"/>
          <p:nvPr>
            <p:ph idx="5" type="subTitle"/>
          </p:nvPr>
        </p:nvSpPr>
        <p:spPr>
          <a:xfrm>
            <a:off x="2290350" y="4229800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55" name="Google Shape;255;p4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BLANK_1_1_1_1_1_1_3_1"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Google Shape;257;p44"/>
          <p:cNvPicPr preferRelativeResize="0"/>
          <p:nvPr/>
        </p:nvPicPr>
        <p:blipFill rotWithShape="1">
          <a:blip r:embed="rId2">
            <a:alphaModFix/>
          </a:blip>
          <a:srcRect b="300" l="0" r="0" t="-300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44"/>
          <p:cNvSpPr txBox="1"/>
          <p:nvPr>
            <p:ph hasCustomPrompt="1" type="title"/>
          </p:nvPr>
        </p:nvSpPr>
        <p:spPr>
          <a:xfrm>
            <a:off x="5747650" y="2596950"/>
            <a:ext cx="23010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259" name="Google Shape;259;p44"/>
          <p:cNvSpPr txBox="1"/>
          <p:nvPr>
            <p:ph idx="1" type="subTitle"/>
          </p:nvPr>
        </p:nvSpPr>
        <p:spPr>
          <a:xfrm>
            <a:off x="5747650" y="3066725"/>
            <a:ext cx="23010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0" name="Google Shape;260;p44"/>
          <p:cNvSpPr txBox="1"/>
          <p:nvPr>
            <p:ph hasCustomPrompt="1" idx="2" type="title"/>
          </p:nvPr>
        </p:nvSpPr>
        <p:spPr>
          <a:xfrm>
            <a:off x="1084400" y="2596950"/>
            <a:ext cx="23229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261" name="Google Shape;261;p44"/>
          <p:cNvSpPr txBox="1"/>
          <p:nvPr>
            <p:ph idx="3" type="subTitle"/>
          </p:nvPr>
        </p:nvSpPr>
        <p:spPr>
          <a:xfrm>
            <a:off x="1084400" y="3066725"/>
            <a:ext cx="23229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2" name="Google Shape;262;p44"/>
          <p:cNvSpPr txBox="1"/>
          <p:nvPr>
            <p:ph hasCustomPrompt="1" idx="4" type="title"/>
          </p:nvPr>
        </p:nvSpPr>
        <p:spPr>
          <a:xfrm>
            <a:off x="3421500" y="3582500"/>
            <a:ext cx="23010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263" name="Google Shape;263;p44"/>
          <p:cNvSpPr txBox="1"/>
          <p:nvPr>
            <p:ph idx="5" type="subTitle"/>
          </p:nvPr>
        </p:nvSpPr>
        <p:spPr>
          <a:xfrm>
            <a:off x="3421500" y="4048873"/>
            <a:ext cx="23010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4" name="Google Shape;264;p44"/>
          <p:cNvSpPr txBox="1"/>
          <p:nvPr>
            <p:ph idx="6"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65" name="Google Shape;265;p4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45"/>
          <p:cNvSpPr txBox="1"/>
          <p:nvPr>
            <p:ph idx="1" type="subTitle"/>
          </p:nvPr>
        </p:nvSpPr>
        <p:spPr>
          <a:xfrm>
            <a:off x="2717850" y="1537475"/>
            <a:ext cx="3708300" cy="116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69" name="Google Shape;269;p45"/>
          <p:cNvSpPr txBox="1"/>
          <p:nvPr/>
        </p:nvSpPr>
        <p:spPr>
          <a:xfrm>
            <a:off x="2717850" y="3491975"/>
            <a:ext cx="3708300" cy="7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CREDITS: This presentation template was created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, including icons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and infographics &amp; images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270" name="Google Shape;270;p45"/>
          <p:cNvSpPr txBox="1"/>
          <p:nvPr>
            <p:ph idx="2" type="body"/>
          </p:nvPr>
        </p:nvSpPr>
        <p:spPr>
          <a:xfrm>
            <a:off x="2717825" y="4289500"/>
            <a:ext cx="3708300" cy="2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12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1" name="Google Shape;271;p45"/>
          <p:cNvSpPr txBox="1"/>
          <p:nvPr>
            <p:ph type="ctrTitle"/>
          </p:nvPr>
        </p:nvSpPr>
        <p:spPr>
          <a:xfrm>
            <a:off x="2717850" y="701750"/>
            <a:ext cx="3708300" cy="100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70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2" name="Google Shape;272;p4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46"/>
          <p:cNvPicPr preferRelativeResize="0"/>
          <p:nvPr/>
        </p:nvPicPr>
        <p:blipFill rotWithShape="1">
          <a:blip r:embed="rId2">
            <a:alphaModFix/>
          </a:blip>
          <a:srcRect b="3624" l="0" r="10722" t="7097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4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4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4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49"/>
          <p:cNvSpPr txBox="1"/>
          <p:nvPr>
            <p:ph type="ctrTitle"/>
          </p:nvPr>
        </p:nvSpPr>
        <p:spPr>
          <a:xfrm>
            <a:off x="4411050" y="922025"/>
            <a:ext cx="4098900" cy="2663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3600">
                <a:solidFill>
                  <a:schemeClr val="lt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86" name="Google Shape;286;p49"/>
          <p:cNvSpPr txBox="1"/>
          <p:nvPr>
            <p:ph idx="1" type="subTitle"/>
          </p:nvPr>
        </p:nvSpPr>
        <p:spPr>
          <a:xfrm>
            <a:off x="4411050" y="3585725"/>
            <a:ext cx="4098900" cy="40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Cairo"/>
                <a:ea typeface="Cairo"/>
                <a:cs typeface="Cairo"/>
                <a:sym typeface="Cair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" name="Google Shape;288;p5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50"/>
          <p:cNvSpPr txBox="1"/>
          <p:nvPr>
            <p:ph type="title"/>
          </p:nvPr>
        </p:nvSpPr>
        <p:spPr>
          <a:xfrm>
            <a:off x="3859250" y="2380050"/>
            <a:ext cx="4360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90" name="Google Shape;290;p50"/>
          <p:cNvSpPr txBox="1"/>
          <p:nvPr>
            <p:ph hasCustomPrompt="1" idx="2" type="title"/>
          </p:nvPr>
        </p:nvSpPr>
        <p:spPr>
          <a:xfrm>
            <a:off x="3859250" y="1062325"/>
            <a:ext cx="4360200" cy="12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91" name="Google Shape;291;p50"/>
          <p:cNvSpPr txBox="1"/>
          <p:nvPr>
            <p:ph idx="1" type="subTitle"/>
          </p:nvPr>
        </p:nvSpPr>
        <p:spPr>
          <a:xfrm>
            <a:off x="3859250" y="3221850"/>
            <a:ext cx="4360200" cy="3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2" name="Google Shape;292;p5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51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51"/>
          <p:cNvSpPr txBox="1"/>
          <p:nvPr>
            <p:ph type="title"/>
          </p:nvPr>
        </p:nvSpPr>
        <p:spPr>
          <a:xfrm>
            <a:off x="5111075" y="1046550"/>
            <a:ext cx="3317700" cy="232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96" name="Google Shape;296;p51"/>
          <p:cNvSpPr txBox="1"/>
          <p:nvPr>
            <p:ph idx="1" type="subTitle"/>
          </p:nvPr>
        </p:nvSpPr>
        <p:spPr>
          <a:xfrm>
            <a:off x="5111075" y="3331525"/>
            <a:ext cx="3317700" cy="80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97" name="Google Shape;297;p51"/>
          <p:cNvSpPr/>
          <p:nvPr>
            <p:ph idx="2" type="pic"/>
          </p:nvPr>
        </p:nvSpPr>
        <p:spPr>
          <a:xfrm>
            <a:off x="715100" y="768750"/>
            <a:ext cx="4016400" cy="3606000"/>
          </a:xfrm>
          <a:prstGeom prst="rect">
            <a:avLst/>
          </a:prstGeom>
          <a:noFill/>
          <a:ln>
            <a:noFill/>
          </a:ln>
        </p:spPr>
      </p:sp>
      <p:sp>
        <p:nvSpPr>
          <p:cNvPr id="298" name="Google Shape;298;p5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Google Shape;300;p52"/>
          <p:cNvPicPr preferRelativeResize="0"/>
          <p:nvPr/>
        </p:nvPicPr>
        <p:blipFill rotWithShape="1">
          <a:blip r:embed="rId2">
            <a:alphaModFix/>
          </a:blip>
          <a:srcRect b="2733" l="2733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52"/>
          <p:cNvSpPr txBox="1"/>
          <p:nvPr>
            <p:ph idx="1" type="subTitle"/>
          </p:nvPr>
        </p:nvSpPr>
        <p:spPr>
          <a:xfrm>
            <a:off x="5032675" y="3209974"/>
            <a:ext cx="2190000" cy="7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02" name="Google Shape;302;p52"/>
          <p:cNvSpPr txBox="1"/>
          <p:nvPr>
            <p:ph idx="2" type="subTitle"/>
          </p:nvPr>
        </p:nvSpPr>
        <p:spPr>
          <a:xfrm>
            <a:off x="5032675" y="2876175"/>
            <a:ext cx="2190000" cy="4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303" name="Google Shape;303;p52"/>
          <p:cNvSpPr txBox="1"/>
          <p:nvPr>
            <p:ph idx="3" type="subTitle"/>
          </p:nvPr>
        </p:nvSpPr>
        <p:spPr>
          <a:xfrm>
            <a:off x="1921300" y="3209974"/>
            <a:ext cx="2190000" cy="7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04" name="Google Shape;304;p52"/>
          <p:cNvSpPr txBox="1"/>
          <p:nvPr>
            <p:ph idx="4" type="subTitle"/>
          </p:nvPr>
        </p:nvSpPr>
        <p:spPr>
          <a:xfrm>
            <a:off x="1921300" y="2876175"/>
            <a:ext cx="2190000" cy="4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305" name="Google Shape;305;p52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06" name="Google Shape;306;p5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Google Shape;308;p53"/>
          <p:cNvPicPr preferRelativeResize="0"/>
          <p:nvPr/>
        </p:nvPicPr>
        <p:blipFill rotWithShape="1">
          <a:blip r:embed="rId2">
            <a:alphaModFix/>
          </a:blip>
          <a:srcRect b="0" l="0" r="2162" t="21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53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10" name="Google Shape;310;p5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Google Shape;312;p5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54"/>
          <p:cNvSpPr txBox="1"/>
          <p:nvPr>
            <p:ph idx="1" type="body"/>
          </p:nvPr>
        </p:nvSpPr>
        <p:spPr>
          <a:xfrm>
            <a:off x="2215050" y="1531850"/>
            <a:ext cx="4713900" cy="251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1pPr>
            <a:lvl2pPr indent="-3175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 sz="1400"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 sz="1400"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Char char="■"/>
              <a:defRPr sz="1400"/>
            </a:lvl9pPr>
          </a:lstStyle>
          <a:p/>
        </p:txBody>
      </p:sp>
      <p:sp>
        <p:nvSpPr>
          <p:cNvPr id="314" name="Google Shape;314;p54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15" name="Google Shape;315;p5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Google Shape;317;p5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55"/>
          <p:cNvSpPr txBox="1"/>
          <p:nvPr>
            <p:ph type="title"/>
          </p:nvPr>
        </p:nvSpPr>
        <p:spPr>
          <a:xfrm>
            <a:off x="1388100" y="1370725"/>
            <a:ext cx="66180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9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319" name="Google Shape;319;p5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5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56"/>
          <p:cNvSpPr txBox="1"/>
          <p:nvPr>
            <p:ph type="title"/>
          </p:nvPr>
        </p:nvSpPr>
        <p:spPr>
          <a:xfrm>
            <a:off x="858800" y="1594300"/>
            <a:ext cx="3910200" cy="75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500"/>
              <a:buNone/>
              <a:defRPr sz="39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23" name="Google Shape;323;p56"/>
          <p:cNvSpPr txBox="1"/>
          <p:nvPr>
            <p:ph idx="1" type="body"/>
          </p:nvPr>
        </p:nvSpPr>
        <p:spPr>
          <a:xfrm>
            <a:off x="858850" y="2312600"/>
            <a:ext cx="3910200" cy="123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6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324" name="Google Shape;324;p5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57"/>
          <p:cNvSpPr txBox="1"/>
          <p:nvPr>
            <p:ph type="title"/>
          </p:nvPr>
        </p:nvSpPr>
        <p:spPr>
          <a:xfrm>
            <a:off x="3280750" y="535000"/>
            <a:ext cx="4993800" cy="1274400"/>
          </a:xfrm>
          <a:prstGeom prst="rect">
            <a:avLst/>
          </a:prstGeom>
          <a:solidFill>
            <a:schemeClr val="accent6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pic>
        <p:nvPicPr>
          <p:cNvPr id="327" name="Google Shape;327;p57"/>
          <p:cNvPicPr preferRelativeResize="0"/>
          <p:nvPr/>
        </p:nvPicPr>
        <p:blipFill rotWithShape="1">
          <a:blip r:embed="rId2">
            <a:alphaModFix/>
          </a:blip>
          <a:srcRect b="26777" l="10309" r="24894" t="0"/>
          <a:stretch/>
        </p:blipFill>
        <p:spPr>
          <a:xfrm>
            <a:off x="7658650" y="3456725"/>
            <a:ext cx="1485350" cy="1686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57"/>
          <p:cNvPicPr preferRelativeResize="0"/>
          <p:nvPr/>
        </p:nvPicPr>
        <p:blipFill rotWithShape="1">
          <a:blip r:embed="rId2">
            <a:alphaModFix/>
          </a:blip>
          <a:srcRect b="7443" l="7797" r="67603" t="1556"/>
          <a:stretch/>
        </p:blipFill>
        <p:spPr>
          <a:xfrm rot="10800000">
            <a:off x="-27575" y="1357524"/>
            <a:ext cx="563899" cy="2096276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5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Google Shape;331;p5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58"/>
          <p:cNvSpPr txBox="1"/>
          <p:nvPr>
            <p:ph hasCustomPrompt="1" type="title"/>
          </p:nvPr>
        </p:nvSpPr>
        <p:spPr>
          <a:xfrm>
            <a:off x="1284900" y="1558475"/>
            <a:ext cx="6574200" cy="151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0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333" name="Google Shape;333;p58"/>
          <p:cNvSpPr txBox="1"/>
          <p:nvPr>
            <p:ph idx="1" type="subTitle"/>
          </p:nvPr>
        </p:nvSpPr>
        <p:spPr>
          <a:xfrm>
            <a:off x="1284900" y="3069575"/>
            <a:ext cx="6574200" cy="4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34" name="Google Shape;334;p5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5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2"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Google Shape;338;p6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60"/>
          <p:cNvSpPr txBox="1"/>
          <p:nvPr>
            <p:ph hasCustomPrompt="1" type="title"/>
          </p:nvPr>
        </p:nvSpPr>
        <p:spPr>
          <a:xfrm>
            <a:off x="715100" y="1785888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40" name="Google Shape;340;p60"/>
          <p:cNvSpPr txBox="1"/>
          <p:nvPr>
            <p:ph idx="1" type="subTitle"/>
          </p:nvPr>
        </p:nvSpPr>
        <p:spPr>
          <a:xfrm>
            <a:off x="7200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1" name="Google Shape;341;p60"/>
          <p:cNvSpPr txBox="1"/>
          <p:nvPr>
            <p:ph hasCustomPrompt="1" idx="2" type="title"/>
          </p:nvPr>
        </p:nvSpPr>
        <p:spPr>
          <a:xfrm>
            <a:off x="3398900" y="1785888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42" name="Google Shape;342;p60"/>
          <p:cNvSpPr txBox="1"/>
          <p:nvPr>
            <p:ph idx="3" type="subTitle"/>
          </p:nvPr>
        </p:nvSpPr>
        <p:spPr>
          <a:xfrm>
            <a:off x="34038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3" name="Google Shape;343;p60"/>
          <p:cNvSpPr txBox="1"/>
          <p:nvPr>
            <p:ph hasCustomPrompt="1" idx="4" type="title"/>
          </p:nvPr>
        </p:nvSpPr>
        <p:spPr>
          <a:xfrm>
            <a:off x="6087600" y="1785863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44" name="Google Shape;344;p60"/>
          <p:cNvSpPr txBox="1"/>
          <p:nvPr>
            <p:ph idx="5" type="subTitle"/>
          </p:nvPr>
        </p:nvSpPr>
        <p:spPr>
          <a:xfrm>
            <a:off x="60925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5" name="Google Shape;345;p60"/>
          <p:cNvSpPr txBox="1"/>
          <p:nvPr>
            <p:ph idx="6" type="subTitle"/>
          </p:nvPr>
        </p:nvSpPr>
        <p:spPr>
          <a:xfrm>
            <a:off x="7151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46" name="Google Shape;346;p60"/>
          <p:cNvSpPr txBox="1"/>
          <p:nvPr>
            <p:ph idx="7" type="subTitle"/>
          </p:nvPr>
        </p:nvSpPr>
        <p:spPr>
          <a:xfrm>
            <a:off x="34038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47" name="Google Shape;347;p60"/>
          <p:cNvSpPr txBox="1"/>
          <p:nvPr>
            <p:ph idx="8" type="subTitle"/>
          </p:nvPr>
        </p:nvSpPr>
        <p:spPr>
          <a:xfrm>
            <a:off x="60876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48" name="Google Shape;348;p60"/>
          <p:cNvSpPr txBox="1"/>
          <p:nvPr>
            <p:ph idx="9"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49" name="Google Shape;349;p6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10_1"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" name="Google Shape;351;p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61"/>
          <p:cNvSpPr txBox="1"/>
          <p:nvPr>
            <p:ph hasCustomPrompt="1" type="title"/>
          </p:nvPr>
        </p:nvSpPr>
        <p:spPr>
          <a:xfrm flipH="1">
            <a:off x="715100" y="1999775"/>
            <a:ext cx="1724100" cy="13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8000"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53" name="Google Shape;353;p61"/>
          <p:cNvSpPr txBox="1"/>
          <p:nvPr>
            <p:ph idx="2" type="title"/>
          </p:nvPr>
        </p:nvSpPr>
        <p:spPr>
          <a:xfrm>
            <a:off x="2448525" y="1907332"/>
            <a:ext cx="2571600" cy="81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54" name="Google Shape;354;p61"/>
          <p:cNvSpPr txBox="1"/>
          <p:nvPr>
            <p:ph idx="1" type="subTitle"/>
          </p:nvPr>
        </p:nvSpPr>
        <p:spPr>
          <a:xfrm>
            <a:off x="2448525" y="2675675"/>
            <a:ext cx="2571600" cy="67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55" name="Google Shape;355;p6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CUSTOM_10_1_1"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p6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62"/>
          <p:cNvSpPr txBox="1"/>
          <p:nvPr>
            <p:ph type="title"/>
          </p:nvPr>
        </p:nvSpPr>
        <p:spPr>
          <a:xfrm>
            <a:off x="2391900" y="2380050"/>
            <a:ext cx="4360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59" name="Google Shape;359;p62"/>
          <p:cNvSpPr txBox="1"/>
          <p:nvPr>
            <p:ph hasCustomPrompt="1" idx="2" type="title"/>
          </p:nvPr>
        </p:nvSpPr>
        <p:spPr>
          <a:xfrm>
            <a:off x="2391900" y="1062325"/>
            <a:ext cx="4360200" cy="12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60" name="Google Shape;360;p62"/>
          <p:cNvSpPr txBox="1"/>
          <p:nvPr>
            <p:ph idx="1" type="subTitle"/>
          </p:nvPr>
        </p:nvSpPr>
        <p:spPr>
          <a:xfrm>
            <a:off x="2391900" y="3221850"/>
            <a:ext cx="4360200" cy="3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1" name="Google Shape;361;p6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6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63"/>
          <p:cNvSpPr txBox="1"/>
          <p:nvPr>
            <p:ph type="title"/>
          </p:nvPr>
        </p:nvSpPr>
        <p:spPr>
          <a:xfrm>
            <a:off x="1458150" y="2881475"/>
            <a:ext cx="6227700" cy="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65" name="Google Shape;365;p63"/>
          <p:cNvSpPr txBox="1"/>
          <p:nvPr>
            <p:ph idx="1" type="subTitle"/>
          </p:nvPr>
        </p:nvSpPr>
        <p:spPr>
          <a:xfrm>
            <a:off x="1458150" y="1515000"/>
            <a:ext cx="6227700" cy="141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66" name="Google Shape;366;p6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3_2_1"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6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64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70" name="Google Shape;370;p6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3_2_1_1"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Google Shape;372;p6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65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74" name="Google Shape;374;p6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6" name="Google Shape;376;p6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66"/>
          <p:cNvSpPr txBox="1"/>
          <p:nvPr>
            <p:ph idx="1" type="subTitle"/>
          </p:nvPr>
        </p:nvSpPr>
        <p:spPr>
          <a:xfrm>
            <a:off x="1944900" y="1470200"/>
            <a:ext cx="5254200" cy="267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b="1"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b="1"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9pPr>
          </a:lstStyle>
          <a:p/>
        </p:txBody>
      </p:sp>
      <p:sp>
        <p:nvSpPr>
          <p:cNvPr id="378" name="Google Shape;378;p66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79" name="Google Shape;379;p6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9_1_1_1_1"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" name="Google Shape;381;p6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67"/>
          <p:cNvSpPr txBox="1"/>
          <p:nvPr>
            <p:ph type="title"/>
          </p:nvPr>
        </p:nvSpPr>
        <p:spPr>
          <a:xfrm>
            <a:off x="1610850" y="1732150"/>
            <a:ext cx="5922300" cy="15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3" name="Google Shape;383;p67"/>
          <p:cNvSpPr txBox="1"/>
          <p:nvPr>
            <p:ph idx="1" type="subTitle"/>
          </p:nvPr>
        </p:nvSpPr>
        <p:spPr>
          <a:xfrm>
            <a:off x="1610850" y="3121850"/>
            <a:ext cx="5922300" cy="77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84" name="Google Shape;384;p6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9_1_1_2"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Google Shape;386;p6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68"/>
          <p:cNvSpPr txBox="1"/>
          <p:nvPr>
            <p:ph idx="1" type="subTitle"/>
          </p:nvPr>
        </p:nvSpPr>
        <p:spPr>
          <a:xfrm>
            <a:off x="5353575" y="2642075"/>
            <a:ext cx="2616300" cy="11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8" name="Google Shape;388;p68"/>
          <p:cNvSpPr txBox="1"/>
          <p:nvPr>
            <p:ph type="title"/>
          </p:nvPr>
        </p:nvSpPr>
        <p:spPr>
          <a:xfrm>
            <a:off x="5353575" y="1476475"/>
            <a:ext cx="2616300" cy="117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9" name="Google Shape;389;p6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9_1_1_2_1_1"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1" name="Google Shape;391;p6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69"/>
          <p:cNvSpPr txBox="1"/>
          <p:nvPr>
            <p:ph idx="1" type="subTitle"/>
          </p:nvPr>
        </p:nvSpPr>
        <p:spPr>
          <a:xfrm>
            <a:off x="967725" y="2641475"/>
            <a:ext cx="2817300" cy="11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3" name="Google Shape;393;p69"/>
          <p:cNvSpPr txBox="1"/>
          <p:nvPr>
            <p:ph type="title"/>
          </p:nvPr>
        </p:nvSpPr>
        <p:spPr>
          <a:xfrm>
            <a:off x="967875" y="1328100"/>
            <a:ext cx="2817300" cy="1374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4" name="Google Shape;394;p6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9_1_1_2_1_1_1"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Google Shape;396;p7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70"/>
          <p:cNvSpPr txBox="1"/>
          <p:nvPr>
            <p:ph idx="1" type="subTitle"/>
          </p:nvPr>
        </p:nvSpPr>
        <p:spPr>
          <a:xfrm>
            <a:off x="949550" y="2184713"/>
            <a:ext cx="2817300" cy="11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8" name="Google Shape;398;p70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99" name="Google Shape;399;p7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" name="Google Shape;401;p7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71"/>
          <p:cNvSpPr txBox="1"/>
          <p:nvPr>
            <p:ph idx="1" type="body"/>
          </p:nvPr>
        </p:nvSpPr>
        <p:spPr>
          <a:xfrm>
            <a:off x="721125" y="1202800"/>
            <a:ext cx="3759300" cy="34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 sz="1200">
                <a:solidFill>
                  <a:schemeClr val="dk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3" name="Google Shape;403;p71"/>
          <p:cNvSpPr txBox="1"/>
          <p:nvPr>
            <p:ph idx="2" type="body"/>
          </p:nvPr>
        </p:nvSpPr>
        <p:spPr>
          <a:xfrm>
            <a:off x="4663650" y="1754475"/>
            <a:ext cx="3759300" cy="28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500">
                <a:latin typeface="Electrolize"/>
                <a:ea typeface="Electrolize"/>
                <a:cs typeface="Electrolize"/>
                <a:sym typeface="Electrolize"/>
              </a:defRPr>
            </a:lvl1pPr>
            <a:lvl2pPr indent="-3302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 sz="1200">
                <a:solidFill>
                  <a:schemeClr val="dk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  <a:defRPr>
                <a:solidFill>
                  <a:schemeClr val="dk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>
                <a:solidFill>
                  <a:schemeClr val="dk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Montserrat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4" name="Google Shape;404;p71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05" name="Google Shape;405;p7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1pPr>
            <a:lvl2pPr lvl="1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2pPr>
            <a:lvl3pPr lvl="2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3pPr>
            <a:lvl4pPr lvl="3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4pPr>
            <a:lvl5pPr lvl="4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5pPr>
            <a:lvl6pPr lvl="5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6pPr>
            <a:lvl7pPr lvl="6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7pPr>
            <a:lvl8pPr lvl="7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8pPr>
            <a:lvl9pPr lvl="8">
              <a:buNone/>
              <a:defRPr>
                <a:latin typeface="Electrolize"/>
                <a:ea typeface="Electrolize"/>
                <a:cs typeface="Electrolize"/>
                <a:sym typeface="Electroliz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7" name="Google Shape;407;p72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72"/>
          <p:cNvSpPr txBox="1"/>
          <p:nvPr>
            <p:ph idx="1" type="subTitle"/>
          </p:nvPr>
        </p:nvSpPr>
        <p:spPr>
          <a:xfrm>
            <a:off x="7200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09" name="Google Shape;409;p72"/>
          <p:cNvSpPr txBox="1"/>
          <p:nvPr>
            <p:ph idx="2" type="subTitle"/>
          </p:nvPr>
        </p:nvSpPr>
        <p:spPr>
          <a:xfrm>
            <a:off x="7200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0" name="Google Shape;410;p72"/>
          <p:cNvSpPr txBox="1"/>
          <p:nvPr>
            <p:ph idx="3" type="subTitle"/>
          </p:nvPr>
        </p:nvSpPr>
        <p:spPr>
          <a:xfrm>
            <a:off x="34038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1" name="Google Shape;411;p72"/>
          <p:cNvSpPr txBox="1"/>
          <p:nvPr>
            <p:ph idx="4" type="subTitle"/>
          </p:nvPr>
        </p:nvSpPr>
        <p:spPr>
          <a:xfrm>
            <a:off x="6087600" y="30860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2" name="Google Shape;412;p72"/>
          <p:cNvSpPr txBox="1"/>
          <p:nvPr>
            <p:ph idx="5" type="subTitle"/>
          </p:nvPr>
        </p:nvSpPr>
        <p:spPr>
          <a:xfrm>
            <a:off x="34038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13" name="Google Shape;413;p72"/>
          <p:cNvSpPr txBox="1"/>
          <p:nvPr>
            <p:ph idx="6" type="subTitle"/>
          </p:nvPr>
        </p:nvSpPr>
        <p:spPr>
          <a:xfrm>
            <a:off x="6087600" y="2764950"/>
            <a:ext cx="2336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14" name="Google Shape;414;p72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15" name="Google Shape;415;p7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BLANK_1_1_1_2_1"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Google Shape;417;p73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p73"/>
          <p:cNvSpPr txBox="1"/>
          <p:nvPr>
            <p:ph idx="1" type="subTitle"/>
          </p:nvPr>
        </p:nvSpPr>
        <p:spPr>
          <a:xfrm>
            <a:off x="5089825" y="3915325"/>
            <a:ext cx="233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9" name="Google Shape;419;p73"/>
          <p:cNvSpPr txBox="1"/>
          <p:nvPr>
            <p:ph idx="2" type="subTitle"/>
          </p:nvPr>
        </p:nvSpPr>
        <p:spPr>
          <a:xfrm>
            <a:off x="1723475" y="3915325"/>
            <a:ext cx="233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0" name="Google Shape;420;p73"/>
          <p:cNvSpPr txBox="1"/>
          <p:nvPr>
            <p:ph idx="3" type="subTitle"/>
          </p:nvPr>
        </p:nvSpPr>
        <p:spPr>
          <a:xfrm>
            <a:off x="1723475" y="3528000"/>
            <a:ext cx="2330700" cy="45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1" name="Google Shape;421;p73"/>
          <p:cNvSpPr txBox="1"/>
          <p:nvPr>
            <p:ph idx="4" type="subTitle"/>
          </p:nvPr>
        </p:nvSpPr>
        <p:spPr>
          <a:xfrm>
            <a:off x="5089825" y="3528000"/>
            <a:ext cx="2330700" cy="45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Arial"/>
              <a:buNone/>
              <a:defRPr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2" name="Google Shape;422;p73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23" name="Google Shape;423;p7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2"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5" name="Google Shape;425;p7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925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74"/>
          <p:cNvSpPr txBox="1"/>
          <p:nvPr>
            <p:ph idx="1" type="subTitle"/>
          </p:nvPr>
        </p:nvSpPr>
        <p:spPr>
          <a:xfrm>
            <a:off x="4951450" y="13282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27" name="Google Shape;427;p74"/>
          <p:cNvSpPr txBox="1"/>
          <p:nvPr>
            <p:ph idx="2" type="subTitle"/>
          </p:nvPr>
        </p:nvSpPr>
        <p:spPr>
          <a:xfrm>
            <a:off x="4951450" y="16493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8" name="Google Shape;428;p74"/>
          <p:cNvSpPr txBox="1"/>
          <p:nvPr>
            <p:ph idx="3" type="subTitle"/>
          </p:nvPr>
        </p:nvSpPr>
        <p:spPr>
          <a:xfrm>
            <a:off x="4951450" y="27446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9" name="Google Shape;429;p74"/>
          <p:cNvSpPr txBox="1"/>
          <p:nvPr>
            <p:ph idx="4" type="subTitle"/>
          </p:nvPr>
        </p:nvSpPr>
        <p:spPr>
          <a:xfrm>
            <a:off x="4951450" y="3839900"/>
            <a:ext cx="304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0" name="Google Shape;430;p74"/>
          <p:cNvSpPr txBox="1"/>
          <p:nvPr>
            <p:ph idx="5" type="subTitle"/>
          </p:nvPr>
        </p:nvSpPr>
        <p:spPr>
          <a:xfrm>
            <a:off x="4951450" y="24235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31" name="Google Shape;431;p74"/>
          <p:cNvSpPr txBox="1"/>
          <p:nvPr>
            <p:ph idx="6" type="subTitle"/>
          </p:nvPr>
        </p:nvSpPr>
        <p:spPr>
          <a:xfrm>
            <a:off x="4951450" y="3518800"/>
            <a:ext cx="30444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32" name="Google Shape;432;p74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33" name="Google Shape;433;p7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_2"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Google Shape;435;p75"/>
          <p:cNvPicPr preferRelativeResize="0"/>
          <p:nvPr/>
        </p:nvPicPr>
        <p:blipFill rotWithShape="1">
          <a:blip r:embed="rId2">
            <a:alphaModFix/>
          </a:blip>
          <a:srcRect b="3624" l="0" r="10722" t="7097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p75"/>
          <p:cNvSpPr txBox="1"/>
          <p:nvPr>
            <p:ph idx="1" type="subTitle"/>
          </p:nvPr>
        </p:nvSpPr>
        <p:spPr>
          <a:xfrm>
            <a:off x="5629350" y="186022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37" name="Google Shape;437;p75"/>
          <p:cNvSpPr txBox="1"/>
          <p:nvPr>
            <p:ph idx="2" type="subTitle"/>
          </p:nvPr>
        </p:nvSpPr>
        <p:spPr>
          <a:xfrm>
            <a:off x="5629375" y="149590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438" name="Google Shape;438;p75"/>
          <p:cNvSpPr txBox="1"/>
          <p:nvPr>
            <p:ph idx="3" type="subTitle"/>
          </p:nvPr>
        </p:nvSpPr>
        <p:spPr>
          <a:xfrm>
            <a:off x="1997500" y="186022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39" name="Google Shape;439;p75"/>
          <p:cNvSpPr txBox="1"/>
          <p:nvPr>
            <p:ph idx="4" type="subTitle"/>
          </p:nvPr>
        </p:nvSpPr>
        <p:spPr>
          <a:xfrm>
            <a:off x="1997500" y="149590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440" name="Google Shape;440;p75"/>
          <p:cNvSpPr txBox="1"/>
          <p:nvPr>
            <p:ph idx="5" type="subTitle"/>
          </p:nvPr>
        </p:nvSpPr>
        <p:spPr>
          <a:xfrm>
            <a:off x="1997500" y="363337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1" name="Google Shape;441;p75"/>
          <p:cNvSpPr txBox="1"/>
          <p:nvPr>
            <p:ph idx="6" type="subTitle"/>
          </p:nvPr>
        </p:nvSpPr>
        <p:spPr>
          <a:xfrm>
            <a:off x="1997500" y="326425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442" name="Google Shape;442;p75"/>
          <p:cNvSpPr txBox="1"/>
          <p:nvPr>
            <p:ph idx="7" type="subTitle"/>
          </p:nvPr>
        </p:nvSpPr>
        <p:spPr>
          <a:xfrm>
            <a:off x="5629350" y="3633375"/>
            <a:ext cx="2187900" cy="7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3" name="Google Shape;443;p75"/>
          <p:cNvSpPr txBox="1"/>
          <p:nvPr>
            <p:ph idx="8" type="subTitle"/>
          </p:nvPr>
        </p:nvSpPr>
        <p:spPr>
          <a:xfrm>
            <a:off x="5629375" y="3264250"/>
            <a:ext cx="2187900" cy="45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444" name="Google Shape;444;p75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45" name="Google Shape;445;p7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ive columns">
  <p:cSld name="CUSTOM_6_1"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" name="Google Shape;447;p76"/>
          <p:cNvPicPr preferRelativeResize="0"/>
          <p:nvPr/>
        </p:nvPicPr>
        <p:blipFill rotWithShape="1">
          <a:blip r:embed="rId2">
            <a:alphaModFix/>
          </a:blip>
          <a:srcRect b="2733" l="2733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76"/>
          <p:cNvSpPr txBox="1"/>
          <p:nvPr>
            <p:ph idx="1" type="subTitle"/>
          </p:nvPr>
        </p:nvSpPr>
        <p:spPr>
          <a:xfrm>
            <a:off x="6144466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9" name="Google Shape;449;p76"/>
          <p:cNvSpPr txBox="1"/>
          <p:nvPr>
            <p:ph idx="2" type="subTitle"/>
          </p:nvPr>
        </p:nvSpPr>
        <p:spPr>
          <a:xfrm>
            <a:off x="6144450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450" name="Google Shape;450;p76"/>
          <p:cNvSpPr txBox="1"/>
          <p:nvPr>
            <p:ph idx="3" type="subTitle"/>
          </p:nvPr>
        </p:nvSpPr>
        <p:spPr>
          <a:xfrm>
            <a:off x="3523959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51" name="Google Shape;451;p76"/>
          <p:cNvSpPr txBox="1"/>
          <p:nvPr>
            <p:ph idx="4" type="subTitle"/>
          </p:nvPr>
        </p:nvSpPr>
        <p:spPr>
          <a:xfrm>
            <a:off x="3523949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452" name="Google Shape;452;p76"/>
          <p:cNvSpPr txBox="1"/>
          <p:nvPr>
            <p:ph idx="5" type="subTitle"/>
          </p:nvPr>
        </p:nvSpPr>
        <p:spPr>
          <a:xfrm>
            <a:off x="2213706" y="3812481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53" name="Google Shape;453;p76"/>
          <p:cNvSpPr txBox="1"/>
          <p:nvPr>
            <p:ph idx="6" type="subTitle"/>
          </p:nvPr>
        </p:nvSpPr>
        <p:spPr>
          <a:xfrm>
            <a:off x="2213698" y="34393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454" name="Google Shape;454;p76"/>
          <p:cNvSpPr txBox="1"/>
          <p:nvPr>
            <p:ph idx="7" type="subTitle"/>
          </p:nvPr>
        </p:nvSpPr>
        <p:spPr>
          <a:xfrm>
            <a:off x="4834213" y="3812481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55" name="Google Shape;455;p76"/>
          <p:cNvSpPr txBox="1"/>
          <p:nvPr>
            <p:ph idx="8" type="subTitle"/>
          </p:nvPr>
        </p:nvSpPr>
        <p:spPr>
          <a:xfrm>
            <a:off x="4834200" y="34393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456" name="Google Shape;456;p76"/>
          <p:cNvSpPr txBox="1"/>
          <p:nvPr>
            <p:ph idx="9" type="subTitle"/>
          </p:nvPr>
        </p:nvSpPr>
        <p:spPr>
          <a:xfrm>
            <a:off x="903453" y="2161776"/>
            <a:ext cx="2096100" cy="5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57" name="Google Shape;457;p76"/>
          <p:cNvSpPr txBox="1"/>
          <p:nvPr>
            <p:ph idx="13" type="subTitle"/>
          </p:nvPr>
        </p:nvSpPr>
        <p:spPr>
          <a:xfrm>
            <a:off x="903447" y="1788600"/>
            <a:ext cx="2096100" cy="4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458" name="Google Shape;458;p76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59" name="Google Shape;459;p7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" name="Google Shape;461;p77"/>
          <p:cNvPicPr preferRelativeResize="0"/>
          <p:nvPr/>
        </p:nvPicPr>
        <p:blipFill rotWithShape="1">
          <a:blip r:embed="rId2">
            <a:alphaModFix/>
          </a:blip>
          <a:srcRect b="311" l="4680" r="3727" t="8096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77"/>
          <p:cNvSpPr txBox="1"/>
          <p:nvPr>
            <p:ph idx="1" type="subTitle"/>
          </p:nvPr>
        </p:nvSpPr>
        <p:spPr>
          <a:xfrm>
            <a:off x="8544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63" name="Google Shape;463;p77"/>
          <p:cNvSpPr txBox="1"/>
          <p:nvPr>
            <p:ph idx="2" type="subTitle"/>
          </p:nvPr>
        </p:nvSpPr>
        <p:spPr>
          <a:xfrm>
            <a:off x="8544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4" name="Google Shape;464;p77"/>
          <p:cNvSpPr txBox="1"/>
          <p:nvPr>
            <p:ph idx="3" type="subTitle"/>
          </p:nvPr>
        </p:nvSpPr>
        <p:spPr>
          <a:xfrm>
            <a:off x="34710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5" name="Google Shape;465;p77"/>
          <p:cNvSpPr txBox="1"/>
          <p:nvPr>
            <p:ph idx="4" type="subTitle"/>
          </p:nvPr>
        </p:nvSpPr>
        <p:spPr>
          <a:xfrm>
            <a:off x="6087600" y="3427702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6" name="Google Shape;466;p77"/>
          <p:cNvSpPr txBox="1"/>
          <p:nvPr>
            <p:ph idx="5" type="subTitle"/>
          </p:nvPr>
        </p:nvSpPr>
        <p:spPr>
          <a:xfrm>
            <a:off x="34710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67" name="Google Shape;467;p77"/>
          <p:cNvSpPr txBox="1"/>
          <p:nvPr>
            <p:ph idx="6" type="subTitle"/>
          </p:nvPr>
        </p:nvSpPr>
        <p:spPr>
          <a:xfrm>
            <a:off x="6087600" y="3106595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68" name="Google Shape;468;p77"/>
          <p:cNvSpPr txBox="1"/>
          <p:nvPr>
            <p:ph idx="7" type="subTitle"/>
          </p:nvPr>
        </p:nvSpPr>
        <p:spPr>
          <a:xfrm>
            <a:off x="8544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69" name="Google Shape;469;p77"/>
          <p:cNvSpPr txBox="1"/>
          <p:nvPr>
            <p:ph idx="8" type="subTitle"/>
          </p:nvPr>
        </p:nvSpPr>
        <p:spPr>
          <a:xfrm>
            <a:off x="8544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0" name="Google Shape;470;p77"/>
          <p:cNvSpPr txBox="1"/>
          <p:nvPr>
            <p:ph idx="9" type="subTitle"/>
          </p:nvPr>
        </p:nvSpPr>
        <p:spPr>
          <a:xfrm>
            <a:off x="34710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1" name="Google Shape;471;p77"/>
          <p:cNvSpPr txBox="1"/>
          <p:nvPr>
            <p:ph idx="13" type="subTitle"/>
          </p:nvPr>
        </p:nvSpPr>
        <p:spPr>
          <a:xfrm>
            <a:off x="6087600" y="1875207"/>
            <a:ext cx="22020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2" name="Google Shape;472;p77"/>
          <p:cNvSpPr txBox="1"/>
          <p:nvPr>
            <p:ph idx="14" type="subTitle"/>
          </p:nvPr>
        </p:nvSpPr>
        <p:spPr>
          <a:xfrm>
            <a:off x="34710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73" name="Google Shape;473;p77"/>
          <p:cNvSpPr txBox="1"/>
          <p:nvPr>
            <p:ph idx="15" type="subTitle"/>
          </p:nvPr>
        </p:nvSpPr>
        <p:spPr>
          <a:xfrm>
            <a:off x="6087600" y="1554100"/>
            <a:ext cx="2202000" cy="41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74" name="Google Shape;474;p77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75" name="Google Shape;475;p7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7" name="Google Shape;477;p7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p78"/>
          <p:cNvSpPr txBox="1"/>
          <p:nvPr>
            <p:ph hasCustomPrompt="1" type="title"/>
          </p:nvPr>
        </p:nvSpPr>
        <p:spPr>
          <a:xfrm>
            <a:off x="2290350" y="702525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79" name="Google Shape;479;p78"/>
          <p:cNvSpPr txBox="1"/>
          <p:nvPr>
            <p:ph idx="1" type="subTitle"/>
          </p:nvPr>
        </p:nvSpPr>
        <p:spPr>
          <a:xfrm>
            <a:off x="2290350" y="1462375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80" name="Google Shape;480;p78"/>
          <p:cNvSpPr txBox="1"/>
          <p:nvPr>
            <p:ph hasCustomPrompt="1" idx="2" type="title"/>
          </p:nvPr>
        </p:nvSpPr>
        <p:spPr>
          <a:xfrm>
            <a:off x="2290350" y="2087050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1" name="Google Shape;481;p78"/>
          <p:cNvSpPr txBox="1"/>
          <p:nvPr>
            <p:ph idx="3" type="subTitle"/>
          </p:nvPr>
        </p:nvSpPr>
        <p:spPr>
          <a:xfrm>
            <a:off x="2290350" y="2846101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82" name="Google Shape;482;p78"/>
          <p:cNvSpPr txBox="1"/>
          <p:nvPr>
            <p:ph hasCustomPrompt="1" idx="4" type="title"/>
          </p:nvPr>
        </p:nvSpPr>
        <p:spPr>
          <a:xfrm>
            <a:off x="2290350" y="3468563"/>
            <a:ext cx="45633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3" name="Google Shape;483;p78"/>
          <p:cNvSpPr txBox="1"/>
          <p:nvPr>
            <p:ph idx="5" type="subTitle"/>
          </p:nvPr>
        </p:nvSpPr>
        <p:spPr>
          <a:xfrm>
            <a:off x="2290350" y="4229800"/>
            <a:ext cx="4563300" cy="30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84" name="Google Shape;484;p7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BLANK_1_1_1_1_1_1_3_1"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6" name="Google Shape;486;p79"/>
          <p:cNvPicPr preferRelativeResize="0"/>
          <p:nvPr/>
        </p:nvPicPr>
        <p:blipFill rotWithShape="1">
          <a:blip r:embed="rId2">
            <a:alphaModFix/>
          </a:blip>
          <a:srcRect b="300" l="0" r="0" t="-300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79"/>
          <p:cNvSpPr txBox="1"/>
          <p:nvPr>
            <p:ph hasCustomPrompt="1" type="title"/>
          </p:nvPr>
        </p:nvSpPr>
        <p:spPr>
          <a:xfrm>
            <a:off x="5747650" y="2596950"/>
            <a:ext cx="23010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488" name="Google Shape;488;p79"/>
          <p:cNvSpPr txBox="1"/>
          <p:nvPr>
            <p:ph idx="1" type="subTitle"/>
          </p:nvPr>
        </p:nvSpPr>
        <p:spPr>
          <a:xfrm>
            <a:off x="5747650" y="3066725"/>
            <a:ext cx="23010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9" name="Google Shape;489;p79"/>
          <p:cNvSpPr txBox="1"/>
          <p:nvPr>
            <p:ph hasCustomPrompt="1" idx="2" type="title"/>
          </p:nvPr>
        </p:nvSpPr>
        <p:spPr>
          <a:xfrm>
            <a:off x="1084400" y="2596950"/>
            <a:ext cx="23229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490" name="Google Shape;490;p79"/>
          <p:cNvSpPr txBox="1"/>
          <p:nvPr>
            <p:ph idx="3" type="subTitle"/>
          </p:nvPr>
        </p:nvSpPr>
        <p:spPr>
          <a:xfrm>
            <a:off x="1084400" y="3066725"/>
            <a:ext cx="23229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1" name="Google Shape;491;p79"/>
          <p:cNvSpPr txBox="1"/>
          <p:nvPr>
            <p:ph hasCustomPrompt="1" idx="4" type="title"/>
          </p:nvPr>
        </p:nvSpPr>
        <p:spPr>
          <a:xfrm>
            <a:off x="3421500" y="3582500"/>
            <a:ext cx="2301000" cy="5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492" name="Google Shape;492;p79"/>
          <p:cNvSpPr txBox="1"/>
          <p:nvPr>
            <p:ph idx="5" type="subTitle"/>
          </p:nvPr>
        </p:nvSpPr>
        <p:spPr>
          <a:xfrm>
            <a:off x="3421500" y="4048873"/>
            <a:ext cx="2301000" cy="5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3" name="Google Shape;493;p79"/>
          <p:cNvSpPr txBox="1"/>
          <p:nvPr>
            <p:ph idx="6"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94" name="Google Shape;494;p7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6" name="Google Shape;496;p8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80"/>
          <p:cNvSpPr txBox="1"/>
          <p:nvPr>
            <p:ph idx="1" type="subTitle"/>
          </p:nvPr>
        </p:nvSpPr>
        <p:spPr>
          <a:xfrm>
            <a:off x="2717850" y="1537475"/>
            <a:ext cx="3708300" cy="116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98" name="Google Shape;498;p80"/>
          <p:cNvSpPr txBox="1"/>
          <p:nvPr/>
        </p:nvSpPr>
        <p:spPr>
          <a:xfrm>
            <a:off x="2717850" y="3491975"/>
            <a:ext cx="3708300" cy="7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CREDITS: This presentation template was created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, including icons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and infographics &amp; images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499" name="Google Shape;499;p80"/>
          <p:cNvSpPr txBox="1"/>
          <p:nvPr>
            <p:ph idx="2" type="body"/>
          </p:nvPr>
        </p:nvSpPr>
        <p:spPr>
          <a:xfrm>
            <a:off x="2717825" y="4289500"/>
            <a:ext cx="3708300" cy="2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12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0" name="Google Shape;500;p80"/>
          <p:cNvSpPr txBox="1"/>
          <p:nvPr>
            <p:ph type="ctrTitle"/>
          </p:nvPr>
        </p:nvSpPr>
        <p:spPr>
          <a:xfrm>
            <a:off x="2717850" y="701750"/>
            <a:ext cx="3708300" cy="100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70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Font typeface="Arial"/>
              <a:buNone/>
              <a:defRPr sz="5200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1" name="Google Shape;501;p8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3" name="Google Shape;503;p81"/>
          <p:cNvPicPr preferRelativeResize="0"/>
          <p:nvPr/>
        </p:nvPicPr>
        <p:blipFill rotWithShape="1">
          <a:blip r:embed="rId2">
            <a:alphaModFix/>
          </a:blip>
          <a:srcRect b="3624" l="0" r="10722" t="7097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04" name="Google Shape;504;p8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6" name="Google Shape;506;p8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07" name="Google Shape;507;p8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" name="Google Shape;513;p8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14" name="Google Shape;514;p84"/>
          <p:cNvSpPr txBox="1"/>
          <p:nvPr>
            <p:ph type="ctrTitle"/>
          </p:nvPr>
        </p:nvSpPr>
        <p:spPr>
          <a:xfrm>
            <a:off x="4411050" y="922025"/>
            <a:ext cx="4098900" cy="2663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3600">
                <a:solidFill>
                  <a:schemeClr val="lt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15" name="Google Shape;515;p84"/>
          <p:cNvSpPr txBox="1"/>
          <p:nvPr>
            <p:ph idx="1" type="subTitle"/>
          </p:nvPr>
        </p:nvSpPr>
        <p:spPr>
          <a:xfrm>
            <a:off x="4411050" y="3585725"/>
            <a:ext cx="4098900" cy="40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Cairo"/>
                <a:ea typeface="Cairo"/>
                <a:cs typeface="Cairo"/>
                <a:sym typeface="Cair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" name="Google Shape;517;p8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18" name="Google Shape;518;p85"/>
          <p:cNvSpPr txBox="1"/>
          <p:nvPr>
            <p:ph type="title"/>
          </p:nvPr>
        </p:nvSpPr>
        <p:spPr>
          <a:xfrm>
            <a:off x="3859250" y="2380050"/>
            <a:ext cx="4360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19" name="Google Shape;519;p85"/>
          <p:cNvSpPr txBox="1"/>
          <p:nvPr>
            <p:ph hasCustomPrompt="1" idx="2" type="title"/>
          </p:nvPr>
        </p:nvSpPr>
        <p:spPr>
          <a:xfrm>
            <a:off x="3859250" y="1062325"/>
            <a:ext cx="4360200" cy="12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20" name="Google Shape;520;p85"/>
          <p:cNvSpPr txBox="1"/>
          <p:nvPr>
            <p:ph idx="1" type="subTitle"/>
          </p:nvPr>
        </p:nvSpPr>
        <p:spPr>
          <a:xfrm>
            <a:off x="3859250" y="3221850"/>
            <a:ext cx="4360200" cy="3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1" name="Google Shape;521;p8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3" name="Google Shape;523;p86"/>
          <p:cNvPicPr preferRelativeResize="0"/>
          <p:nvPr/>
        </p:nvPicPr>
        <p:blipFill rotWithShape="1">
          <a:blip r:embed="rId2">
            <a:alphaModFix/>
          </a:blip>
          <a:srcRect b="6362" l="5891" r="6833" t="6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86"/>
          <p:cNvSpPr txBox="1"/>
          <p:nvPr>
            <p:ph type="title"/>
          </p:nvPr>
        </p:nvSpPr>
        <p:spPr>
          <a:xfrm>
            <a:off x="5111075" y="1046550"/>
            <a:ext cx="3317700" cy="232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25" name="Google Shape;525;p86"/>
          <p:cNvSpPr txBox="1"/>
          <p:nvPr>
            <p:ph idx="1" type="subTitle"/>
          </p:nvPr>
        </p:nvSpPr>
        <p:spPr>
          <a:xfrm>
            <a:off x="5111075" y="3331525"/>
            <a:ext cx="3317700" cy="80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26" name="Google Shape;526;p86"/>
          <p:cNvSpPr/>
          <p:nvPr>
            <p:ph idx="2" type="pic"/>
          </p:nvPr>
        </p:nvSpPr>
        <p:spPr>
          <a:xfrm>
            <a:off x="715100" y="768750"/>
            <a:ext cx="4016400" cy="3606000"/>
          </a:xfrm>
          <a:prstGeom prst="rect">
            <a:avLst/>
          </a:prstGeom>
          <a:noFill/>
          <a:ln>
            <a:noFill/>
          </a:ln>
        </p:spPr>
      </p:sp>
      <p:sp>
        <p:nvSpPr>
          <p:cNvPr id="527" name="Google Shape;527;p8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Google Shape;529;p87"/>
          <p:cNvPicPr preferRelativeResize="0"/>
          <p:nvPr/>
        </p:nvPicPr>
        <p:blipFill rotWithShape="1">
          <a:blip r:embed="rId2">
            <a:alphaModFix/>
          </a:blip>
          <a:srcRect b="2733" l="2733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30" name="Google Shape;530;p87"/>
          <p:cNvSpPr txBox="1"/>
          <p:nvPr>
            <p:ph idx="1" type="subTitle"/>
          </p:nvPr>
        </p:nvSpPr>
        <p:spPr>
          <a:xfrm>
            <a:off x="5032675" y="3209974"/>
            <a:ext cx="2190000" cy="7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31" name="Google Shape;531;p87"/>
          <p:cNvSpPr txBox="1"/>
          <p:nvPr>
            <p:ph idx="2" type="subTitle"/>
          </p:nvPr>
        </p:nvSpPr>
        <p:spPr>
          <a:xfrm>
            <a:off x="5032675" y="2876175"/>
            <a:ext cx="2190000" cy="4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532" name="Google Shape;532;p87"/>
          <p:cNvSpPr txBox="1"/>
          <p:nvPr>
            <p:ph idx="3" type="subTitle"/>
          </p:nvPr>
        </p:nvSpPr>
        <p:spPr>
          <a:xfrm>
            <a:off x="1921300" y="3209974"/>
            <a:ext cx="2190000" cy="7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33" name="Google Shape;533;p87"/>
          <p:cNvSpPr txBox="1"/>
          <p:nvPr>
            <p:ph idx="4" type="subTitle"/>
          </p:nvPr>
        </p:nvSpPr>
        <p:spPr>
          <a:xfrm>
            <a:off x="1921300" y="2876175"/>
            <a:ext cx="2190000" cy="4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/>
        </p:txBody>
      </p:sp>
      <p:sp>
        <p:nvSpPr>
          <p:cNvPr id="534" name="Google Shape;534;p87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35" name="Google Shape;535;p8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7" name="Google Shape;537;p88"/>
          <p:cNvPicPr preferRelativeResize="0"/>
          <p:nvPr/>
        </p:nvPicPr>
        <p:blipFill rotWithShape="1">
          <a:blip r:embed="rId2">
            <a:alphaModFix/>
          </a:blip>
          <a:srcRect b="0" l="0" r="2162" t="21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38" name="Google Shape;538;p88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39" name="Google Shape;539;p8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1" name="Google Shape;541;p8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42" name="Google Shape;542;p89"/>
          <p:cNvSpPr txBox="1"/>
          <p:nvPr>
            <p:ph idx="1" type="body"/>
          </p:nvPr>
        </p:nvSpPr>
        <p:spPr>
          <a:xfrm>
            <a:off x="2215050" y="1531850"/>
            <a:ext cx="4713900" cy="251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1pPr>
            <a:lvl2pPr indent="-3175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 sz="1400"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 sz="1400"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 sz="1400"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 sz="1400"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Char char="■"/>
              <a:defRPr sz="1400"/>
            </a:lvl9pPr>
          </a:lstStyle>
          <a:p/>
        </p:txBody>
      </p:sp>
      <p:sp>
        <p:nvSpPr>
          <p:cNvPr id="543" name="Google Shape;543;p89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44" name="Google Shape;544;p8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6" name="Google Shape;546;p9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47" name="Google Shape;547;p90"/>
          <p:cNvSpPr txBox="1"/>
          <p:nvPr>
            <p:ph type="title"/>
          </p:nvPr>
        </p:nvSpPr>
        <p:spPr>
          <a:xfrm>
            <a:off x="1388100" y="1370725"/>
            <a:ext cx="66180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9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548" name="Google Shape;548;p9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0" name="Google Shape;550;p9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1" name="Google Shape;551;p91"/>
          <p:cNvSpPr txBox="1"/>
          <p:nvPr>
            <p:ph type="title"/>
          </p:nvPr>
        </p:nvSpPr>
        <p:spPr>
          <a:xfrm>
            <a:off x="858800" y="1594300"/>
            <a:ext cx="3910200" cy="75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500"/>
              <a:buNone/>
              <a:defRPr sz="39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52" name="Google Shape;552;p91"/>
          <p:cNvSpPr txBox="1"/>
          <p:nvPr>
            <p:ph idx="1" type="body"/>
          </p:nvPr>
        </p:nvSpPr>
        <p:spPr>
          <a:xfrm>
            <a:off x="858850" y="2312600"/>
            <a:ext cx="3910200" cy="123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6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553" name="Google Shape;553;p9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92"/>
          <p:cNvSpPr txBox="1"/>
          <p:nvPr>
            <p:ph type="title"/>
          </p:nvPr>
        </p:nvSpPr>
        <p:spPr>
          <a:xfrm>
            <a:off x="3280750" y="535000"/>
            <a:ext cx="4993800" cy="1274400"/>
          </a:xfrm>
          <a:prstGeom prst="rect">
            <a:avLst/>
          </a:prstGeom>
          <a:solidFill>
            <a:schemeClr val="accent6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pic>
        <p:nvPicPr>
          <p:cNvPr id="556" name="Google Shape;556;p92"/>
          <p:cNvPicPr preferRelativeResize="0"/>
          <p:nvPr/>
        </p:nvPicPr>
        <p:blipFill rotWithShape="1">
          <a:blip r:embed="rId2">
            <a:alphaModFix/>
          </a:blip>
          <a:srcRect b="26777" l="10309" r="24894" t="0"/>
          <a:stretch/>
        </p:blipFill>
        <p:spPr>
          <a:xfrm>
            <a:off x="7658650" y="3456725"/>
            <a:ext cx="1485350" cy="1686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p92"/>
          <p:cNvPicPr preferRelativeResize="0"/>
          <p:nvPr/>
        </p:nvPicPr>
        <p:blipFill rotWithShape="1">
          <a:blip r:embed="rId2">
            <a:alphaModFix/>
          </a:blip>
          <a:srcRect b="7443" l="7797" r="67603" t="1556"/>
          <a:stretch/>
        </p:blipFill>
        <p:spPr>
          <a:xfrm rot="10800000">
            <a:off x="-27575" y="1357524"/>
            <a:ext cx="563899" cy="2096276"/>
          </a:xfrm>
          <a:prstGeom prst="rect">
            <a:avLst/>
          </a:prstGeom>
          <a:noFill/>
          <a:ln>
            <a:noFill/>
          </a:ln>
        </p:spPr>
      </p:pic>
      <p:sp>
        <p:nvSpPr>
          <p:cNvPr id="558" name="Google Shape;558;p9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0" name="Google Shape;560;p9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61" name="Google Shape;561;p93"/>
          <p:cNvSpPr txBox="1"/>
          <p:nvPr>
            <p:ph hasCustomPrompt="1" type="title"/>
          </p:nvPr>
        </p:nvSpPr>
        <p:spPr>
          <a:xfrm>
            <a:off x="1284900" y="1558475"/>
            <a:ext cx="6574200" cy="151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0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562" name="Google Shape;562;p93"/>
          <p:cNvSpPr txBox="1"/>
          <p:nvPr>
            <p:ph idx="1" type="subTitle"/>
          </p:nvPr>
        </p:nvSpPr>
        <p:spPr>
          <a:xfrm>
            <a:off x="1284900" y="3069575"/>
            <a:ext cx="6574200" cy="4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563" name="Google Shape;563;p9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9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2"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7" name="Google Shape;567;p9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95"/>
          <p:cNvSpPr txBox="1"/>
          <p:nvPr>
            <p:ph hasCustomPrompt="1" type="title"/>
          </p:nvPr>
        </p:nvSpPr>
        <p:spPr>
          <a:xfrm>
            <a:off x="715100" y="1785888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69" name="Google Shape;569;p95"/>
          <p:cNvSpPr txBox="1"/>
          <p:nvPr>
            <p:ph idx="1" type="subTitle"/>
          </p:nvPr>
        </p:nvSpPr>
        <p:spPr>
          <a:xfrm>
            <a:off x="7200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0" name="Google Shape;570;p95"/>
          <p:cNvSpPr txBox="1"/>
          <p:nvPr>
            <p:ph hasCustomPrompt="1" idx="2" type="title"/>
          </p:nvPr>
        </p:nvSpPr>
        <p:spPr>
          <a:xfrm>
            <a:off x="3398900" y="1785888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71" name="Google Shape;571;p95"/>
          <p:cNvSpPr txBox="1"/>
          <p:nvPr>
            <p:ph idx="3" type="subTitle"/>
          </p:nvPr>
        </p:nvSpPr>
        <p:spPr>
          <a:xfrm>
            <a:off x="34038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2" name="Google Shape;572;p95"/>
          <p:cNvSpPr txBox="1"/>
          <p:nvPr>
            <p:ph hasCustomPrompt="1" idx="4" type="title"/>
          </p:nvPr>
        </p:nvSpPr>
        <p:spPr>
          <a:xfrm>
            <a:off x="6087600" y="1785863"/>
            <a:ext cx="1275300" cy="9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73" name="Google Shape;573;p95"/>
          <p:cNvSpPr txBox="1"/>
          <p:nvPr>
            <p:ph idx="5" type="subTitle"/>
          </p:nvPr>
        </p:nvSpPr>
        <p:spPr>
          <a:xfrm>
            <a:off x="6092500" y="3146366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4" name="Google Shape;574;p95"/>
          <p:cNvSpPr txBox="1"/>
          <p:nvPr>
            <p:ph idx="6" type="subTitle"/>
          </p:nvPr>
        </p:nvSpPr>
        <p:spPr>
          <a:xfrm>
            <a:off x="7151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75" name="Google Shape;575;p95"/>
          <p:cNvSpPr txBox="1"/>
          <p:nvPr>
            <p:ph idx="7" type="subTitle"/>
          </p:nvPr>
        </p:nvSpPr>
        <p:spPr>
          <a:xfrm>
            <a:off x="34038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76" name="Google Shape;576;p95"/>
          <p:cNvSpPr txBox="1"/>
          <p:nvPr>
            <p:ph idx="8" type="subTitle"/>
          </p:nvPr>
        </p:nvSpPr>
        <p:spPr>
          <a:xfrm>
            <a:off x="6087600" y="2796838"/>
            <a:ext cx="2336400" cy="449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300"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77" name="Google Shape;577;p95"/>
          <p:cNvSpPr txBox="1"/>
          <p:nvPr>
            <p:ph idx="9"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78" name="Google Shape;578;p9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10_1"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0" name="Google Shape;580;p9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81" name="Google Shape;581;p96"/>
          <p:cNvSpPr txBox="1"/>
          <p:nvPr>
            <p:ph hasCustomPrompt="1" type="title"/>
          </p:nvPr>
        </p:nvSpPr>
        <p:spPr>
          <a:xfrm flipH="1">
            <a:off x="715100" y="1999775"/>
            <a:ext cx="1724100" cy="13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8000"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2" name="Google Shape;582;p96"/>
          <p:cNvSpPr txBox="1"/>
          <p:nvPr>
            <p:ph idx="2" type="title"/>
          </p:nvPr>
        </p:nvSpPr>
        <p:spPr>
          <a:xfrm>
            <a:off x="2448525" y="1907332"/>
            <a:ext cx="2571600" cy="81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83" name="Google Shape;583;p96"/>
          <p:cNvSpPr txBox="1"/>
          <p:nvPr>
            <p:ph idx="1" type="subTitle"/>
          </p:nvPr>
        </p:nvSpPr>
        <p:spPr>
          <a:xfrm>
            <a:off x="2448525" y="2675675"/>
            <a:ext cx="2571600" cy="67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84" name="Google Shape;584;p9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CUSTOM_10_1_1"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6" name="Google Shape;586;p9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87" name="Google Shape;587;p97"/>
          <p:cNvSpPr txBox="1"/>
          <p:nvPr>
            <p:ph type="title"/>
          </p:nvPr>
        </p:nvSpPr>
        <p:spPr>
          <a:xfrm>
            <a:off x="2391900" y="2380050"/>
            <a:ext cx="4360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88" name="Google Shape;588;p97"/>
          <p:cNvSpPr txBox="1"/>
          <p:nvPr>
            <p:ph hasCustomPrompt="1" idx="2" type="title"/>
          </p:nvPr>
        </p:nvSpPr>
        <p:spPr>
          <a:xfrm>
            <a:off x="2391900" y="1062325"/>
            <a:ext cx="4360200" cy="12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89" name="Google Shape;589;p97"/>
          <p:cNvSpPr txBox="1"/>
          <p:nvPr>
            <p:ph idx="1" type="subTitle"/>
          </p:nvPr>
        </p:nvSpPr>
        <p:spPr>
          <a:xfrm>
            <a:off x="2391900" y="3221850"/>
            <a:ext cx="4360200" cy="3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0" name="Google Shape;590;p9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2" name="Google Shape;592;p9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93" name="Google Shape;593;p98"/>
          <p:cNvSpPr txBox="1"/>
          <p:nvPr>
            <p:ph type="title"/>
          </p:nvPr>
        </p:nvSpPr>
        <p:spPr>
          <a:xfrm>
            <a:off x="1458150" y="2881475"/>
            <a:ext cx="6227700" cy="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94" name="Google Shape;594;p98"/>
          <p:cNvSpPr txBox="1"/>
          <p:nvPr>
            <p:ph idx="1" type="subTitle"/>
          </p:nvPr>
        </p:nvSpPr>
        <p:spPr>
          <a:xfrm>
            <a:off x="1458150" y="1515000"/>
            <a:ext cx="6227700" cy="141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595" name="Google Shape;595;p9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3_2_1"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7" name="Google Shape;597;p9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98" name="Google Shape;598;p99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99" name="Google Shape;599;p9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3_2_1_1"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1" name="Google Shape;601;p10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02" name="Google Shape;602;p100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03" name="Google Shape;603;p10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5" name="Google Shape;605;p10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06" name="Google Shape;606;p101"/>
          <p:cNvSpPr txBox="1"/>
          <p:nvPr>
            <p:ph idx="1" type="subTitle"/>
          </p:nvPr>
        </p:nvSpPr>
        <p:spPr>
          <a:xfrm>
            <a:off x="1944900" y="1470200"/>
            <a:ext cx="5254200" cy="267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b="1"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b="1"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b="1"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b="1" sz="2000"/>
            </a:lvl9pPr>
          </a:lstStyle>
          <a:p/>
        </p:txBody>
      </p:sp>
      <p:sp>
        <p:nvSpPr>
          <p:cNvPr id="607" name="Google Shape;607;p101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08" name="Google Shape;608;p10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9_1_1_1_1"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0" name="Google Shape;610;p10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11" name="Google Shape;611;p102"/>
          <p:cNvSpPr txBox="1"/>
          <p:nvPr>
            <p:ph type="title"/>
          </p:nvPr>
        </p:nvSpPr>
        <p:spPr>
          <a:xfrm>
            <a:off x="1610850" y="1732150"/>
            <a:ext cx="5922300" cy="15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12" name="Google Shape;612;p102"/>
          <p:cNvSpPr txBox="1"/>
          <p:nvPr>
            <p:ph idx="1" type="subTitle"/>
          </p:nvPr>
        </p:nvSpPr>
        <p:spPr>
          <a:xfrm>
            <a:off x="1610850" y="3121850"/>
            <a:ext cx="5922300" cy="77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13" name="Google Shape;613;p10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9_1_1_2"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" name="Google Shape;615;p10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16" name="Google Shape;616;p103"/>
          <p:cNvSpPr txBox="1"/>
          <p:nvPr>
            <p:ph idx="1" type="subTitle"/>
          </p:nvPr>
        </p:nvSpPr>
        <p:spPr>
          <a:xfrm>
            <a:off x="5353575" y="2642075"/>
            <a:ext cx="2616300" cy="11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7" name="Google Shape;617;p103"/>
          <p:cNvSpPr txBox="1"/>
          <p:nvPr>
            <p:ph type="title"/>
          </p:nvPr>
        </p:nvSpPr>
        <p:spPr>
          <a:xfrm>
            <a:off x="5353575" y="1476475"/>
            <a:ext cx="2616300" cy="117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8" name="Google Shape;618;p10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8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1.xml"/><Relationship Id="rId22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32.xml"/><Relationship Id="rId24" Type="http://schemas.openxmlformats.org/officeDocument/2006/relationships/slideLayout" Target="../slideLayouts/slideLayout35.xml"/><Relationship Id="rId23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37.xml"/><Relationship Id="rId25" Type="http://schemas.openxmlformats.org/officeDocument/2006/relationships/slideLayout" Target="../slideLayouts/slideLayout36.xml"/><Relationship Id="rId28" Type="http://schemas.openxmlformats.org/officeDocument/2006/relationships/slideLayout" Target="../slideLayouts/slideLayout39.xml"/><Relationship Id="rId27" Type="http://schemas.openxmlformats.org/officeDocument/2006/relationships/slideLayout" Target="../slideLayouts/slideLayout38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29" Type="http://schemas.openxmlformats.org/officeDocument/2006/relationships/slideLayout" Target="../slideLayouts/slideLayout40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42.xml"/><Relationship Id="rId30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22.xml"/><Relationship Id="rId33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21.xml"/><Relationship Id="rId32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24.xml"/><Relationship Id="rId35" Type="http://schemas.openxmlformats.org/officeDocument/2006/relationships/theme" Target="../theme/theme3.xml"/><Relationship Id="rId12" Type="http://schemas.openxmlformats.org/officeDocument/2006/relationships/slideLayout" Target="../slideLayouts/slideLayout23.xml"/><Relationship Id="rId34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65.xml"/><Relationship Id="rId22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66.xml"/><Relationship Id="rId24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68.xml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26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0.xml"/><Relationship Id="rId28" Type="http://schemas.openxmlformats.org/officeDocument/2006/relationships/slideLayout" Target="../slideLayouts/slideLayout73.xml"/><Relationship Id="rId27" Type="http://schemas.openxmlformats.org/officeDocument/2006/relationships/slideLayout" Target="../slideLayouts/slideLayout72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29" Type="http://schemas.openxmlformats.org/officeDocument/2006/relationships/slideLayout" Target="../slideLayouts/slideLayout74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31" Type="http://schemas.openxmlformats.org/officeDocument/2006/relationships/slideLayout" Target="../slideLayouts/slideLayout76.xml"/><Relationship Id="rId30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56.xml"/><Relationship Id="rId33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55.xml"/><Relationship Id="rId32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58.xml"/><Relationship Id="rId35" Type="http://schemas.openxmlformats.org/officeDocument/2006/relationships/theme" Target="../theme/theme4.xml"/><Relationship Id="rId12" Type="http://schemas.openxmlformats.org/officeDocument/2006/relationships/slideLayout" Target="../slideLayouts/slideLayout57.xml"/><Relationship Id="rId34" Type="http://schemas.openxmlformats.org/officeDocument/2006/relationships/slideLayout" Target="../slideLayouts/slideLayout79.xml"/><Relationship Id="rId15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64.xml"/><Relationship Id="rId18" Type="http://schemas.openxmlformats.org/officeDocument/2006/relationships/slideLayout" Target="../slideLayouts/slideLayout63.xml"/></Relationships>
</file>

<file path=ppt/slideMasters/_rels/slideMaster4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99.xml"/><Relationship Id="rId22" Type="http://schemas.openxmlformats.org/officeDocument/2006/relationships/slideLayout" Target="../slideLayouts/slideLayout101.xml"/><Relationship Id="rId21" Type="http://schemas.openxmlformats.org/officeDocument/2006/relationships/slideLayout" Target="../slideLayouts/slideLayout100.xml"/><Relationship Id="rId24" Type="http://schemas.openxmlformats.org/officeDocument/2006/relationships/slideLayout" Target="../slideLayouts/slideLayout103.xml"/><Relationship Id="rId23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80.xml"/><Relationship Id="rId2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26" Type="http://schemas.openxmlformats.org/officeDocument/2006/relationships/slideLayout" Target="../slideLayouts/slideLayout105.xml"/><Relationship Id="rId25" Type="http://schemas.openxmlformats.org/officeDocument/2006/relationships/slideLayout" Target="../slideLayouts/slideLayout104.xml"/><Relationship Id="rId28" Type="http://schemas.openxmlformats.org/officeDocument/2006/relationships/slideLayout" Target="../slideLayouts/slideLayout107.xml"/><Relationship Id="rId27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5.xml"/><Relationship Id="rId29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7.xml"/><Relationship Id="rId31" Type="http://schemas.openxmlformats.org/officeDocument/2006/relationships/slideLayout" Target="../slideLayouts/slideLayout110.xml"/><Relationship Id="rId30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90.xml"/><Relationship Id="rId33" Type="http://schemas.openxmlformats.org/officeDocument/2006/relationships/slideLayout" Target="../slideLayouts/slideLayout112.xml"/><Relationship Id="rId10" Type="http://schemas.openxmlformats.org/officeDocument/2006/relationships/slideLayout" Target="../slideLayouts/slideLayout89.xml"/><Relationship Id="rId32" Type="http://schemas.openxmlformats.org/officeDocument/2006/relationships/slideLayout" Target="../slideLayouts/slideLayout111.xml"/><Relationship Id="rId13" Type="http://schemas.openxmlformats.org/officeDocument/2006/relationships/slideLayout" Target="../slideLayouts/slideLayout92.xml"/><Relationship Id="rId35" Type="http://schemas.openxmlformats.org/officeDocument/2006/relationships/theme" Target="../theme/theme7.xml"/><Relationship Id="rId12" Type="http://schemas.openxmlformats.org/officeDocument/2006/relationships/slideLayout" Target="../slideLayouts/slideLayout91.xml"/><Relationship Id="rId34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3.xml"/><Relationship Id="rId17" Type="http://schemas.openxmlformats.org/officeDocument/2006/relationships/slideLayout" Target="../slideLayouts/slideLayout96.xml"/><Relationship Id="rId16" Type="http://schemas.openxmlformats.org/officeDocument/2006/relationships/slideLayout" Target="../slideLayouts/slideLayout95.xml"/><Relationship Id="rId19" Type="http://schemas.openxmlformats.org/officeDocument/2006/relationships/slideLayout" Target="../slideLayouts/slideLayout98.xml"/><Relationship Id="rId18" Type="http://schemas.openxmlformats.org/officeDocument/2006/relationships/slideLayout" Target="../slideLayouts/slideLayout97.xml"/></Relationships>
</file>

<file path=ppt/slideMasters/_rels/slideMaster5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33.xml"/><Relationship Id="rId22" Type="http://schemas.openxmlformats.org/officeDocument/2006/relationships/slideLayout" Target="../slideLayouts/slideLayout135.xml"/><Relationship Id="rId21" Type="http://schemas.openxmlformats.org/officeDocument/2006/relationships/slideLayout" Target="../slideLayouts/slideLayout134.xml"/><Relationship Id="rId24" Type="http://schemas.openxmlformats.org/officeDocument/2006/relationships/slideLayout" Target="../slideLayouts/slideLayout137.xml"/><Relationship Id="rId23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Relationship Id="rId26" Type="http://schemas.openxmlformats.org/officeDocument/2006/relationships/slideLayout" Target="../slideLayouts/slideLayout139.xml"/><Relationship Id="rId25" Type="http://schemas.openxmlformats.org/officeDocument/2006/relationships/slideLayout" Target="../slideLayouts/slideLayout138.xml"/><Relationship Id="rId28" Type="http://schemas.openxmlformats.org/officeDocument/2006/relationships/slideLayout" Target="../slideLayouts/slideLayout141.xml"/><Relationship Id="rId27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19.xml"/><Relationship Id="rId29" Type="http://schemas.openxmlformats.org/officeDocument/2006/relationships/slideLayout" Target="../slideLayouts/slideLayout142.xml"/><Relationship Id="rId7" Type="http://schemas.openxmlformats.org/officeDocument/2006/relationships/slideLayout" Target="../slideLayouts/slideLayout120.xml"/><Relationship Id="rId8" Type="http://schemas.openxmlformats.org/officeDocument/2006/relationships/slideLayout" Target="../slideLayouts/slideLayout121.xml"/><Relationship Id="rId31" Type="http://schemas.openxmlformats.org/officeDocument/2006/relationships/slideLayout" Target="../slideLayouts/slideLayout144.xml"/><Relationship Id="rId30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24.xml"/><Relationship Id="rId33" Type="http://schemas.openxmlformats.org/officeDocument/2006/relationships/slideLayout" Target="../slideLayouts/slideLayout146.xml"/><Relationship Id="rId10" Type="http://schemas.openxmlformats.org/officeDocument/2006/relationships/slideLayout" Target="../slideLayouts/slideLayout123.xml"/><Relationship Id="rId32" Type="http://schemas.openxmlformats.org/officeDocument/2006/relationships/slideLayout" Target="../slideLayouts/slideLayout145.xml"/><Relationship Id="rId13" Type="http://schemas.openxmlformats.org/officeDocument/2006/relationships/slideLayout" Target="../slideLayouts/slideLayout126.xml"/><Relationship Id="rId35" Type="http://schemas.openxmlformats.org/officeDocument/2006/relationships/theme" Target="../theme/theme5.xml"/><Relationship Id="rId12" Type="http://schemas.openxmlformats.org/officeDocument/2006/relationships/slideLayout" Target="../slideLayouts/slideLayout125.xml"/><Relationship Id="rId34" Type="http://schemas.openxmlformats.org/officeDocument/2006/relationships/slideLayout" Target="../slideLayouts/slideLayout147.xml"/><Relationship Id="rId15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27.xml"/><Relationship Id="rId17" Type="http://schemas.openxmlformats.org/officeDocument/2006/relationships/slideLayout" Target="../slideLayouts/slideLayout130.xml"/><Relationship Id="rId16" Type="http://schemas.openxmlformats.org/officeDocument/2006/relationships/slideLayout" Target="../slideLayouts/slideLayout129.xml"/><Relationship Id="rId19" Type="http://schemas.openxmlformats.org/officeDocument/2006/relationships/slideLayout" Target="../slideLayouts/slideLayout132.xml"/><Relationship Id="rId18" Type="http://schemas.openxmlformats.org/officeDocument/2006/relationships/slideLayout" Target="../slideLayouts/slideLayout131.xml"/></Relationships>
</file>

<file path=ppt/slideMasters/_rels/slideMaster6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67.xml"/><Relationship Id="rId22" Type="http://schemas.openxmlformats.org/officeDocument/2006/relationships/slideLayout" Target="../slideLayouts/slideLayout169.xml"/><Relationship Id="rId21" Type="http://schemas.openxmlformats.org/officeDocument/2006/relationships/slideLayout" Target="../slideLayouts/slideLayout168.xml"/><Relationship Id="rId24" Type="http://schemas.openxmlformats.org/officeDocument/2006/relationships/slideLayout" Target="../slideLayouts/slideLayout171.xml"/><Relationship Id="rId23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48.xml"/><Relationship Id="rId2" Type="http://schemas.openxmlformats.org/officeDocument/2006/relationships/slideLayout" Target="../slideLayouts/slideLayout149.xml"/><Relationship Id="rId3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26" Type="http://schemas.openxmlformats.org/officeDocument/2006/relationships/slideLayout" Target="../slideLayouts/slideLayout173.xml"/><Relationship Id="rId25" Type="http://schemas.openxmlformats.org/officeDocument/2006/relationships/slideLayout" Target="../slideLayouts/slideLayout172.xml"/><Relationship Id="rId28" Type="http://schemas.openxmlformats.org/officeDocument/2006/relationships/slideLayout" Target="../slideLayouts/slideLayout175.xml"/><Relationship Id="rId27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52.xml"/><Relationship Id="rId6" Type="http://schemas.openxmlformats.org/officeDocument/2006/relationships/slideLayout" Target="../slideLayouts/slideLayout153.xml"/><Relationship Id="rId29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54.xml"/><Relationship Id="rId8" Type="http://schemas.openxmlformats.org/officeDocument/2006/relationships/slideLayout" Target="../slideLayouts/slideLayout155.xml"/><Relationship Id="rId31" Type="http://schemas.openxmlformats.org/officeDocument/2006/relationships/slideLayout" Target="../slideLayouts/slideLayout178.xml"/><Relationship Id="rId30" Type="http://schemas.openxmlformats.org/officeDocument/2006/relationships/slideLayout" Target="../slideLayouts/slideLayout177.xml"/><Relationship Id="rId11" Type="http://schemas.openxmlformats.org/officeDocument/2006/relationships/slideLayout" Target="../slideLayouts/slideLayout158.xml"/><Relationship Id="rId33" Type="http://schemas.openxmlformats.org/officeDocument/2006/relationships/slideLayout" Target="../slideLayouts/slideLayout180.xml"/><Relationship Id="rId10" Type="http://schemas.openxmlformats.org/officeDocument/2006/relationships/slideLayout" Target="../slideLayouts/slideLayout157.xml"/><Relationship Id="rId32" Type="http://schemas.openxmlformats.org/officeDocument/2006/relationships/slideLayout" Target="../slideLayouts/slideLayout179.xml"/><Relationship Id="rId13" Type="http://schemas.openxmlformats.org/officeDocument/2006/relationships/slideLayout" Target="../slideLayouts/slideLayout160.xml"/><Relationship Id="rId35" Type="http://schemas.openxmlformats.org/officeDocument/2006/relationships/theme" Target="../theme/theme6.xml"/><Relationship Id="rId12" Type="http://schemas.openxmlformats.org/officeDocument/2006/relationships/slideLayout" Target="../slideLayouts/slideLayout159.xml"/><Relationship Id="rId34" Type="http://schemas.openxmlformats.org/officeDocument/2006/relationships/slideLayout" Target="../slideLayouts/slideLayout181.xml"/><Relationship Id="rId15" Type="http://schemas.openxmlformats.org/officeDocument/2006/relationships/slideLayout" Target="../slideLayouts/slideLayout162.xml"/><Relationship Id="rId14" Type="http://schemas.openxmlformats.org/officeDocument/2006/relationships/slideLayout" Target="../slideLayouts/slideLayout161.xml"/><Relationship Id="rId17" Type="http://schemas.openxmlformats.org/officeDocument/2006/relationships/slideLayout" Target="../slideLayouts/slideLayout164.xml"/><Relationship Id="rId16" Type="http://schemas.openxmlformats.org/officeDocument/2006/relationships/slideLayout" Target="../slideLayouts/slideLayout163.xml"/><Relationship Id="rId19" Type="http://schemas.openxmlformats.org/officeDocument/2006/relationships/slideLayout" Target="../slideLayouts/slideLayout166.xml"/><Relationship Id="rId18" Type="http://schemas.openxmlformats.org/officeDocument/2006/relationships/slideLayout" Target="../slideLayouts/slideLayout165.xml"/></Relationships>
</file>

<file path=ppt/slideMasters/_rels/slideMaster7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1.xml"/><Relationship Id="rId22" Type="http://schemas.openxmlformats.org/officeDocument/2006/relationships/slideLayout" Target="../slideLayouts/slideLayout203.xml"/><Relationship Id="rId21" Type="http://schemas.openxmlformats.org/officeDocument/2006/relationships/slideLayout" Target="../slideLayouts/slideLayout202.xml"/><Relationship Id="rId24" Type="http://schemas.openxmlformats.org/officeDocument/2006/relationships/slideLayout" Target="../slideLayouts/slideLayout205.xml"/><Relationship Id="rId23" Type="http://schemas.openxmlformats.org/officeDocument/2006/relationships/slideLayout" Target="../slideLayouts/slideLayout204.xml"/><Relationship Id="rId1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83.xml"/><Relationship Id="rId3" Type="http://schemas.openxmlformats.org/officeDocument/2006/relationships/slideLayout" Target="../slideLayouts/slideLayout184.xml"/><Relationship Id="rId4" Type="http://schemas.openxmlformats.org/officeDocument/2006/relationships/slideLayout" Target="../slideLayouts/slideLayout185.xml"/><Relationship Id="rId9" Type="http://schemas.openxmlformats.org/officeDocument/2006/relationships/slideLayout" Target="../slideLayouts/slideLayout190.xml"/><Relationship Id="rId26" Type="http://schemas.openxmlformats.org/officeDocument/2006/relationships/slideLayout" Target="../slideLayouts/slideLayout207.xml"/><Relationship Id="rId25" Type="http://schemas.openxmlformats.org/officeDocument/2006/relationships/slideLayout" Target="../slideLayouts/slideLayout206.xml"/><Relationship Id="rId28" Type="http://schemas.openxmlformats.org/officeDocument/2006/relationships/slideLayout" Target="../slideLayouts/slideLayout209.xml"/><Relationship Id="rId27" Type="http://schemas.openxmlformats.org/officeDocument/2006/relationships/slideLayout" Target="../slideLayouts/slideLayout208.xml"/><Relationship Id="rId5" Type="http://schemas.openxmlformats.org/officeDocument/2006/relationships/slideLayout" Target="../slideLayouts/slideLayout186.xml"/><Relationship Id="rId6" Type="http://schemas.openxmlformats.org/officeDocument/2006/relationships/slideLayout" Target="../slideLayouts/slideLayout187.xml"/><Relationship Id="rId29" Type="http://schemas.openxmlformats.org/officeDocument/2006/relationships/slideLayout" Target="../slideLayouts/slideLayout210.xml"/><Relationship Id="rId7" Type="http://schemas.openxmlformats.org/officeDocument/2006/relationships/slideLayout" Target="../slideLayouts/slideLayout188.xml"/><Relationship Id="rId8" Type="http://schemas.openxmlformats.org/officeDocument/2006/relationships/slideLayout" Target="../slideLayouts/slideLayout189.xml"/><Relationship Id="rId31" Type="http://schemas.openxmlformats.org/officeDocument/2006/relationships/slideLayout" Target="../slideLayouts/slideLayout212.xml"/><Relationship Id="rId30" Type="http://schemas.openxmlformats.org/officeDocument/2006/relationships/slideLayout" Target="../slideLayouts/slideLayout211.xml"/><Relationship Id="rId11" Type="http://schemas.openxmlformats.org/officeDocument/2006/relationships/slideLayout" Target="../slideLayouts/slideLayout192.xml"/><Relationship Id="rId33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191.xml"/><Relationship Id="rId32" Type="http://schemas.openxmlformats.org/officeDocument/2006/relationships/slideLayout" Target="../slideLayouts/slideLayout213.xml"/><Relationship Id="rId13" Type="http://schemas.openxmlformats.org/officeDocument/2006/relationships/slideLayout" Target="../slideLayouts/slideLayout194.xml"/><Relationship Id="rId35" Type="http://schemas.openxmlformats.org/officeDocument/2006/relationships/theme" Target="../theme/theme2.xml"/><Relationship Id="rId12" Type="http://schemas.openxmlformats.org/officeDocument/2006/relationships/slideLayout" Target="../slideLayouts/slideLayout193.xml"/><Relationship Id="rId34" Type="http://schemas.openxmlformats.org/officeDocument/2006/relationships/slideLayout" Target="../slideLayouts/slideLayout215.xml"/><Relationship Id="rId15" Type="http://schemas.openxmlformats.org/officeDocument/2006/relationships/slideLayout" Target="../slideLayouts/slideLayout196.xml"/><Relationship Id="rId14" Type="http://schemas.openxmlformats.org/officeDocument/2006/relationships/slideLayout" Target="../slideLayouts/slideLayout195.xml"/><Relationship Id="rId17" Type="http://schemas.openxmlformats.org/officeDocument/2006/relationships/slideLayout" Target="../slideLayouts/slideLayout198.xml"/><Relationship Id="rId16" Type="http://schemas.openxmlformats.org/officeDocument/2006/relationships/slideLayout" Target="../slideLayouts/slideLayout197.xml"/><Relationship Id="rId19" Type="http://schemas.openxmlformats.org/officeDocument/2006/relationships/slideLayout" Target="../slideLayouts/slideLayout200.xml"/><Relationship Id="rId18" Type="http://schemas.openxmlformats.org/officeDocument/2006/relationships/slideLayout" Target="../slideLayouts/slideLayout1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noFill/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indent="-3175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indent="-3175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indent="-3175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indent="-3175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indent="-3175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indent="-3175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indent="-3175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indent="-3175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  <p:sldLayoutId id="2147483688" r:id="rId30"/>
    <p:sldLayoutId id="2147483689" r:id="rId31"/>
    <p:sldLayoutId id="2147483690" r:id="rId32"/>
    <p:sldLayoutId id="2147483691" r:id="rId33"/>
    <p:sldLayoutId id="2147483692" r:id="rId3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noFill/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9pPr>
          </a:lstStyle>
          <a:p/>
        </p:txBody>
      </p:sp>
      <p:sp>
        <p:nvSpPr>
          <p:cNvPr id="281" name="Google Shape;281;p4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indent="-3175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indent="-3175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indent="-3175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indent="-3175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indent="-3175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indent="-3175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indent="-3175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indent="-3175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/>
        </p:txBody>
      </p:sp>
      <p:sp>
        <p:nvSpPr>
          <p:cNvPr id="282" name="Google Shape;282;p4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  <p:sldLayoutId id="2147483724" r:id="rId32"/>
    <p:sldLayoutId id="2147483725" r:id="rId33"/>
    <p:sldLayoutId id="2147483726" r:id="rId3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noFill/>
      </p:bgPr>
    </p:bg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8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9pPr>
          </a:lstStyle>
          <a:p/>
        </p:txBody>
      </p:sp>
      <p:sp>
        <p:nvSpPr>
          <p:cNvPr id="510" name="Google Shape;510;p8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indent="-3175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indent="-3175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indent="-3175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indent="-3175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indent="-3175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indent="-3175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indent="-3175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indent="-3175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/>
        </p:txBody>
      </p:sp>
      <p:sp>
        <p:nvSpPr>
          <p:cNvPr id="511" name="Google Shape;511;p8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  <p:sldLayoutId id="2147483745" r:id="rId19"/>
    <p:sldLayoutId id="2147483746" r:id="rId20"/>
    <p:sldLayoutId id="2147483747" r:id="rId21"/>
    <p:sldLayoutId id="2147483748" r:id="rId22"/>
    <p:sldLayoutId id="2147483749" r:id="rId23"/>
    <p:sldLayoutId id="2147483750" r:id="rId24"/>
    <p:sldLayoutId id="2147483751" r:id="rId25"/>
    <p:sldLayoutId id="2147483752" r:id="rId26"/>
    <p:sldLayoutId id="2147483753" r:id="rId27"/>
    <p:sldLayoutId id="2147483754" r:id="rId28"/>
    <p:sldLayoutId id="2147483755" r:id="rId29"/>
    <p:sldLayoutId id="2147483756" r:id="rId30"/>
    <p:sldLayoutId id="2147483757" r:id="rId31"/>
    <p:sldLayoutId id="2147483758" r:id="rId32"/>
    <p:sldLayoutId id="2147483759" r:id="rId33"/>
    <p:sldLayoutId id="2147483760" r:id="rId3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noFill/>
      </p:bgPr>
    </p:bg>
    <p:spTree>
      <p:nvGrpSpPr>
        <p:cNvPr id="737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p1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9pPr>
          </a:lstStyle>
          <a:p/>
        </p:txBody>
      </p:sp>
      <p:sp>
        <p:nvSpPr>
          <p:cNvPr id="739" name="Google Shape;739;p1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indent="-3175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indent="-3175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indent="-3175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indent="-3175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indent="-3175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indent="-3175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indent="-3175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indent="-3175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/>
        </p:txBody>
      </p:sp>
      <p:sp>
        <p:nvSpPr>
          <p:cNvPr id="740" name="Google Shape;740;p1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  <p:sldLayoutId id="2147483780" r:id="rId20"/>
    <p:sldLayoutId id="2147483781" r:id="rId21"/>
    <p:sldLayoutId id="2147483782" r:id="rId22"/>
    <p:sldLayoutId id="2147483783" r:id="rId23"/>
    <p:sldLayoutId id="2147483784" r:id="rId24"/>
    <p:sldLayoutId id="2147483785" r:id="rId25"/>
    <p:sldLayoutId id="2147483786" r:id="rId26"/>
    <p:sldLayoutId id="2147483787" r:id="rId27"/>
    <p:sldLayoutId id="2147483788" r:id="rId28"/>
    <p:sldLayoutId id="2147483789" r:id="rId29"/>
    <p:sldLayoutId id="2147483790" r:id="rId30"/>
    <p:sldLayoutId id="2147483791" r:id="rId31"/>
    <p:sldLayoutId id="2147483792" r:id="rId32"/>
    <p:sldLayoutId id="2147483793" r:id="rId33"/>
    <p:sldLayoutId id="2147483794" r:id="rId3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noFill/>
      </p:bgPr>
    </p:bg>
    <p:spTree>
      <p:nvGrpSpPr>
        <p:cNvPr id="966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p1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9pPr>
          </a:lstStyle>
          <a:p/>
        </p:txBody>
      </p:sp>
      <p:sp>
        <p:nvSpPr>
          <p:cNvPr id="968" name="Google Shape;968;p15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indent="-3175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indent="-3175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indent="-3175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indent="-3175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indent="-3175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indent="-3175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indent="-3175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indent="-3175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/>
        </p:txBody>
      </p:sp>
      <p:sp>
        <p:nvSpPr>
          <p:cNvPr id="969" name="Google Shape;969;p15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08" r:id="rId14"/>
    <p:sldLayoutId id="2147483809" r:id="rId15"/>
    <p:sldLayoutId id="2147483810" r:id="rId16"/>
    <p:sldLayoutId id="2147483811" r:id="rId17"/>
    <p:sldLayoutId id="2147483812" r:id="rId18"/>
    <p:sldLayoutId id="2147483813" r:id="rId19"/>
    <p:sldLayoutId id="2147483814" r:id="rId20"/>
    <p:sldLayoutId id="2147483815" r:id="rId21"/>
    <p:sldLayoutId id="2147483816" r:id="rId22"/>
    <p:sldLayoutId id="2147483817" r:id="rId23"/>
    <p:sldLayoutId id="2147483818" r:id="rId24"/>
    <p:sldLayoutId id="2147483819" r:id="rId25"/>
    <p:sldLayoutId id="2147483820" r:id="rId26"/>
    <p:sldLayoutId id="2147483821" r:id="rId27"/>
    <p:sldLayoutId id="2147483822" r:id="rId28"/>
    <p:sldLayoutId id="2147483823" r:id="rId29"/>
    <p:sldLayoutId id="2147483824" r:id="rId30"/>
    <p:sldLayoutId id="2147483825" r:id="rId31"/>
    <p:sldLayoutId id="2147483826" r:id="rId32"/>
    <p:sldLayoutId id="2147483827" r:id="rId33"/>
    <p:sldLayoutId id="2147483828" r:id="rId3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noFill/>
      </p:bgPr>
    </p:bg>
    <p:spTree>
      <p:nvGrpSpPr>
        <p:cNvPr id="1195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Google Shape;1196;p18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lectrolize"/>
              <a:buNone/>
              <a:defRPr sz="35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defRPr>
            </a:lvl9pPr>
          </a:lstStyle>
          <a:p/>
        </p:txBody>
      </p:sp>
      <p:sp>
        <p:nvSpPr>
          <p:cNvPr id="1197" name="Google Shape;1197;p18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indent="-3175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indent="-3175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indent="-3175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indent="-3175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indent="-3175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indent="-3175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indent="-3175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indent="-3175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/>
        </p:txBody>
      </p:sp>
      <p:sp>
        <p:nvSpPr>
          <p:cNvPr id="1198" name="Google Shape;1198;p18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  <p:sldLayoutId id="2147483846" r:id="rId18"/>
    <p:sldLayoutId id="2147483847" r:id="rId19"/>
    <p:sldLayoutId id="2147483848" r:id="rId20"/>
    <p:sldLayoutId id="2147483849" r:id="rId21"/>
    <p:sldLayoutId id="2147483850" r:id="rId22"/>
    <p:sldLayoutId id="2147483851" r:id="rId23"/>
    <p:sldLayoutId id="2147483852" r:id="rId24"/>
    <p:sldLayoutId id="2147483853" r:id="rId25"/>
    <p:sldLayoutId id="2147483854" r:id="rId26"/>
    <p:sldLayoutId id="2147483855" r:id="rId27"/>
    <p:sldLayoutId id="2147483856" r:id="rId28"/>
    <p:sldLayoutId id="2147483857" r:id="rId29"/>
    <p:sldLayoutId id="2147483858" r:id="rId30"/>
    <p:sldLayoutId id="2147483859" r:id="rId31"/>
    <p:sldLayoutId id="2147483860" r:id="rId32"/>
    <p:sldLayoutId id="2147483861" r:id="rId33"/>
    <p:sldLayoutId id="2147483862" r:id="rId3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2.png"/><Relationship Id="rId4" Type="http://schemas.openxmlformats.org/officeDocument/2006/relationships/image" Target="../media/image4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1.png"/><Relationship Id="rId4" Type="http://schemas.openxmlformats.org/officeDocument/2006/relationships/image" Target="../media/image4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0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6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6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7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6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0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6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0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32.xml"/><Relationship Id="rId3" Type="http://schemas.openxmlformats.org/officeDocument/2006/relationships/hyperlink" Target="http://node.js/Express.js" TargetMode="Externa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8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0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53.png"/><Relationship Id="rId4" Type="http://schemas.openxmlformats.org/officeDocument/2006/relationships/image" Target="../media/image56.jp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0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0.xml"/><Relationship Id="rId2" Type="http://schemas.openxmlformats.org/officeDocument/2006/relationships/notesSlide" Target="../notesSlides/notesSlide37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5.png"/><Relationship Id="rId4" Type="http://schemas.openxmlformats.org/officeDocument/2006/relationships/image" Target="../media/image31.png"/><Relationship Id="rId9" Type="http://schemas.openxmlformats.org/officeDocument/2006/relationships/image" Target="../media/image55.png"/><Relationship Id="rId5" Type="http://schemas.openxmlformats.org/officeDocument/2006/relationships/image" Target="../media/image33.png"/><Relationship Id="rId6" Type="http://schemas.openxmlformats.org/officeDocument/2006/relationships/image" Target="../media/image57.png"/><Relationship Id="rId7" Type="http://schemas.openxmlformats.org/officeDocument/2006/relationships/image" Target="../media/image29.png"/><Relationship Id="rId8" Type="http://schemas.openxmlformats.org/officeDocument/2006/relationships/image" Target="../media/image4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5.png"/><Relationship Id="rId4" Type="http://schemas.openxmlformats.org/officeDocument/2006/relationships/image" Target="../media/image33.png"/><Relationship Id="rId5" Type="http://schemas.openxmlformats.org/officeDocument/2006/relationships/image" Target="../media/image57.png"/><Relationship Id="rId6" Type="http://schemas.openxmlformats.org/officeDocument/2006/relationships/image" Target="../media/image55.png"/><Relationship Id="rId7" Type="http://schemas.openxmlformats.org/officeDocument/2006/relationships/image" Target="../media/image3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7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8" name="Google Shape;1428;p223"/>
          <p:cNvSpPr txBox="1"/>
          <p:nvPr>
            <p:ph type="ctrTitle"/>
          </p:nvPr>
        </p:nvSpPr>
        <p:spPr>
          <a:xfrm>
            <a:off x="4358350" y="1133850"/>
            <a:ext cx="4098900" cy="151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>
                <a:solidFill>
                  <a:schemeClr val="dk1"/>
                </a:solidFill>
              </a:rPr>
              <a:t>PromptLibrary</a:t>
            </a:r>
            <a:endParaRPr sz="4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9" name="Google Shape;1429;p223"/>
          <p:cNvSpPr txBox="1"/>
          <p:nvPr>
            <p:ph idx="1" type="subTitle"/>
          </p:nvPr>
        </p:nvSpPr>
        <p:spPr>
          <a:xfrm>
            <a:off x="4402275" y="2190475"/>
            <a:ext cx="4098900" cy="24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Ryan Wang, Brandon Hoang, Daniel Shin, Gabriel Shin</a:t>
            </a:r>
            <a:endParaRPr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CS4624 - </a:t>
            </a:r>
            <a:r>
              <a:rPr lang="en" sz="1900"/>
              <a:t>Multimedia, Hypertext, and Information Access</a:t>
            </a:r>
            <a:endParaRPr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Dr. Edward A. Fox</a:t>
            </a:r>
            <a:endParaRPr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Virginia Tech @ Blacksburg, VA, 24061</a:t>
            </a:r>
            <a:endParaRPr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May 4th, 2024</a:t>
            </a:r>
            <a:endParaRPr sz="1900"/>
          </a:p>
        </p:txBody>
      </p:sp>
      <p:pic>
        <p:nvPicPr>
          <p:cNvPr id="1430" name="Google Shape;1430;p223"/>
          <p:cNvPicPr preferRelativeResize="0"/>
          <p:nvPr/>
        </p:nvPicPr>
        <p:blipFill rotWithShape="1">
          <a:blip r:embed="rId3">
            <a:alphaModFix/>
          </a:blip>
          <a:srcRect b="6005" l="13663" r="23252" t="5545"/>
          <a:stretch/>
        </p:blipFill>
        <p:spPr>
          <a:xfrm>
            <a:off x="758750" y="-125175"/>
            <a:ext cx="3190148" cy="4494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6" name="Shape 1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" name="Google Shape;1537;p232"/>
          <p:cNvSpPr txBox="1"/>
          <p:nvPr>
            <p:ph type="title"/>
          </p:nvPr>
        </p:nvSpPr>
        <p:spPr>
          <a:xfrm>
            <a:off x="1388100" y="1370725"/>
            <a:ext cx="66180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</a:t>
            </a:r>
            <a:r>
              <a:rPr lang="en"/>
              <a:t>end</a:t>
            </a:r>
            <a:endParaRPr/>
          </a:p>
        </p:txBody>
      </p:sp>
      <p:sp>
        <p:nvSpPr>
          <p:cNvPr id="1538" name="Google Shape;1538;p23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2" name="Shape 1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3" name="Google Shape;1543;p233"/>
          <p:cNvSpPr txBox="1"/>
          <p:nvPr>
            <p:ph type="title"/>
          </p:nvPr>
        </p:nvSpPr>
        <p:spPr>
          <a:xfrm>
            <a:off x="2616900" y="1080750"/>
            <a:ext cx="3910200" cy="47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Frontend</a:t>
            </a:r>
            <a:endParaRPr/>
          </a:p>
        </p:txBody>
      </p:sp>
      <p:sp>
        <p:nvSpPr>
          <p:cNvPr id="1544" name="Google Shape;1544;p233"/>
          <p:cNvSpPr txBox="1"/>
          <p:nvPr>
            <p:ph idx="1" type="body"/>
          </p:nvPr>
        </p:nvSpPr>
        <p:spPr>
          <a:xfrm>
            <a:off x="2062200" y="1614152"/>
            <a:ext cx="5019600" cy="272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/>
              <a:t>Overview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/>
              <a:t>Authentication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/>
              <a:t>Searching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/>
              <a:t>Prompt Export</a:t>
            </a:r>
            <a:endParaRPr sz="2400"/>
          </a:p>
        </p:txBody>
      </p:sp>
      <p:sp>
        <p:nvSpPr>
          <p:cNvPr id="1545" name="Google Shape;1545;p23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9" name="Shape 1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0" name="Google Shape;1550;p234"/>
          <p:cNvSpPr txBox="1"/>
          <p:nvPr>
            <p:ph type="title"/>
          </p:nvPr>
        </p:nvSpPr>
        <p:spPr>
          <a:xfrm>
            <a:off x="720000" y="521225"/>
            <a:ext cx="2566800" cy="276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Normal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Interaction Diagram</a:t>
            </a:r>
            <a:endParaRPr/>
          </a:p>
        </p:txBody>
      </p:sp>
      <p:pic>
        <p:nvPicPr>
          <p:cNvPr id="1551" name="Google Shape;1551;p234"/>
          <p:cNvPicPr preferRelativeResize="0"/>
          <p:nvPr/>
        </p:nvPicPr>
        <p:blipFill rotWithShape="1">
          <a:blip r:embed="rId3">
            <a:alphaModFix/>
          </a:blip>
          <a:srcRect b="2331" l="0" r="1156" t="2502"/>
          <a:stretch/>
        </p:blipFill>
        <p:spPr>
          <a:xfrm>
            <a:off x="3530091" y="0"/>
            <a:ext cx="4561808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52" name="Google Shape;1552;p23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6" name="Shape 1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7" name="Google Shape;1557;p23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58" name="Google Shape;1558;p2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27650"/>
            <a:ext cx="8839201" cy="4288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2" name="Shape 1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3" name="Google Shape;1563;p23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64" name="Google Shape;1564;p2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300" y="360877"/>
            <a:ext cx="9143999" cy="44217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8" name="Shape 1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9" name="Google Shape;1569;p2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75211"/>
            <a:ext cx="9143998" cy="3393077"/>
          </a:xfrm>
          <a:prstGeom prst="rect">
            <a:avLst/>
          </a:prstGeom>
          <a:noFill/>
          <a:ln>
            <a:noFill/>
          </a:ln>
        </p:spPr>
      </p:pic>
      <p:sp>
        <p:nvSpPr>
          <p:cNvPr id="1570" name="Google Shape;1570;p23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4" name="Shape 1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5" name="Google Shape;1575;p238"/>
          <p:cNvPicPr preferRelativeResize="0"/>
          <p:nvPr/>
        </p:nvPicPr>
        <p:blipFill rotWithShape="1">
          <a:blip r:embed="rId3">
            <a:alphaModFix/>
          </a:blip>
          <a:srcRect b="5255" l="11510" r="11239" t="13897"/>
          <a:stretch/>
        </p:blipFill>
        <p:spPr>
          <a:xfrm>
            <a:off x="28950" y="-2225"/>
            <a:ext cx="9086098" cy="4752075"/>
          </a:xfrm>
          <a:prstGeom prst="rect">
            <a:avLst/>
          </a:prstGeom>
          <a:noFill/>
          <a:ln>
            <a:noFill/>
          </a:ln>
        </p:spPr>
      </p:pic>
      <p:sp>
        <p:nvSpPr>
          <p:cNvPr id="1576" name="Google Shape;1576;p23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0" name="Shape 1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1" name="Google Shape;1581;p23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82" name="Google Shape;1582;p2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36875"/>
            <a:ext cx="8839201" cy="42697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6" name="Shape 1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" name="Google Shape;1587;p24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88" name="Google Shape;1588;p2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39100"/>
            <a:ext cx="8839202" cy="42652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2" name="Shape 1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3" name="Google Shape;1593;p2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78679"/>
            <a:ext cx="9144000" cy="3386141"/>
          </a:xfrm>
          <a:prstGeom prst="rect">
            <a:avLst/>
          </a:prstGeom>
          <a:noFill/>
          <a:ln>
            <a:noFill/>
          </a:ln>
        </p:spPr>
      </p:pic>
      <p:sp>
        <p:nvSpPr>
          <p:cNvPr id="1594" name="Google Shape;1594;p24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4" name="Shape 1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" name="Google Shape;1435;p224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</a:t>
            </a:r>
            <a:r>
              <a:rPr lang="en"/>
              <a:t>ontents</a:t>
            </a:r>
            <a:endParaRPr/>
          </a:p>
        </p:txBody>
      </p:sp>
      <p:sp>
        <p:nvSpPr>
          <p:cNvPr id="1436" name="Google Shape;1436;p224"/>
          <p:cNvSpPr txBox="1"/>
          <p:nvPr/>
        </p:nvSpPr>
        <p:spPr>
          <a:xfrm>
            <a:off x="1173600" y="1277425"/>
            <a:ext cx="6796800" cy="29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lectrolize"/>
              <a:buChar char="●"/>
            </a:pPr>
            <a:r>
              <a:rPr b="1" lang="en" sz="24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Recap</a:t>
            </a:r>
            <a:endParaRPr b="1" sz="24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lectrolize"/>
              <a:buChar char="●"/>
            </a:pPr>
            <a:r>
              <a:rPr b="1" lang="en" sz="24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Design and Implementation</a:t>
            </a:r>
            <a:endParaRPr b="1" sz="24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lectrolize"/>
              <a:buChar char="○"/>
            </a:pPr>
            <a:r>
              <a:rPr b="1" lang="en" sz="24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Frontend</a:t>
            </a:r>
            <a:endParaRPr b="1" sz="24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lectrolize"/>
              <a:buChar char="○"/>
            </a:pPr>
            <a:r>
              <a:rPr b="1" lang="en" sz="24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Backend</a:t>
            </a:r>
            <a:endParaRPr b="1" sz="24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lectrolize"/>
              <a:buChar char="●"/>
            </a:pPr>
            <a:r>
              <a:rPr b="1" lang="en" sz="24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Issues</a:t>
            </a:r>
            <a:endParaRPr b="1" sz="24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lectrolize"/>
              <a:buChar char="●"/>
            </a:pPr>
            <a:r>
              <a:rPr b="1" lang="en" sz="24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Plans</a:t>
            </a:r>
            <a:endParaRPr b="1" sz="24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lectrolize"/>
              <a:buChar char="●"/>
            </a:pPr>
            <a:r>
              <a:rPr b="1" lang="en" sz="24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Acknowledgements</a:t>
            </a:r>
            <a:endParaRPr b="1" sz="24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lectrolize"/>
              <a:buChar char="●"/>
            </a:pPr>
            <a:r>
              <a:rPr b="1" lang="en" sz="2400">
                <a:solidFill>
                  <a:schemeClr val="dk1"/>
                </a:solidFill>
                <a:latin typeface="Electrolize"/>
                <a:ea typeface="Electrolize"/>
                <a:cs typeface="Electrolize"/>
                <a:sym typeface="Electrolize"/>
              </a:rPr>
              <a:t>References</a:t>
            </a:r>
            <a:endParaRPr b="1" sz="2400">
              <a:solidFill>
                <a:schemeClr val="dk1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1437" name="Google Shape;1437;p2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8" name="Shape 1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9" name="Google Shape;1599;p242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</a:t>
            </a:r>
            <a:endParaRPr/>
          </a:p>
        </p:txBody>
      </p:sp>
      <p:sp>
        <p:nvSpPr>
          <p:cNvPr id="1600" name="Google Shape;1600;p242"/>
          <p:cNvSpPr txBox="1"/>
          <p:nvPr/>
        </p:nvSpPr>
        <p:spPr>
          <a:xfrm>
            <a:off x="482425" y="1276125"/>
            <a:ext cx="4190400" cy="3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Normal users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Google accounts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Handled by Firebase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Administrators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Preset accounts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Handled in backend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1601" name="Google Shape;1601;p2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1200" y="123825"/>
            <a:ext cx="3009900" cy="244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2" name="Google Shape;1602;p2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7200" y="2677150"/>
            <a:ext cx="2817904" cy="214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3" name="Google Shape;1603;p24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7" name="Shape 1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" name="Google Shape;1608;p243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Searching</a:t>
            </a:r>
            <a:endParaRPr/>
          </a:p>
        </p:txBody>
      </p:sp>
      <p:sp>
        <p:nvSpPr>
          <p:cNvPr id="1609" name="Google Shape;1609;p243"/>
          <p:cNvSpPr txBox="1"/>
          <p:nvPr/>
        </p:nvSpPr>
        <p:spPr>
          <a:xfrm>
            <a:off x="482425" y="1276125"/>
            <a:ext cx="3938400" cy="35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Search by text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Contains keyword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Search by tag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Has queried tags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Search by text and tag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1610" name="Google Shape;1610;p2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29350" y="1014075"/>
            <a:ext cx="4609475" cy="3037191"/>
          </a:xfrm>
          <a:prstGeom prst="rect">
            <a:avLst/>
          </a:prstGeom>
          <a:noFill/>
          <a:ln>
            <a:noFill/>
          </a:ln>
        </p:spPr>
      </p:pic>
      <p:sp>
        <p:nvSpPr>
          <p:cNvPr id="1611" name="Google Shape;1611;p24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5" name="Shape 1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6" name="Google Shape;1616;p244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Prompt Export</a:t>
            </a:r>
            <a:endParaRPr/>
          </a:p>
        </p:txBody>
      </p:sp>
      <p:sp>
        <p:nvSpPr>
          <p:cNvPr id="1617" name="Google Shape;1617;p244"/>
          <p:cNvSpPr txBox="1"/>
          <p:nvPr/>
        </p:nvSpPr>
        <p:spPr>
          <a:xfrm>
            <a:off x="482425" y="1276125"/>
            <a:ext cx="4052100" cy="18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Export the </a:t>
            </a: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selected prompts into a JSON file 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Export all by default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1618" name="Google Shape;1618;p2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9938" y="3239150"/>
            <a:ext cx="6444123" cy="185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9" name="Google Shape;1619;p2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4525" y="1047525"/>
            <a:ext cx="4371975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0" name="Google Shape;1620;p24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4" name="Shape 1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5" name="Google Shape;1625;p245"/>
          <p:cNvSpPr txBox="1"/>
          <p:nvPr>
            <p:ph type="title"/>
          </p:nvPr>
        </p:nvSpPr>
        <p:spPr>
          <a:xfrm>
            <a:off x="1388100" y="1370725"/>
            <a:ext cx="66180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Backend</a:t>
            </a:r>
            <a:endParaRPr/>
          </a:p>
        </p:txBody>
      </p:sp>
      <p:sp>
        <p:nvSpPr>
          <p:cNvPr id="1626" name="Google Shape;1626;p24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0" name="Shape 1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1" name="Google Shape;1631;p246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Backend </a:t>
            </a:r>
            <a:endParaRPr/>
          </a:p>
        </p:txBody>
      </p:sp>
      <p:sp>
        <p:nvSpPr>
          <p:cNvPr id="1632" name="Google Shape;1632;p246"/>
          <p:cNvSpPr txBox="1"/>
          <p:nvPr>
            <p:ph idx="4294967295" type="body"/>
          </p:nvPr>
        </p:nvSpPr>
        <p:spPr>
          <a:xfrm>
            <a:off x="662200" y="1293725"/>
            <a:ext cx="5563200" cy="30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Basic CRUD operations for each table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Export prompts feature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Tag search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Full text search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Administrator account creation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Basic cybersecurity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Deployment</a:t>
            </a:r>
            <a:endParaRPr sz="2400"/>
          </a:p>
        </p:txBody>
      </p:sp>
      <p:sp>
        <p:nvSpPr>
          <p:cNvPr id="1633" name="Google Shape;1633;p24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7" name="Shape 1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" name="Google Shape;1638;p247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</a:t>
            </a:r>
            <a:r>
              <a:rPr lang="en"/>
              <a:t>end</a:t>
            </a:r>
            <a:endParaRPr/>
          </a:p>
        </p:txBody>
      </p:sp>
      <p:sp>
        <p:nvSpPr>
          <p:cNvPr id="1639" name="Google Shape;1639;p247"/>
          <p:cNvSpPr txBox="1"/>
          <p:nvPr/>
        </p:nvSpPr>
        <p:spPr>
          <a:xfrm>
            <a:off x="2136450" y="4681800"/>
            <a:ext cx="48711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Entity Relationship diagram for the PromptLibrary database.</a:t>
            </a:r>
            <a:endParaRPr b="1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1640" name="Google Shape;1640;p247"/>
          <p:cNvPicPr preferRelativeResize="0"/>
          <p:nvPr/>
        </p:nvPicPr>
        <p:blipFill rotWithShape="1">
          <a:blip r:embed="rId3">
            <a:alphaModFix/>
          </a:blip>
          <a:srcRect b="0" l="1430" r="25560" t="0"/>
          <a:stretch/>
        </p:blipFill>
        <p:spPr>
          <a:xfrm>
            <a:off x="173375" y="394950"/>
            <a:ext cx="8797252" cy="4518326"/>
          </a:xfrm>
          <a:prstGeom prst="rect">
            <a:avLst/>
          </a:prstGeom>
          <a:noFill/>
          <a:ln>
            <a:noFill/>
          </a:ln>
        </p:spPr>
      </p:pic>
      <p:sp>
        <p:nvSpPr>
          <p:cNvPr id="1641" name="Google Shape;1641;p24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5" name="Shape 1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6" name="Google Shape;1646;p248"/>
          <p:cNvSpPr txBox="1"/>
          <p:nvPr/>
        </p:nvSpPr>
        <p:spPr>
          <a:xfrm>
            <a:off x="2644375" y="4732350"/>
            <a:ext cx="39873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Relational Table for the PromptLibrary database.</a:t>
            </a:r>
            <a:endParaRPr b="1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1647" name="Google Shape;1647;p248"/>
          <p:cNvPicPr preferRelativeResize="0"/>
          <p:nvPr/>
        </p:nvPicPr>
        <p:blipFill rotWithShape="1">
          <a:blip r:embed="rId3">
            <a:alphaModFix/>
          </a:blip>
          <a:srcRect b="0" l="0" r="0" t="19074"/>
          <a:stretch/>
        </p:blipFill>
        <p:spPr>
          <a:xfrm>
            <a:off x="65700" y="308725"/>
            <a:ext cx="9144000" cy="4061961"/>
          </a:xfrm>
          <a:prstGeom prst="rect">
            <a:avLst/>
          </a:prstGeom>
          <a:noFill/>
          <a:ln>
            <a:noFill/>
          </a:ln>
        </p:spPr>
      </p:pic>
      <p:sp>
        <p:nvSpPr>
          <p:cNvPr id="1648" name="Google Shape;1648;p24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2" name="Shape 1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3" name="Google Shape;1653;p249"/>
          <p:cNvSpPr txBox="1"/>
          <p:nvPr>
            <p:ph type="title"/>
          </p:nvPr>
        </p:nvSpPr>
        <p:spPr>
          <a:xfrm>
            <a:off x="720000" y="2164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Basic CRUD and Search</a:t>
            </a:r>
            <a:endParaRPr/>
          </a:p>
        </p:txBody>
      </p:sp>
      <p:sp>
        <p:nvSpPr>
          <p:cNvPr id="1654" name="Google Shape;1654;p249"/>
          <p:cNvSpPr txBox="1"/>
          <p:nvPr/>
        </p:nvSpPr>
        <p:spPr>
          <a:xfrm>
            <a:off x="720000" y="1036100"/>
            <a:ext cx="4650300" cy="4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CRUD Operations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POST, GET, PATCH, DELETE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Search: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Tag search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Full text search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Export:	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Large POST request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Doesn’t cache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1655" name="Google Shape;1655;p2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4125" y="1020888"/>
            <a:ext cx="3101725" cy="3101725"/>
          </a:xfrm>
          <a:prstGeom prst="rect">
            <a:avLst/>
          </a:prstGeom>
          <a:noFill/>
          <a:ln>
            <a:noFill/>
          </a:ln>
        </p:spPr>
      </p:pic>
      <p:sp>
        <p:nvSpPr>
          <p:cNvPr id="1656" name="Google Shape;1656;p24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0" name="Shape 1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1" name="Google Shape;1661;p250"/>
          <p:cNvSpPr txBox="1"/>
          <p:nvPr>
            <p:ph type="title"/>
          </p:nvPr>
        </p:nvSpPr>
        <p:spPr>
          <a:xfrm>
            <a:off x="720000" y="387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Full Text Search</a:t>
            </a:r>
            <a:endParaRPr/>
          </a:p>
        </p:txBody>
      </p:sp>
      <p:pic>
        <p:nvPicPr>
          <p:cNvPr id="1662" name="Google Shape;1662;p2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250" y="857250"/>
            <a:ext cx="8191500" cy="4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1663" name="Google Shape;1663;p25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7" name="Shape 1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8" name="Google Shape;1668;p251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Administrator</a:t>
            </a:r>
            <a:r>
              <a:rPr lang="en"/>
              <a:t> and </a:t>
            </a:r>
            <a:r>
              <a:rPr lang="en"/>
              <a:t>Cybersecurity</a:t>
            </a:r>
            <a:endParaRPr/>
          </a:p>
        </p:txBody>
      </p:sp>
      <p:sp>
        <p:nvSpPr>
          <p:cNvPr id="1669" name="Google Shape;1669;p251"/>
          <p:cNvSpPr txBox="1"/>
          <p:nvPr/>
        </p:nvSpPr>
        <p:spPr>
          <a:xfrm>
            <a:off x="720000" y="1382850"/>
            <a:ext cx="8010000" cy="31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Admin Account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Basic table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Manually created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Hashed: Argon2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Cybersecurity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SQL Injection protection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Ransomware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grpSp>
        <p:nvGrpSpPr>
          <p:cNvPr id="1670" name="Google Shape;1670;p251"/>
          <p:cNvGrpSpPr/>
          <p:nvPr/>
        </p:nvGrpSpPr>
        <p:grpSpPr>
          <a:xfrm>
            <a:off x="5973516" y="1630866"/>
            <a:ext cx="2374288" cy="2439759"/>
            <a:chOff x="7562766" y="1514864"/>
            <a:chExt cx="327059" cy="360192"/>
          </a:xfrm>
        </p:grpSpPr>
        <p:sp>
          <p:nvSpPr>
            <p:cNvPr id="1671" name="Google Shape;1671;p251"/>
            <p:cNvSpPr/>
            <p:nvPr/>
          </p:nvSpPr>
          <p:spPr>
            <a:xfrm>
              <a:off x="7662418" y="1600289"/>
              <a:ext cx="127724" cy="165248"/>
            </a:xfrm>
            <a:custGeom>
              <a:rect b="b" l="l" r="r" t="t"/>
              <a:pathLst>
                <a:path extrusionOk="0" h="5192" w="4013">
                  <a:moveTo>
                    <a:pt x="2001" y="334"/>
                  </a:moveTo>
                  <a:cubicBezTo>
                    <a:pt x="2298" y="334"/>
                    <a:pt x="2548" y="513"/>
                    <a:pt x="2656" y="763"/>
                  </a:cubicBezTo>
                  <a:cubicBezTo>
                    <a:pt x="2679" y="846"/>
                    <a:pt x="2715" y="941"/>
                    <a:pt x="2715" y="1049"/>
                  </a:cubicBezTo>
                  <a:lnTo>
                    <a:pt x="2715" y="1227"/>
                  </a:lnTo>
                  <a:cubicBezTo>
                    <a:pt x="2441" y="1132"/>
                    <a:pt x="2322" y="846"/>
                    <a:pt x="2322" y="834"/>
                  </a:cubicBezTo>
                  <a:cubicBezTo>
                    <a:pt x="2298" y="775"/>
                    <a:pt x="2251" y="727"/>
                    <a:pt x="2179" y="727"/>
                  </a:cubicBezTo>
                  <a:cubicBezTo>
                    <a:pt x="2120" y="727"/>
                    <a:pt x="2060" y="763"/>
                    <a:pt x="2013" y="822"/>
                  </a:cubicBezTo>
                  <a:cubicBezTo>
                    <a:pt x="2013" y="822"/>
                    <a:pt x="1822" y="1180"/>
                    <a:pt x="1286" y="1239"/>
                  </a:cubicBezTo>
                  <a:lnTo>
                    <a:pt x="1286" y="1025"/>
                  </a:lnTo>
                  <a:cubicBezTo>
                    <a:pt x="1298" y="941"/>
                    <a:pt x="1310" y="846"/>
                    <a:pt x="1346" y="763"/>
                  </a:cubicBezTo>
                  <a:cubicBezTo>
                    <a:pt x="1453" y="513"/>
                    <a:pt x="1703" y="334"/>
                    <a:pt x="2001" y="334"/>
                  </a:cubicBezTo>
                  <a:close/>
                  <a:moveTo>
                    <a:pt x="2167" y="1180"/>
                  </a:moveTo>
                  <a:cubicBezTo>
                    <a:pt x="2263" y="1322"/>
                    <a:pt x="2465" y="1501"/>
                    <a:pt x="2727" y="1549"/>
                  </a:cubicBezTo>
                  <a:lnTo>
                    <a:pt x="2727" y="1775"/>
                  </a:lnTo>
                  <a:cubicBezTo>
                    <a:pt x="2727" y="2156"/>
                    <a:pt x="2429" y="2465"/>
                    <a:pt x="2048" y="2489"/>
                  </a:cubicBezTo>
                  <a:lnTo>
                    <a:pt x="1989" y="2489"/>
                  </a:lnTo>
                  <a:cubicBezTo>
                    <a:pt x="1596" y="2489"/>
                    <a:pt x="1298" y="2180"/>
                    <a:pt x="1298" y="1787"/>
                  </a:cubicBezTo>
                  <a:lnTo>
                    <a:pt x="1298" y="1561"/>
                  </a:lnTo>
                  <a:cubicBezTo>
                    <a:pt x="1727" y="1525"/>
                    <a:pt x="2001" y="1346"/>
                    <a:pt x="2167" y="1180"/>
                  </a:cubicBezTo>
                  <a:close/>
                  <a:moveTo>
                    <a:pt x="2215" y="2846"/>
                  </a:moveTo>
                  <a:lnTo>
                    <a:pt x="2132" y="3025"/>
                  </a:lnTo>
                  <a:lnTo>
                    <a:pt x="1906" y="3025"/>
                  </a:lnTo>
                  <a:lnTo>
                    <a:pt x="1810" y="2846"/>
                  </a:lnTo>
                  <a:close/>
                  <a:moveTo>
                    <a:pt x="2084" y="3347"/>
                  </a:moveTo>
                  <a:lnTo>
                    <a:pt x="2287" y="4180"/>
                  </a:lnTo>
                  <a:lnTo>
                    <a:pt x="2013" y="4442"/>
                  </a:lnTo>
                  <a:lnTo>
                    <a:pt x="1751" y="4180"/>
                  </a:lnTo>
                  <a:lnTo>
                    <a:pt x="1929" y="3347"/>
                  </a:lnTo>
                  <a:close/>
                  <a:moveTo>
                    <a:pt x="2572" y="2918"/>
                  </a:moveTo>
                  <a:cubicBezTo>
                    <a:pt x="2810" y="2989"/>
                    <a:pt x="3025" y="3120"/>
                    <a:pt x="3215" y="3311"/>
                  </a:cubicBezTo>
                  <a:cubicBezTo>
                    <a:pt x="3549" y="3620"/>
                    <a:pt x="3727" y="4025"/>
                    <a:pt x="3727" y="4442"/>
                  </a:cubicBezTo>
                  <a:lnTo>
                    <a:pt x="3668" y="4859"/>
                  </a:lnTo>
                  <a:lnTo>
                    <a:pt x="334" y="4859"/>
                  </a:lnTo>
                  <a:lnTo>
                    <a:pt x="334" y="4442"/>
                  </a:lnTo>
                  <a:cubicBezTo>
                    <a:pt x="334" y="4025"/>
                    <a:pt x="513" y="3620"/>
                    <a:pt x="834" y="3311"/>
                  </a:cubicBezTo>
                  <a:cubicBezTo>
                    <a:pt x="1013" y="3132"/>
                    <a:pt x="1239" y="2989"/>
                    <a:pt x="1477" y="2918"/>
                  </a:cubicBezTo>
                  <a:lnTo>
                    <a:pt x="1632" y="3204"/>
                  </a:lnTo>
                  <a:lnTo>
                    <a:pt x="1405" y="4192"/>
                  </a:lnTo>
                  <a:cubicBezTo>
                    <a:pt x="1394" y="4251"/>
                    <a:pt x="1405" y="4311"/>
                    <a:pt x="1453" y="4359"/>
                  </a:cubicBezTo>
                  <a:lnTo>
                    <a:pt x="1906" y="4775"/>
                  </a:lnTo>
                  <a:cubicBezTo>
                    <a:pt x="1941" y="4811"/>
                    <a:pt x="1989" y="4823"/>
                    <a:pt x="2025" y="4823"/>
                  </a:cubicBezTo>
                  <a:cubicBezTo>
                    <a:pt x="2072" y="4823"/>
                    <a:pt x="2096" y="4811"/>
                    <a:pt x="2144" y="4775"/>
                  </a:cubicBezTo>
                  <a:lnTo>
                    <a:pt x="2608" y="4359"/>
                  </a:lnTo>
                  <a:cubicBezTo>
                    <a:pt x="2656" y="4311"/>
                    <a:pt x="2668" y="4251"/>
                    <a:pt x="2656" y="4192"/>
                  </a:cubicBezTo>
                  <a:lnTo>
                    <a:pt x="2429" y="3204"/>
                  </a:lnTo>
                  <a:lnTo>
                    <a:pt x="2572" y="2918"/>
                  </a:lnTo>
                  <a:close/>
                  <a:moveTo>
                    <a:pt x="2001" y="1"/>
                  </a:moveTo>
                  <a:cubicBezTo>
                    <a:pt x="1417" y="1"/>
                    <a:pt x="953" y="465"/>
                    <a:pt x="953" y="1049"/>
                  </a:cubicBezTo>
                  <a:lnTo>
                    <a:pt x="953" y="1418"/>
                  </a:lnTo>
                  <a:lnTo>
                    <a:pt x="953" y="1787"/>
                  </a:lnTo>
                  <a:cubicBezTo>
                    <a:pt x="953" y="2120"/>
                    <a:pt x="1120" y="2418"/>
                    <a:pt x="1358" y="2608"/>
                  </a:cubicBezTo>
                  <a:cubicBezTo>
                    <a:pt x="572" y="2870"/>
                    <a:pt x="1" y="3608"/>
                    <a:pt x="1" y="4442"/>
                  </a:cubicBezTo>
                  <a:lnTo>
                    <a:pt x="1" y="5037"/>
                  </a:lnTo>
                  <a:cubicBezTo>
                    <a:pt x="1" y="5121"/>
                    <a:pt x="84" y="5192"/>
                    <a:pt x="167" y="5192"/>
                  </a:cubicBezTo>
                  <a:lnTo>
                    <a:pt x="3834" y="5192"/>
                  </a:lnTo>
                  <a:cubicBezTo>
                    <a:pt x="3918" y="5192"/>
                    <a:pt x="3989" y="5121"/>
                    <a:pt x="3989" y="5037"/>
                  </a:cubicBezTo>
                  <a:lnTo>
                    <a:pt x="3989" y="4442"/>
                  </a:lnTo>
                  <a:cubicBezTo>
                    <a:pt x="4013" y="3620"/>
                    <a:pt x="3430" y="2882"/>
                    <a:pt x="2644" y="2608"/>
                  </a:cubicBezTo>
                  <a:cubicBezTo>
                    <a:pt x="2882" y="2418"/>
                    <a:pt x="3037" y="2120"/>
                    <a:pt x="3037" y="1787"/>
                  </a:cubicBezTo>
                  <a:lnTo>
                    <a:pt x="3037" y="1418"/>
                  </a:lnTo>
                  <a:lnTo>
                    <a:pt x="3037" y="1049"/>
                  </a:lnTo>
                  <a:cubicBezTo>
                    <a:pt x="3037" y="465"/>
                    <a:pt x="2584" y="1"/>
                    <a:pt x="20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183550" lIns="183550" spcFirstLastPara="1" rIns="183550" wrap="square" tIns="1835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2" name="Google Shape;1672;p251"/>
            <p:cNvSpPr/>
            <p:nvPr/>
          </p:nvSpPr>
          <p:spPr>
            <a:xfrm>
              <a:off x="7599527" y="1548951"/>
              <a:ext cx="258853" cy="154841"/>
            </a:xfrm>
            <a:custGeom>
              <a:rect b="b" l="l" r="r" t="t"/>
              <a:pathLst>
                <a:path extrusionOk="0" h="4865" w="8133">
                  <a:moveTo>
                    <a:pt x="3974" y="1"/>
                  </a:moveTo>
                  <a:cubicBezTo>
                    <a:pt x="3947" y="1"/>
                    <a:pt x="3923" y="7"/>
                    <a:pt x="3905" y="18"/>
                  </a:cubicBezTo>
                  <a:cubicBezTo>
                    <a:pt x="3882" y="42"/>
                    <a:pt x="1798" y="1269"/>
                    <a:pt x="238" y="1269"/>
                  </a:cubicBezTo>
                  <a:cubicBezTo>
                    <a:pt x="167" y="1269"/>
                    <a:pt x="95" y="1328"/>
                    <a:pt x="72" y="1411"/>
                  </a:cubicBezTo>
                  <a:cubicBezTo>
                    <a:pt x="72" y="1423"/>
                    <a:pt x="0" y="1912"/>
                    <a:pt x="0" y="2662"/>
                  </a:cubicBezTo>
                  <a:cubicBezTo>
                    <a:pt x="0" y="2745"/>
                    <a:pt x="72" y="2816"/>
                    <a:pt x="167" y="2816"/>
                  </a:cubicBezTo>
                  <a:cubicBezTo>
                    <a:pt x="250" y="2816"/>
                    <a:pt x="333" y="2745"/>
                    <a:pt x="333" y="2662"/>
                  </a:cubicBezTo>
                  <a:cubicBezTo>
                    <a:pt x="333" y="2162"/>
                    <a:pt x="357" y="1781"/>
                    <a:pt x="393" y="1590"/>
                  </a:cubicBezTo>
                  <a:cubicBezTo>
                    <a:pt x="1060" y="1554"/>
                    <a:pt x="1857" y="1352"/>
                    <a:pt x="2786" y="947"/>
                  </a:cubicBezTo>
                  <a:cubicBezTo>
                    <a:pt x="3346" y="697"/>
                    <a:pt x="3798" y="459"/>
                    <a:pt x="3977" y="352"/>
                  </a:cubicBezTo>
                  <a:cubicBezTo>
                    <a:pt x="4155" y="459"/>
                    <a:pt x="4596" y="697"/>
                    <a:pt x="5167" y="947"/>
                  </a:cubicBezTo>
                  <a:cubicBezTo>
                    <a:pt x="6084" y="1352"/>
                    <a:pt x="6894" y="1566"/>
                    <a:pt x="7561" y="1590"/>
                  </a:cubicBezTo>
                  <a:cubicBezTo>
                    <a:pt x="7608" y="2007"/>
                    <a:pt x="7715" y="3281"/>
                    <a:pt x="7394" y="4662"/>
                  </a:cubicBezTo>
                  <a:cubicBezTo>
                    <a:pt x="7382" y="4757"/>
                    <a:pt x="7430" y="4840"/>
                    <a:pt x="7513" y="4864"/>
                  </a:cubicBezTo>
                  <a:lnTo>
                    <a:pt x="7549" y="4864"/>
                  </a:lnTo>
                  <a:cubicBezTo>
                    <a:pt x="7620" y="4864"/>
                    <a:pt x="7692" y="4805"/>
                    <a:pt x="7715" y="4721"/>
                  </a:cubicBezTo>
                  <a:cubicBezTo>
                    <a:pt x="8132" y="3007"/>
                    <a:pt x="7894" y="1483"/>
                    <a:pt x="7894" y="1411"/>
                  </a:cubicBezTo>
                  <a:cubicBezTo>
                    <a:pt x="7870" y="1328"/>
                    <a:pt x="7799" y="1269"/>
                    <a:pt x="7727" y="1269"/>
                  </a:cubicBezTo>
                  <a:cubicBezTo>
                    <a:pt x="6168" y="1269"/>
                    <a:pt x="4096" y="42"/>
                    <a:pt x="4060" y="18"/>
                  </a:cubicBezTo>
                  <a:cubicBezTo>
                    <a:pt x="4030" y="7"/>
                    <a:pt x="4001" y="1"/>
                    <a:pt x="39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183550" lIns="183550" spcFirstLastPara="1" rIns="183550" wrap="square" tIns="1835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3" name="Google Shape;1673;p251"/>
            <p:cNvSpPr/>
            <p:nvPr/>
          </p:nvSpPr>
          <p:spPr>
            <a:xfrm>
              <a:off x="7599909" y="1648380"/>
              <a:ext cx="242175" cy="190679"/>
            </a:xfrm>
            <a:custGeom>
              <a:rect b="b" l="l" r="r" t="t"/>
              <a:pathLst>
                <a:path extrusionOk="0" h="5991" w="7609">
                  <a:moveTo>
                    <a:pt x="185" y="1"/>
                  </a:moveTo>
                  <a:cubicBezTo>
                    <a:pt x="179" y="1"/>
                    <a:pt x="173" y="1"/>
                    <a:pt x="167" y="2"/>
                  </a:cubicBezTo>
                  <a:cubicBezTo>
                    <a:pt x="71" y="2"/>
                    <a:pt x="0" y="97"/>
                    <a:pt x="12" y="181"/>
                  </a:cubicBezTo>
                  <a:cubicBezTo>
                    <a:pt x="95" y="1419"/>
                    <a:pt x="369" y="2502"/>
                    <a:pt x="869" y="3419"/>
                  </a:cubicBezTo>
                  <a:cubicBezTo>
                    <a:pt x="1536" y="4669"/>
                    <a:pt x="2560" y="5526"/>
                    <a:pt x="3929" y="5979"/>
                  </a:cubicBezTo>
                  <a:cubicBezTo>
                    <a:pt x="3941" y="5979"/>
                    <a:pt x="3965" y="5991"/>
                    <a:pt x="3989" y="5991"/>
                  </a:cubicBezTo>
                  <a:cubicBezTo>
                    <a:pt x="4001" y="5991"/>
                    <a:pt x="4024" y="5991"/>
                    <a:pt x="4048" y="5979"/>
                  </a:cubicBezTo>
                  <a:cubicBezTo>
                    <a:pt x="4941" y="5681"/>
                    <a:pt x="5691" y="5217"/>
                    <a:pt x="6287" y="4574"/>
                  </a:cubicBezTo>
                  <a:cubicBezTo>
                    <a:pt x="6882" y="3931"/>
                    <a:pt x="7322" y="3133"/>
                    <a:pt x="7608" y="2181"/>
                  </a:cubicBezTo>
                  <a:cubicBezTo>
                    <a:pt x="7608" y="2097"/>
                    <a:pt x="7560" y="2002"/>
                    <a:pt x="7477" y="1966"/>
                  </a:cubicBezTo>
                  <a:cubicBezTo>
                    <a:pt x="7463" y="1963"/>
                    <a:pt x="7448" y="1961"/>
                    <a:pt x="7434" y="1961"/>
                  </a:cubicBezTo>
                  <a:cubicBezTo>
                    <a:pt x="7358" y="1961"/>
                    <a:pt x="7293" y="2013"/>
                    <a:pt x="7263" y="2074"/>
                  </a:cubicBezTo>
                  <a:cubicBezTo>
                    <a:pt x="7001" y="2990"/>
                    <a:pt x="6560" y="3741"/>
                    <a:pt x="6013" y="4336"/>
                  </a:cubicBezTo>
                  <a:cubicBezTo>
                    <a:pt x="5465" y="4919"/>
                    <a:pt x="4774" y="5348"/>
                    <a:pt x="3977" y="5634"/>
                  </a:cubicBezTo>
                  <a:cubicBezTo>
                    <a:pt x="2727" y="5205"/>
                    <a:pt x="1774" y="4395"/>
                    <a:pt x="1143" y="3252"/>
                  </a:cubicBezTo>
                  <a:cubicBezTo>
                    <a:pt x="691" y="2383"/>
                    <a:pt x="417" y="1347"/>
                    <a:pt x="345" y="157"/>
                  </a:cubicBezTo>
                  <a:cubicBezTo>
                    <a:pt x="345" y="68"/>
                    <a:pt x="263" y="1"/>
                    <a:pt x="18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183550" lIns="183550" spcFirstLastPara="1" rIns="183550" wrap="square" tIns="1835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4" name="Google Shape;1674;p251"/>
            <p:cNvSpPr/>
            <p:nvPr/>
          </p:nvSpPr>
          <p:spPr>
            <a:xfrm>
              <a:off x="7562766" y="1514864"/>
              <a:ext cx="327059" cy="360192"/>
            </a:xfrm>
            <a:custGeom>
              <a:rect b="b" l="l" r="r" t="t"/>
              <a:pathLst>
                <a:path extrusionOk="0" h="11317" w="10276">
                  <a:moveTo>
                    <a:pt x="5132" y="363"/>
                  </a:moveTo>
                  <a:cubicBezTo>
                    <a:pt x="5334" y="482"/>
                    <a:pt x="5906" y="792"/>
                    <a:pt x="6644" y="1125"/>
                  </a:cubicBezTo>
                  <a:cubicBezTo>
                    <a:pt x="7823" y="1625"/>
                    <a:pt x="8835" y="1899"/>
                    <a:pt x="9668" y="1923"/>
                  </a:cubicBezTo>
                  <a:cubicBezTo>
                    <a:pt x="9728" y="2375"/>
                    <a:pt x="9882" y="3947"/>
                    <a:pt x="9501" y="5673"/>
                  </a:cubicBezTo>
                  <a:cubicBezTo>
                    <a:pt x="9251" y="6888"/>
                    <a:pt x="8823" y="7912"/>
                    <a:pt x="8192" y="8757"/>
                  </a:cubicBezTo>
                  <a:cubicBezTo>
                    <a:pt x="7442" y="9781"/>
                    <a:pt x="6406" y="10531"/>
                    <a:pt x="5132" y="10972"/>
                  </a:cubicBezTo>
                  <a:cubicBezTo>
                    <a:pt x="3846" y="10543"/>
                    <a:pt x="2822" y="9805"/>
                    <a:pt x="2060" y="8769"/>
                  </a:cubicBezTo>
                  <a:cubicBezTo>
                    <a:pt x="1453" y="7936"/>
                    <a:pt x="1012" y="6900"/>
                    <a:pt x="750" y="5709"/>
                  </a:cubicBezTo>
                  <a:cubicBezTo>
                    <a:pt x="393" y="3983"/>
                    <a:pt x="536" y="2387"/>
                    <a:pt x="596" y="1923"/>
                  </a:cubicBezTo>
                  <a:cubicBezTo>
                    <a:pt x="1429" y="1899"/>
                    <a:pt x="2453" y="1625"/>
                    <a:pt x="3608" y="1125"/>
                  </a:cubicBezTo>
                  <a:cubicBezTo>
                    <a:pt x="4346" y="816"/>
                    <a:pt x="4917" y="482"/>
                    <a:pt x="5132" y="363"/>
                  </a:cubicBezTo>
                  <a:close/>
                  <a:moveTo>
                    <a:pt x="5129" y="0"/>
                  </a:moveTo>
                  <a:cubicBezTo>
                    <a:pt x="5102" y="0"/>
                    <a:pt x="5078" y="6"/>
                    <a:pt x="5060" y="18"/>
                  </a:cubicBezTo>
                  <a:cubicBezTo>
                    <a:pt x="5025" y="42"/>
                    <a:pt x="2417" y="1589"/>
                    <a:pt x="453" y="1589"/>
                  </a:cubicBezTo>
                  <a:cubicBezTo>
                    <a:pt x="381" y="1589"/>
                    <a:pt x="310" y="1649"/>
                    <a:pt x="298" y="1720"/>
                  </a:cubicBezTo>
                  <a:cubicBezTo>
                    <a:pt x="274" y="1792"/>
                    <a:pt x="0" y="3637"/>
                    <a:pt x="441" y="5757"/>
                  </a:cubicBezTo>
                  <a:cubicBezTo>
                    <a:pt x="691" y="7007"/>
                    <a:pt x="1155" y="8078"/>
                    <a:pt x="1810" y="8948"/>
                  </a:cubicBezTo>
                  <a:cubicBezTo>
                    <a:pt x="2620" y="10055"/>
                    <a:pt x="3727" y="10841"/>
                    <a:pt x="5096" y="11305"/>
                  </a:cubicBezTo>
                  <a:cubicBezTo>
                    <a:pt x="5120" y="11305"/>
                    <a:pt x="5132" y="11317"/>
                    <a:pt x="5156" y="11317"/>
                  </a:cubicBezTo>
                  <a:cubicBezTo>
                    <a:pt x="5179" y="11317"/>
                    <a:pt x="5191" y="11317"/>
                    <a:pt x="5215" y="11305"/>
                  </a:cubicBezTo>
                  <a:cubicBezTo>
                    <a:pt x="6584" y="10841"/>
                    <a:pt x="7692" y="10055"/>
                    <a:pt x="8513" y="8948"/>
                  </a:cubicBezTo>
                  <a:cubicBezTo>
                    <a:pt x="9144" y="8078"/>
                    <a:pt x="9609" y="6983"/>
                    <a:pt x="9882" y="5757"/>
                  </a:cubicBezTo>
                  <a:cubicBezTo>
                    <a:pt x="10275" y="3637"/>
                    <a:pt x="10001" y="1792"/>
                    <a:pt x="9978" y="1720"/>
                  </a:cubicBezTo>
                  <a:cubicBezTo>
                    <a:pt x="9966" y="1649"/>
                    <a:pt x="9894" y="1589"/>
                    <a:pt x="9823" y="1589"/>
                  </a:cubicBezTo>
                  <a:cubicBezTo>
                    <a:pt x="7858" y="1589"/>
                    <a:pt x="5251" y="42"/>
                    <a:pt x="5215" y="18"/>
                  </a:cubicBezTo>
                  <a:cubicBezTo>
                    <a:pt x="5185" y="6"/>
                    <a:pt x="5156" y="0"/>
                    <a:pt x="51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183550" lIns="183550" spcFirstLastPara="1" rIns="183550" wrap="square" tIns="1835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75" name="Google Shape;1675;p25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1" name="Shape 1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2" name="Google Shape;1442;p225"/>
          <p:cNvSpPr txBox="1"/>
          <p:nvPr>
            <p:ph type="title"/>
          </p:nvPr>
        </p:nvSpPr>
        <p:spPr>
          <a:xfrm>
            <a:off x="1388100" y="1370725"/>
            <a:ext cx="66180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Recap</a:t>
            </a:r>
            <a:endParaRPr/>
          </a:p>
        </p:txBody>
      </p:sp>
      <p:sp>
        <p:nvSpPr>
          <p:cNvPr id="1443" name="Google Shape;1443;p2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9" name="Shape 1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" name="Google Shape;1680;p252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Deployment</a:t>
            </a:r>
            <a:endParaRPr/>
          </a:p>
        </p:txBody>
      </p:sp>
      <p:sp>
        <p:nvSpPr>
          <p:cNvPr id="1681" name="Google Shape;1681;p252"/>
          <p:cNvSpPr txBox="1"/>
          <p:nvPr/>
        </p:nvSpPr>
        <p:spPr>
          <a:xfrm>
            <a:off x="720000" y="1382850"/>
            <a:ext cx="8010000" cy="32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Dockerized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Not AWS Amplify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Flexibility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Multiple container options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Server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Intended to use Vercel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Client only wants</a:t>
            </a: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 the </a:t>
            </a: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Docker</a:t>
            </a: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 container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682" name="Google Shape;1682;p25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6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p253"/>
          <p:cNvSpPr txBox="1"/>
          <p:nvPr>
            <p:ph type="title"/>
          </p:nvPr>
        </p:nvSpPr>
        <p:spPr>
          <a:xfrm>
            <a:off x="1388100" y="1370725"/>
            <a:ext cx="66180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Overall</a:t>
            </a:r>
            <a:endParaRPr/>
          </a:p>
        </p:txBody>
      </p:sp>
      <p:sp>
        <p:nvSpPr>
          <p:cNvPr id="1688" name="Google Shape;1688;p25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2" name="Shape 1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3" name="Google Shape;1693;p254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Issues</a:t>
            </a:r>
            <a:endParaRPr/>
          </a:p>
        </p:txBody>
      </p:sp>
      <p:sp>
        <p:nvSpPr>
          <p:cNvPr id="1694" name="Google Shape;1694;p254"/>
          <p:cNvSpPr txBox="1"/>
          <p:nvPr/>
        </p:nvSpPr>
        <p:spPr>
          <a:xfrm>
            <a:off x="720000" y="1442050"/>
            <a:ext cx="8010000" cy="32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AWS </a:t>
            </a: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Compatibility and the Stack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Docker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hlink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3"/>
              </a:rPr>
              <a:t>Node.js/Express.js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Backend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Lack of experience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Frontend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CSS styling 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○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Connection with backend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695" name="Google Shape;1695;p25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9" name="Shape 1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0" name="Google Shape;1700;p255"/>
          <p:cNvSpPr/>
          <p:nvPr/>
        </p:nvSpPr>
        <p:spPr>
          <a:xfrm>
            <a:off x="1919288" y="1975652"/>
            <a:ext cx="940800" cy="958500"/>
          </a:xfrm>
          <a:prstGeom prst="rect">
            <a:avLst/>
          </a:prstGeom>
          <a:solidFill>
            <a:srgbClr val="9CFF72">
              <a:alpha val="47270"/>
            </a:srgbClr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1" name="Google Shape;1701;p255"/>
          <p:cNvSpPr/>
          <p:nvPr/>
        </p:nvSpPr>
        <p:spPr>
          <a:xfrm>
            <a:off x="3375907" y="1975636"/>
            <a:ext cx="940800" cy="958500"/>
          </a:xfrm>
          <a:prstGeom prst="rect">
            <a:avLst/>
          </a:prstGeom>
          <a:solidFill>
            <a:srgbClr val="C5F4B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2" name="Google Shape;1702;p255"/>
          <p:cNvSpPr/>
          <p:nvPr/>
        </p:nvSpPr>
        <p:spPr>
          <a:xfrm>
            <a:off x="4832304" y="1975636"/>
            <a:ext cx="940800" cy="958500"/>
          </a:xfrm>
          <a:prstGeom prst="rect">
            <a:avLst/>
          </a:prstGeom>
          <a:solidFill>
            <a:srgbClr val="C5F4B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3" name="Google Shape;1703;p255"/>
          <p:cNvSpPr/>
          <p:nvPr/>
        </p:nvSpPr>
        <p:spPr>
          <a:xfrm>
            <a:off x="6288701" y="1975636"/>
            <a:ext cx="940800" cy="958500"/>
          </a:xfrm>
          <a:prstGeom prst="rect">
            <a:avLst/>
          </a:prstGeom>
          <a:solidFill>
            <a:srgbClr val="C5F4B4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4" name="Google Shape;1704;p255"/>
          <p:cNvSpPr txBox="1"/>
          <p:nvPr/>
        </p:nvSpPr>
        <p:spPr>
          <a:xfrm>
            <a:off x="1231045" y="3251206"/>
            <a:ext cx="2307900" cy="58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Electrolize"/>
                <a:ea typeface="Electrolize"/>
                <a:cs typeface="Electrolize"/>
                <a:sym typeface="Electrolize"/>
              </a:rPr>
              <a:t>Planning</a:t>
            </a:r>
            <a:endParaRPr sz="2400">
              <a:solidFill>
                <a:srgbClr val="434343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1705" name="Google Shape;1705;p255"/>
          <p:cNvSpPr txBox="1"/>
          <p:nvPr/>
        </p:nvSpPr>
        <p:spPr>
          <a:xfrm>
            <a:off x="1086539" y="3840639"/>
            <a:ext cx="2606700" cy="7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  <a:latin typeface="Cairo"/>
                <a:ea typeface="Cairo"/>
                <a:cs typeface="Cairo"/>
                <a:sym typeface="Cairo"/>
              </a:rPr>
              <a:t>Initial meeting and drafting</a:t>
            </a:r>
            <a:endParaRPr sz="1800">
              <a:solidFill>
                <a:srgbClr val="434343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706" name="Google Shape;1706;p255"/>
          <p:cNvSpPr txBox="1"/>
          <p:nvPr/>
        </p:nvSpPr>
        <p:spPr>
          <a:xfrm>
            <a:off x="2687424" y="320894"/>
            <a:ext cx="2307900" cy="58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Electrolize"/>
                <a:ea typeface="Electrolize"/>
                <a:cs typeface="Electrolize"/>
                <a:sym typeface="Electrolize"/>
              </a:rPr>
              <a:t>Development</a:t>
            </a:r>
            <a:endParaRPr sz="2400">
              <a:solidFill>
                <a:srgbClr val="434343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1707" name="Google Shape;1707;p255"/>
          <p:cNvSpPr txBox="1"/>
          <p:nvPr/>
        </p:nvSpPr>
        <p:spPr>
          <a:xfrm>
            <a:off x="2537960" y="910328"/>
            <a:ext cx="2606700" cy="7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  <a:latin typeface="Cairo"/>
                <a:ea typeface="Cairo"/>
                <a:cs typeface="Cairo"/>
                <a:sym typeface="Cairo"/>
              </a:rPr>
              <a:t>Begin full stack development</a:t>
            </a:r>
            <a:endParaRPr sz="1800">
              <a:solidFill>
                <a:srgbClr val="434343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708" name="Google Shape;1708;p255"/>
          <p:cNvSpPr txBox="1"/>
          <p:nvPr/>
        </p:nvSpPr>
        <p:spPr>
          <a:xfrm>
            <a:off x="4876887" y="3435720"/>
            <a:ext cx="2307900" cy="58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Electrolize"/>
                <a:ea typeface="Electrolize"/>
                <a:cs typeface="Electrolize"/>
                <a:sym typeface="Electrolize"/>
              </a:rPr>
              <a:t>Deployment</a:t>
            </a:r>
            <a:endParaRPr sz="2400">
              <a:solidFill>
                <a:srgbClr val="434343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1709" name="Google Shape;1709;p255"/>
          <p:cNvSpPr txBox="1"/>
          <p:nvPr/>
        </p:nvSpPr>
        <p:spPr>
          <a:xfrm>
            <a:off x="4727465" y="4025206"/>
            <a:ext cx="2606700" cy="7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  <a:latin typeface="Cairo"/>
                <a:ea typeface="Cairo"/>
                <a:cs typeface="Cairo"/>
                <a:sym typeface="Cairo"/>
              </a:rPr>
              <a:t>Host the database and continue development</a:t>
            </a:r>
            <a:endParaRPr sz="1800">
              <a:solidFill>
                <a:srgbClr val="434343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710" name="Google Shape;1710;p255"/>
          <p:cNvSpPr txBox="1"/>
          <p:nvPr/>
        </p:nvSpPr>
        <p:spPr>
          <a:xfrm>
            <a:off x="5600232" y="320894"/>
            <a:ext cx="2307900" cy="58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Electrolize"/>
                <a:ea typeface="Electrolize"/>
                <a:cs typeface="Electrolize"/>
                <a:sym typeface="Electrolize"/>
              </a:rPr>
              <a:t>Delivery</a:t>
            </a:r>
            <a:endParaRPr sz="2400">
              <a:solidFill>
                <a:srgbClr val="434343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1711" name="Google Shape;1711;p255"/>
          <p:cNvSpPr txBox="1"/>
          <p:nvPr/>
        </p:nvSpPr>
        <p:spPr>
          <a:xfrm>
            <a:off x="5450761" y="910344"/>
            <a:ext cx="2606700" cy="7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  <a:latin typeface="Cairo"/>
                <a:ea typeface="Cairo"/>
                <a:cs typeface="Cairo"/>
                <a:sym typeface="Cairo"/>
              </a:rPr>
              <a:t>Hand off final product to client</a:t>
            </a:r>
            <a:endParaRPr sz="1800">
              <a:solidFill>
                <a:srgbClr val="434343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1712" name="Google Shape;1712;p255"/>
          <p:cNvCxnSpPr>
            <a:stCxn id="1700" idx="2"/>
            <a:endCxn id="1704" idx="0"/>
          </p:cNvCxnSpPr>
          <p:nvPr/>
        </p:nvCxnSpPr>
        <p:spPr>
          <a:xfrm flipH="1">
            <a:off x="2384888" y="2934152"/>
            <a:ext cx="4800" cy="3171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diamond"/>
          </a:ln>
        </p:spPr>
      </p:cxnSp>
      <p:cxnSp>
        <p:nvCxnSpPr>
          <p:cNvPr id="1713" name="Google Shape;1713;p255"/>
          <p:cNvCxnSpPr>
            <a:stCxn id="1707" idx="2"/>
            <a:endCxn id="1701" idx="0"/>
          </p:cNvCxnSpPr>
          <p:nvPr/>
        </p:nvCxnSpPr>
        <p:spPr>
          <a:xfrm>
            <a:off x="3841310" y="1707728"/>
            <a:ext cx="5100" cy="2679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diamond"/>
            <a:tailEnd len="med" w="med" type="none"/>
          </a:ln>
        </p:spPr>
      </p:cxnSp>
      <p:cxnSp>
        <p:nvCxnSpPr>
          <p:cNvPr id="1714" name="Google Shape;1714;p255"/>
          <p:cNvCxnSpPr>
            <a:stCxn id="1702" idx="2"/>
            <a:endCxn id="1708" idx="0"/>
          </p:cNvCxnSpPr>
          <p:nvPr/>
        </p:nvCxnSpPr>
        <p:spPr>
          <a:xfrm>
            <a:off x="5302704" y="2934136"/>
            <a:ext cx="728100" cy="5016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diamond"/>
          </a:ln>
        </p:spPr>
      </p:cxnSp>
      <p:cxnSp>
        <p:nvCxnSpPr>
          <p:cNvPr id="1715" name="Google Shape;1715;p255"/>
          <p:cNvCxnSpPr>
            <a:stCxn id="1711" idx="2"/>
            <a:endCxn id="1703" idx="0"/>
          </p:cNvCxnSpPr>
          <p:nvPr/>
        </p:nvCxnSpPr>
        <p:spPr>
          <a:xfrm>
            <a:off x="6754111" y="1707744"/>
            <a:ext cx="5100" cy="2679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diamond"/>
            <a:tailEnd len="med" w="med" type="none"/>
          </a:ln>
        </p:spPr>
      </p:cxnSp>
      <p:cxnSp>
        <p:nvCxnSpPr>
          <p:cNvPr id="1716" name="Google Shape;1716;p255"/>
          <p:cNvCxnSpPr>
            <a:stCxn id="1700" idx="3"/>
            <a:endCxn id="1701" idx="1"/>
          </p:cNvCxnSpPr>
          <p:nvPr/>
        </p:nvCxnSpPr>
        <p:spPr>
          <a:xfrm>
            <a:off x="2860088" y="2454902"/>
            <a:ext cx="515700" cy="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17" name="Google Shape;1717;p255"/>
          <p:cNvCxnSpPr>
            <a:stCxn id="1701" idx="3"/>
            <a:endCxn id="1702" idx="1"/>
          </p:cNvCxnSpPr>
          <p:nvPr/>
        </p:nvCxnSpPr>
        <p:spPr>
          <a:xfrm>
            <a:off x="4316707" y="2454886"/>
            <a:ext cx="515700" cy="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18" name="Google Shape;1718;p255"/>
          <p:cNvCxnSpPr>
            <a:stCxn id="1702" idx="3"/>
            <a:endCxn id="1703" idx="1"/>
          </p:cNvCxnSpPr>
          <p:nvPr/>
        </p:nvCxnSpPr>
        <p:spPr>
          <a:xfrm>
            <a:off x="5773104" y="2454886"/>
            <a:ext cx="515700" cy="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19" name="Google Shape;1719;p255"/>
          <p:cNvSpPr txBox="1"/>
          <p:nvPr/>
        </p:nvSpPr>
        <p:spPr>
          <a:xfrm>
            <a:off x="1829200" y="2160203"/>
            <a:ext cx="1121100" cy="58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rgbClr val="434343"/>
                </a:solidFill>
                <a:latin typeface="Electrolize"/>
                <a:ea typeface="Electrolize"/>
                <a:cs typeface="Electrolize"/>
                <a:sym typeface="Electrolize"/>
              </a:rPr>
              <a:t>Jan</a:t>
            </a:r>
            <a:endParaRPr b="1" sz="2100">
              <a:solidFill>
                <a:srgbClr val="434343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1720" name="Google Shape;1720;p255"/>
          <p:cNvSpPr txBox="1"/>
          <p:nvPr/>
        </p:nvSpPr>
        <p:spPr>
          <a:xfrm>
            <a:off x="3285622" y="2160203"/>
            <a:ext cx="1121100" cy="58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rgbClr val="434343"/>
                </a:solidFill>
                <a:latin typeface="Electrolize"/>
                <a:ea typeface="Electrolize"/>
                <a:cs typeface="Electrolize"/>
                <a:sym typeface="Electrolize"/>
              </a:rPr>
              <a:t>Feb</a:t>
            </a:r>
            <a:endParaRPr b="1" sz="2100">
              <a:solidFill>
                <a:srgbClr val="434343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1721" name="Google Shape;1721;p255"/>
          <p:cNvSpPr txBox="1"/>
          <p:nvPr/>
        </p:nvSpPr>
        <p:spPr>
          <a:xfrm>
            <a:off x="4742045" y="2160203"/>
            <a:ext cx="1121100" cy="58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rgbClr val="434343"/>
                </a:solidFill>
                <a:latin typeface="Electrolize"/>
                <a:ea typeface="Electrolize"/>
                <a:cs typeface="Electrolize"/>
                <a:sym typeface="Electrolize"/>
              </a:rPr>
              <a:t>Mar</a:t>
            </a:r>
            <a:endParaRPr b="1" sz="2100">
              <a:solidFill>
                <a:srgbClr val="434343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1722" name="Google Shape;1722;p255"/>
          <p:cNvSpPr txBox="1"/>
          <p:nvPr/>
        </p:nvSpPr>
        <p:spPr>
          <a:xfrm>
            <a:off x="6198467" y="2160203"/>
            <a:ext cx="1121100" cy="58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rgbClr val="434343"/>
                </a:solidFill>
                <a:latin typeface="Electrolize"/>
                <a:ea typeface="Electrolize"/>
                <a:cs typeface="Electrolize"/>
                <a:sym typeface="Electrolize"/>
              </a:rPr>
              <a:t>Apr</a:t>
            </a:r>
            <a:endParaRPr b="1" sz="2100">
              <a:solidFill>
                <a:srgbClr val="434343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cxnSp>
        <p:nvCxnSpPr>
          <p:cNvPr id="1723" name="Google Shape;1723;p255"/>
          <p:cNvCxnSpPr>
            <a:stCxn id="1703" idx="2"/>
            <a:endCxn id="1708" idx="0"/>
          </p:cNvCxnSpPr>
          <p:nvPr/>
        </p:nvCxnSpPr>
        <p:spPr>
          <a:xfrm flipH="1">
            <a:off x="6030701" y="2934136"/>
            <a:ext cx="728400" cy="5016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diamond"/>
          </a:ln>
        </p:spPr>
      </p:cxnSp>
      <p:sp>
        <p:nvSpPr>
          <p:cNvPr id="1724" name="Google Shape;1724;p25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8" name="Shape 1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9" name="Google Shape;1729;p256"/>
          <p:cNvSpPr txBox="1"/>
          <p:nvPr>
            <p:ph type="title"/>
          </p:nvPr>
        </p:nvSpPr>
        <p:spPr>
          <a:xfrm>
            <a:off x="720000" y="521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1730" name="Google Shape;1730;p256"/>
          <p:cNvSpPr txBox="1"/>
          <p:nvPr/>
        </p:nvSpPr>
        <p:spPr>
          <a:xfrm>
            <a:off x="720000" y="1442050"/>
            <a:ext cx="8010000" cy="30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More effective searching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Direct integration of accounts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Scaling up the database	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Proper rating system</a:t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iro"/>
              <a:buChar char="●"/>
            </a:pPr>
            <a:r>
              <a:rPr lang="en" sz="24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Further improve CSS styling</a:t>
            </a:r>
            <a:endParaRPr sz="2400">
              <a:solidFill>
                <a:schemeClr val="accent6"/>
              </a:solidFill>
              <a:highlight>
                <a:srgbClr val="CC0000"/>
              </a:highlight>
              <a:latin typeface="Cairo"/>
              <a:ea typeface="Cairo"/>
              <a:cs typeface="Cairo"/>
              <a:sym typeface="Cair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731" name="Google Shape;1731;p25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5" name="Shape 1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6" name="Google Shape;1736;p257"/>
          <p:cNvSpPr txBox="1"/>
          <p:nvPr>
            <p:ph idx="1" type="subTitle"/>
          </p:nvPr>
        </p:nvSpPr>
        <p:spPr>
          <a:xfrm>
            <a:off x="724475" y="1022375"/>
            <a:ext cx="4973400" cy="375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iro"/>
              <a:buChar char="●"/>
            </a:pPr>
            <a:r>
              <a:rPr lang="en" sz="2200"/>
              <a:t>Dr. Yinlin Chen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Font typeface="Cairo"/>
              <a:buChar char="○"/>
            </a:pPr>
            <a:r>
              <a:rPr lang="en" sz="2200">
                <a:latin typeface="Cairo"/>
                <a:ea typeface="Cairo"/>
                <a:cs typeface="Cairo"/>
                <a:sym typeface="Cairo"/>
              </a:rPr>
              <a:t>Assistant Director and Assistant Professor for the Center for Digital Research and Scholarship</a:t>
            </a:r>
            <a:endParaRPr sz="2200">
              <a:latin typeface="Cairo"/>
              <a:ea typeface="Cairo"/>
              <a:cs typeface="Cairo"/>
              <a:sym typeface="Cair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iro"/>
              <a:buChar char="●"/>
            </a:pPr>
            <a:r>
              <a:rPr lang="en" sz="2200"/>
              <a:t>Dr. Edward Fox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Font typeface="Cairo"/>
              <a:buChar char="○"/>
            </a:pPr>
            <a:r>
              <a:rPr lang="en" sz="2200">
                <a:latin typeface="Cairo"/>
                <a:ea typeface="Cairo"/>
                <a:cs typeface="Cairo"/>
                <a:sym typeface="Cairo"/>
              </a:rPr>
              <a:t>P</a:t>
            </a:r>
            <a:r>
              <a:rPr lang="en" sz="2200">
                <a:latin typeface="Cairo"/>
                <a:ea typeface="Cairo"/>
                <a:cs typeface="Cairo"/>
                <a:sym typeface="Cairo"/>
              </a:rPr>
              <a:t>rofessor for the Department of Computer Science at Virginia Tech and the Director of the Digital Library Research Laboratory</a:t>
            </a:r>
            <a:endParaRPr sz="2200"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737" name="Google Shape;1737;p257"/>
          <p:cNvSpPr txBox="1"/>
          <p:nvPr>
            <p:ph type="title"/>
          </p:nvPr>
        </p:nvSpPr>
        <p:spPr>
          <a:xfrm>
            <a:off x="2446650" y="194975"/>
            <a:ext cx="4250700" cy="82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pic>
        <p:nvPicPr>
          <p:cNvPr id="1738" name="Google Shape;1738;p2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7350" y="1022375"/>
            <a:ext cx="1714225" cy="171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9" name="Google Shape;1739;p257" title="Inserting image...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11500" y="3029375"/>
            <a:ext cx="1685925" cy="17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0" name="Google Shape;1740;p25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4" name="Shape 1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5" name="Google Shape;1745;p258"/>
          <p:cNvSpPr txBox="1"/>
          <p:nvPr>
            <p:ph idx="1" type="subTitle"/>
          </p:nvPr>
        </p:nvSpPr>
        <p:spPr>
          <a:xfrm>
            <a:off x="941375" y="869975"/>
            <a:ext cx="7317300" cy="407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Aptos"/>
                <a:ea typeface="Aptos"/>
                <a:cs typeface="Aptos"/>
                <a:sym typeface="Aptos"/>
              </a:rPr>
              <a:t>[1] Amazon Web Services, “AWS Amplify Documentation,” Amazon Web Services, 2024. Available: https://docs.aws.amazon.com/amplify/. [Accessed: Apr 30, 2024]</a:t>
            </a:r>
            <a:endParaRPr sz="1200">
              <a:solidFill>
                <a:srgbClr val="000000"/>
              </a:solidFill>
              <a:latin typeface="Aptos"/>
              <a:ea typeface="Aptos"/>
              <a:cs typeface="Aptos"/>
              <a:sym typeface="Aptos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Aptos"/>
                <a:ea typeface="Aptos"/>
                <a:cs typeface="Aptos"/>
                <a:sym typeface="Aptos"/>
              </a:rPr>
              <a:t>[2] E. You, “Vue.js,” Vue.js, 2014. Available: https://vuejs.org/. [Accessed: Apr. 30, 2024]</a:t>
            </a:r>
            <a:endParaRPr sz="1200">
              <a:solidFill>
                <a:srgbClr val="000000"/>
              </a:solidFill>
              <a:latin typeface="Aptos"/>
              <a:ea typeface="Aptos"/>
              <a:cs typeface="Aptos"/>
              <a:sym typeface="Aptos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Aptos"/>
                <a:ea typeface="Aptos"/>
                <a:cs typeface="Aptos"/>
                <a:sym typeface="Aptos"/>
              </a:rPr>
              <a:t>[3] Docker, “Docker overview,” Docker Documentation, Apr. 17, 2024. Available: https://docs.docker.com/get-started/overview/. [Accessed: Apr. 30, 2024]</a:t>
            </a:r>
            <a:endParaRPr sz="1200">
              <a:solidFill>
                <a:srgbClr val="000000"/>
              </a:solidFill>
              <a:latin typeface="Aptos"/>
              <a:ea typeface="Aptos"/>
              <a:cs typeface="Aptos"/>
              <a:sym typeface="Aptos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Aptos"/>
                <a:ea typeface="Aptos"/>
                <a:cs typeface="Aptos"/>
                <a:sym typeface="Aptos"/>
              </a:rPr>
              <a:t>[4] The GraphQL Foundation, “Introduction to GraphQL,” GraphQL, 2024. Available: https://graphql.org/learn/. [Accessed: Apr. 30, 2024]</a:t>
            </a:r>
            <a:endParaRPr sz="1200">
              <a:solidFill>
                <a:srgbClr val="000000"/>
              </a:solidFill>
              <a:latin typeface="Aptos"/>
              <a:ea typeface="Aptos"/>
              <a:cs typeface="Aptos"/>
              <a:sym typeface="Aptos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Aptos"/>
                <a:ea typeface="Aptos"/>
                <a:cs typeface="Aptos"/>
                <a:sym typeface="Aptos"/>
              </a:rPr>
              <a:t>[5] Prisma Data, “Prisma Documentation,” Prisma, 2024. Available: https://www.prisma.io/docs/. [Accessed: Apr 30, 2024]</a:t>
            </a:r>
            <a:endParaRPr sz="1200">
              <a:solidFill>
                <a:srgbClr val="000000"/>
              </a:solidFill>
              <a:latin typeface="Aptos"/>
              <a:ea typeface="Aptos"/>
              <a:cs typeface="Aptos"/>
              <a:sym typeface="Aptos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Aptos"/>
                <a:ea typeface="Aptos"/>
                <a:cs typeface="Aptos"/>
                <a:sym typeface="Aptos"/>
              </a:rPr>
              <a:t>[6] Amazon Web Services, “Amazon DynamoDB Documentation,” Amazon Web Services, 2024. Available: https://docs.aws.amazon.com/dynamodb/. [Accessed: Apr 30, 2024]</a:t>
            </a:r>
            <a:endParaRPr sz="1200">
              <a:solidFill>
                <a:srgbClr val="000000"/>
              </a:solidFill>
              <a:latin typeface="Aptos"/>
              <a:ea typeface="Aptos"/>
              <a:cs typeface="Aptos"/>
              <a:sym typeface="Aptos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Aptos"/>
                <a:ea typeface="Aptos"/>
                <a:cs typeface="Aptos"/>
                <a:sym typeface="Aptos"/>
              </a:rPr>
              <a:t>[7] The PostgreSQL Global Development Group, “PostgreSQL 16.2 Documentation,” PostgreSQL, Feb. 08, 2024. Available: https://www.postgresql.org/docs/16/index.html. [Accessed: Apr 30, 2024]</a:t>
            </a:r>
            <a:endParaRPr sz="1200">
              <a:solidFill>
                <a:srgbClr val="000000"/>
              </a:solidFill>
              <a:latin typeface="Aptos"/>
              <a:ea typeface="Aptos"/>
              <a:cs typeface="Aptos"/>
              <a:sym typeface="Aptos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Aptos"/>
                <a:ea typeface="Aptos"/>
                <a:cs typeface="Aptos"/>
                <a:sym typeface="Aptos"/>
              </a:rPr>
              <a:t>[8] OpenJS Foundation “Node.js v21.7.3 Documentation,” Node.js, 2024. Available: https://nodejs.org/docs/latest/api/. [Accessed: Apr. 30, 2024]</a:t>
            </a:r>
            <a:endParaRPr sz="1200">
              <a:solidFill>
                <a:srgbClr val="000000"/>
              </a:solidFill>
              <a:latin typeface="Aptos"/>
              <a:ea typeface="Aptos"/>
              <a:cs typeface="Aptos"/>
              <a:sym typeface="Aptos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en" sz="1200">
                <a:solidFill>
                  <a:srgbClr val="000000"/>
                </a:solidFill>
                <a:latin typeface="Aptos"/>
                <a:ea typeface="Aptos"/>
                <a:cs typeface="Aptos"/>
                <a:sym typeface="Aptos"/>
              </a:rPr>
              <a:t>[9] Firebase developers, “Authenticate Using Google with JavaScript,” Firebase, Apr. 16, 2024. Available: https://firebase.google.com/docs/auth/web/google-signin. [Accessed: Apr. 30, 2024]</a:t>
            </a:r>
            <a:endParaRPr sz="1200"/>
          </a:p>
        </p:txBody>
      </p:sp>
      <p:sp>
        <p:nvSpPr>
          <p:cNvPr id="1746" name="Google Shape;1746;p258"/>
          <p:cNvSpPr txBox="1"/>
          <p:nvPr>
            <p:ph type="title"/>
          </p:nvPr>
        </p:nvSpPr>
        <p:spPr>
          <a:xfrm>
            <a:off x="2446650" y="194975"/>
            <a:ext cx="4250700" cy="82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 </a:t>
            </a:r>
            <a:endParaRPr/>
          </a:p>
        </p:txBody>
      </p:sp>
      <p:sp>
        <p:nvSpPr>
          <p:cNvPr id="1747" name="Google Shape;1747;p25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1" name="Shape 1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2" name="Google Shape;1752;p259"/>
          <p:cNvSpPr txBox="1"/>
          <p:nvPr>
            <p:ph type="title"/>
          </p:nvPr>
        </p:nvSpPr>
        <p:spPr>
          <a:xfrm>
            <a:off x="1388100" y="1370725"/>
            <a:ext cx="66180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Q &amp; A</a:t>
            </a:r>
            <a:endParaRPr b="1"/>
          </a:p>
        </p:txBody>
      </p:sp>
      <p:sp>
        <p:nvSpPr>
          <p:cNvPr id="1753" name="Google Shape;1753;p25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7" name="Shape 1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8" name="Google Shape;1448;p226"/>
          <p:cNvPicPr preferRelativeResize="0"/>
          <p:nvPr/>
        </p:nvPicPr>
        <p:blipFill rotWithShape="1">
          <a:blip r:embed="rId3">
            <a:alphaModFix/>
          </a:blip>
          <a:srcRect b="0" l="14335" r="14342" t="0"/>
          <a:stretch/>
        </p:blipFill>
        <p:spPr>
          <a:xfrm>
            <a:off x="5489428" y="601763"/>
            <a:ext cx="2796350" cy="3939973"/>
          </a:xfrm>
          <a:prstGeom prst="rect">
            <a:avLst/>
          </a:prstGeom>
          <a:noFill/>
          <a:ln>
            <a:noFill/>
          </a:ln>
        </p:spPr>
      </p:pic>
      <p:sp>
        <p:nvSpPr>
          <p:cNvPr id="1449" name="Google Shape;1449;p226"/>
          <p:cNvSpPr txBox="1"/>
          <p:nvPr/>
        </p:nvSpPr>
        <p:spPr>
          <a:xfrm>
            <a:off x="794200" y="2197550"/>
            <a:ext cx="4356900" cy="14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Cairo"/>
                <a:ea typeface="Cairo"/>
                <a:cs typeface="Cairo"/>
                <a:sym typeface="Cairo"/>
              </a:rPr>
              <a:t>PromptLibrary</a:t>
            </a:r>
            <a:r>
              <a:rPr lang="en" sz="2400">
                <a:solidFill>
                  <a:srgbClr val="434343"/>
                </a:solidFill>
                <a:latin typeface="Cairo"/>
                <a:ea typeface="Cairo"/>
                <a:cs typeface="Cairo"/>
                <a:sym typeface="Cairo"/>
              </a:rPr>
              <a:t> is a digital library where users can submit and download prompts for LLMs like GPT or Gemini.</a:t>
            </a:r>
            <a:endParaRPr sz="2400">
              <a:solidFill>
                <a:srgbClr val="434343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450" name="Google Shape;1450;p226"/>
          <p:cNvSpPr txBox="1"/>
          <p:nvPr/>
        </p:nvSpPr>
        <p:spPr>
          <a:xfrm>
            <a:off x="1017550" y="1594300"/>
            <a:ext cx="3910200" cy="75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>
                <a:solidFill>
                  <a:srgbClr val="434343"/>
                </a:solidFill>
                <a:latin typeface="Electrolize"/>
                <a:ea typeface="Electrolize"/>
                <a:cs typeface="Electrolize"/>
                <a:sym typeface="Electrolize"/>
              </a:rPr>
              <a:t>What is it?</a:t>
            </a:r>
            <a:endParaRPr sz="3900">
              <a:solidFill>
                <a:srgbClr val="434343"/>
              </a:solidFill>
              <a:latin typeface="Electrolize"/>
              <a:ea typeface="Electrolize"/>
              <a:cs typeface="Electrolize"/>
              <a:sym typeface="Electrolize"/>
            </a:endParaRPr>
          </a:p>
        </p:txBody>
      </p:sp>
      <p:sp>
        <p:nvSpPr>
          <p:cNvPr id="1451" name="Google Shape;1451;p2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5" name="Shape 1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6" name="Google Shape;1456;p227"/>
          <p:cNvSpPr txBox="1"/>
          <p:nvPr>
            <p:ph type="title"/>
          </p:nvPr>
        </p:nvSpPr>
        <p:spPr>
          <a:xfrm>
            <a:off x="2616900" y="1080750"/>
            <a:ext cx="3910200" cy="47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</a:t>
            </a:r>
            <a:endParaRPr/>
          </a:p>
        </p:txBody>
      </p:sp>
      <p:sp>
        <p:nvSpPr>
          <p:cNvPr id="1457" name="Google Shape;1457;p227"/>
          <p:cNvSpPr txBox="1"/>
          <p:nvPr>
            <p:ph idx="1" type="body"/>
          </p:nvPr>
        </p:nvSpPr>
        <p:spPr>
          <a:xfrm>
            <a:off x="2062200" y="1614152"/>
            <a:ext cx="5019600" cy="272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 web application that supports: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User authentication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Content management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Searching for prompts 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Prompt storage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Prompt export</a:t>
            </a:r>
            <a:endParaRPr sz="2400"/>
          </a:p>
        </p:txBody>
      </p:sp>
      <p:sp>
        <p:nvSpPr>
          <p:cNvPr id="1458" name="Google Shape;1458;p2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2" name="Shape 1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3" name="Google Shape;1463;p228"/>
          <p:cNvSpPr txBox="1"/>
          <p:nvPr>
            <p:ph type="title"/>
          </p:nvPr>
        </p:nvSpPr>
        <p:spPr>
          <a:xfrm>
            <a:off x="1388100" y="1370725"/>
            <a:ext cx="66180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100"/>
              <a:t>Design</a:t>
            </a:r>
            <a:endParaRPr sz="7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100"/>
              <a:t>&amp;</a:t>
            </a:r>
            <a:endParaRPr sz="7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100"/>
              <a:t>Implementation</a:t>
            </a:r>
            <a:endParaRPr sz="7100"/>
          </a:p>
        </p:txBody>
      </p:sp>
      <p:sp>
        <p:nvSpPr>
          <p:cNvPr id="1464" name="Google Shape;1464;p2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8" name="Shape 1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9" name="Google Shape;1469;p229"/>
          <p:cNvSpPr txBox="1"/>
          <p:nvPr>
            <p:ph idx="1" type="subTitle"/>
          </p:nvPr>
        </p:nvSpPr>
        <p:spPr>
          <a:xfrm>
            <a:off x="1067400" y="1791800"/>
            <a:ext cx="2336400" cy="41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AWS Amplify [1]</a:t>
            </a:r>
            <a:endParaRPr/>
          </a:p>
        </p:txBody>
      </p:sp>
      <p:sp>
        <p:nvSpPr>
          <p:cNvPr id="1470" name="Google Shape;1470;p229"/>
          <p:cNvSpPr txBox="1"/>
          <p:nvPr>
            <p:ph idx="2" type="subTitle"/>
          </p:nvPr>
        </p:nvSpPr>
        <p:spPr>
          <a:xfrm>
            <a:off x="1067400" y="2096321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Hosting service</a:t>
            </a:r>
            <a:endParaRPr sz="1800"/>
          </a:p>
        </p:txBody>
      </p:sp>
      <p:sp>
        <p:nvSpPr>
          <p:cNvPr id="1471" name="Google Shape;1471;p229"/>
          <p:cNvSpPr txBox="1"/>
          <p:nvPr>
            <p:ph idx="3" type="subTitle"/>
          </p:nvPr>
        </p:nvSpPr>
        <p:spPr>
          <a:xfrm>
            <a:off x="3403808" y="2093083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Framework </a:t>
            </a:r>
            <a:r>
              <a:rPr lang="en" sz="1800"/>
              <a:t>for front end </a:t>
            </a:r>
            <a:r>
              <a:rPr lang="en" sz="1800"/>
              <a:t>development</a:t>
            </a:r>
            <a:endParaRPr sz="1800"/>
          </a:p>
        </p:txBody>
      </p:sp>
      <p:sp>
        <p:nvSpPr>
          <p:cNvPr id="1472" name="Google Shape;1472;p229"/>
          <p:cNvSpPr txBox="1"/>
          <p:nvPr>
            <p:ph idx="4" type="subTitle"/>
          </p:nvPr>
        </p:nvSpPr>
        <p:spPr>
          <a:xfrm>
            <a:off x="2305379" y="42285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ORM</a:t>
            </a:r>
            <a:endParaRPr sz="1800"/>
          </a:p>
        </p:txBody>
      </p:sp>
      <p:sp>
        <p:nvSpPr>
          <p:cNvPr id="1473" name="Google Shape;1473;p229"/>
          <p:cNvSpPr txBox="1"/>
          <p:nvPr>
            <p:ph type="title"/>
          </p:nvPr>
        </p:nvSpPr>
        <p:spPr>
          <a:xfrm>
            <a:off x="720000" y="18795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Planned Toolsets</a:t>
            </a:r>
            <a:endParaRPr/>
          </a:p>
        </p:txBody>
      </p:sp>
      <p:sp>
        <p:nvSpPr>
          <p:cNvPr id="1474" name="Google Shape;1474;p229"/>
          <p:cNvSpPr txBox="1"/>
          <p:nvPr>
            <p:ph idx="5" type="subTitle"/>
          </p:nvPr>
        </p:nvSpPr>
        <p:spPr>
          <a:xfrm>
            <a:off x="3403800" y="1771975"/>
            <a:ext cx="2336400" cy="41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Vue [2]</a:t>
            </a:r>
            <a:endParaRPr/>
          </a:p>
        </p:txBody>
      </p:sp>
      <p:sp>
        <p:nvSpPr>
          <p:cNvPr id="1475" name="Google Shape;1475;p229"/>
          <p:cNvSpPr txBox="1"/>
          <p:nvPr>
            <p:ph idx="6" type="subTitle"/>
          </p:nvPr>
        </p:nvSpPr>
        <p:spPr>
          <a:xfrm>
            <a:off x="2305363" y="3907450"/>
            <a:ext cx="2336400" cy="41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Prisma [5]</a:t>
            </a:r>
            <a:endParaRPr/>
          </a:p>
        </p:txBody>
      </p:sp>
      <p:sp>
        <p:nvSpPr>
          <p:cNvPr id="1476" name="Google Shape;1476;p229"/>
          <p:cNvSpPr/>
          <p:nvPr/>
        </p:nvSpPr>
        <p:spPr>
          <a:xfrm>
            <a:off x="1826488" y="936488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7" name="Google Shape;1477;p229"/>
          <p:cNvSpPr/>
          <p:nvPr/>
        </p:nvSpPr>
        <p:spPr>
          <a:xfrm>
            <a:off x="4201938" y="896563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8" name="Google Shape;1478;p229"/>
          <p:cNvSpPr/>
          <p:nvPr/>
        </p:nvSpPr>
        <p:spPr>
          <a:xfrm>
            <a:off x="3103500" y="3032038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79" name="Google Shape;1479;p2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01950" y="936500"/>
            <a:ext cx="740101" cy="64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0" name="Google Shape;1480;p2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6500" y="1020850"/>
            <a:ext cx="740100" cy="552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1" name="Google Shape;1481;p2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68724" y="3032048"/>
            <a:ext cx="609675" cy="74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2" name="Google Shape;1482;p2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05696" y="3053974"/>
            <a:ext cx="674874" cy="696251"/>
          </a:xfrm>
          <a:prstGeom prst="rect">
            <a:avLst/>
          </a:prstGeom>
          <a:noFill/>
          <a:ln>
            <a:noFill/>
          </a:ln>
        </p:spPr>
      </p:pic>
      <p:sp>
        <p:nvSpPr>
          <p:cNvPr id="1483" name="Google Shape;1483;p229"/>
          <p:cNvSpPr/>
          <p:nvPr/>
        </p:nvSpPr>
        <p:spPr>
          <a:xfrm>
            <a:off x="7173075" y="3032038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4" name="Google Shape;1484;p229"/>
          <p:cNvSpPr txBox="1"/>
          <p:nvPr>
            <p:ph idx="4" type="subTitle"/>
          </p:nvPr>
        </p:nvSpPr>
        <p:spPr>
          <a:xfrm>
            <a:off x="6374938" y="422855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Relational database</a:t>
            </a:r>
            <a:endParaRPr sz="1800"/>
          </a:p>
        </p:txBody>
      </p:sp>
      <p:sp>
        <p:nvSpPr>
          <p:cNvPr id="1485" name="Google Shape;1485;p229"/>
          <p:cNvSpPr txBox="1"/>
          <p:nvPr>
            <p:ph idx="6" type="subTitle"/>
          </p:nvPr>
        </p:nvSpPr>
        <p:spPr>
          <a:xfrm>
            <a:off x="6374938" y="3907450"/>
            <a:ext cx="2336400" cy="41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PostgreSQL [7]</a:t>
            </a:r>
            <a:endParaRPr/>
          </a:p>
        </p:txBody>
      </p:sp>
      <p:sp>
        <p:nvSpPr>
          <p:cNvPr id="1486" name="Google Shape;1486;p229"/>
          <p:cNvSpPr txBox="1"/>
          <p:nvPr>
            <p:ph idx="4" type="subTitle"/>
          </p:nvPr>
        </p:nvSpPr>
        <p:spPr>
          <a:xfrm>
            <a:off x="432654" y="4215583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Query language</a:t>
            </a:r>
            <a:endParaRPr sz="1800"/>
          </a:p>
        </p:txBody>
      </p:sp>
      <p:sp>
        <p:nvSpPr>
          <p:cNvPr id="1487" name="Google Shape;1487;p229"/>
          <p:cNvSpPr txBox="1"/>
          <p:nvPr>
            <p:ph idx="6" type="subTitle"/>
          </p:nvPr>
        </p:nvSpPr>
        <p:spPr>
          <a:xfrm>
            <a:off x="432663" y="3907450"/>
            <a:ext cx="2336400" cy="41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GraphQL [4]</a:t>
            </a:r>
            <a:endParaRPr/>
          </a:p>
        </p:txBody>
      </p:sp>
      <p:sp>
        <p:nvSpPr>
          <p:cNvPr id="1488" name="Google Shape;1488;p229"/>
          <p:cNvSpPr/>
          <p:nvPr/>
        </p:nvSpPr>
        <p:spPr>
          <a:xfrm>
            <a:off x="1230800" y="3032038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89" name="Google Shape;1489;p2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63425" y="3064663"/>
            <a:ext cx="674874" cy="674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0" name="Google Shape;1490;p22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111959" y="3125870"/>
            <a:ext cx="609675" cy="552446"/>
          </a:xfrm>
          <a:prstGeom prst="rect">
            <a:avLst/>
          </a:prstGeom>
          <a:noFill/>
          <a:ln>
            <a:noFill/>
          </a:ln>
        </p:spPr>
      </p:pic>
      <p:sp>
        <p:nvSpPr>
          <p:cNvPr id="1491" name="Google Shape;1491;p229"/>
          <p:cNvSpPr txBox="1"/>
          <p:nvPr>
            <p:ph idx="4" type="subTitle"/>
          </p:nvPr>
        </p:nvSpPr>
        <p:spPr>
          <a:xfrm>
            <a:off x="4248617" y="4215596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NoSQL database</a:t>
            </a:r>
            <a:endParaRPr sz="1800"/>
          </a:p>
        </p:txBody>
      </p:sp>
      <p:sp>
        <p:nvSpPr>
          <p:cNvPr id="1492" name="Google Shape;1492;p229"/>
          <p:cNvSpPr txBox="1"/>
          <p:nvPr>
            <p:ph idx="6" type="subTitle"/>
          </p:nvPr>
        </p:nvSpPr>
        <p:spPr>
          <a:xfrm>
            <a:off x="4248625" y="3907463"/>
            <a:ext cx="2336400" cy="41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Dyn</a:t>
            </a:r>
            <a:r>
              <a:rPr lang="en"/>
              <a:t>a</a:t>
            </a:r>
            <a:r>
              <a:rPr lang="en"/>
              <a:t>moDB [6]</a:t>
            </a:r>
            <a:endParaRPr/>
          </a:p>
        </p:txBody>
      </p:sp>
      <p:sp>
        <p:nvSpPr>
          <p:cNvPr id="1493" name="Google Shape;1493;p229"/>
          <p:cNvSpPr/>
          <p:nvPr/>
        </p:nvSpPr>
        <p:spPr>
          <a:xfrm>
            <a:off x="5046763" y="3032050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4" name="Google Shape;1494;p229"/>
          <p:cNvSpPr txBox="1"/>
          <p:nvPr>
            <p:ph idx="3" type="subTitle"/>
          </p:nvPr>
        </p:nvSpPr>
        <p:spPr>
          <a:xfrm>
            <a:off x="5740208" y="2096333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Dockerized environment</a:t>
            </a:r>
            <a:endParaRPr sz="1800"/>
          </a:p>
        </p:txBody>
      </p:sp>
      <p:sp>
        <p:nvSpPr>
          <p:cNvPr id="1495" name="Google Shape;1495;p229"/>
          <p:cNvSpPr txBox="1"/>
          <p:nvPr>
            <p:ph idx="5" type="subTitle"/>
          </p:nvPr>
        </p:nvSpPr>
        <p:spPr>
          <a:xfrm>
            <a:off x="5740200" y="1775225"/>
            <a:ext cx="2336400" cy="41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Docker [3]</a:t>
            </a:r>
            <a:endParaRPr/>
          </a:p>
        </p:txBody>
      </p:sp>
      <p:sp>
        <p:nvSpPr>
          <p:cNvPr id="1496" name="Google Shape;1496;p229"/>
          <p:cNvSpPr/>
          <p:nvPr/>
        </p:nvSpPr>
        <p:spPr>
          <a:xfrm>
            <a:off x="6538338" y="899813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97" name="Google Shape;1497;p22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570975" y="1024259"/>
            <a:ext cx="674874" cy="474629"/>
          </a:xfrm>
          <a:prstGeom prst="rect">
            <a:avLst/>
          </a:prstGeom>
          <a:noFill/>
          <a:ln>
            <a:noFill/>
          </a:ln>
        </p:spPr>
      </p:pic>
      <p:sp>
        <p:nvSpPr>
          <p:cNvPr id="1498" name="Google Shape;1498;p22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2" name="Shape 1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3" name="Google Shape;1503;p230"/>
          <p:cNvSpPr/>
          <p:nvPr/>
        </p:nvSpPr>
        <p:spPr>
          <a:xfrm>
            <a:off x="1848738" y="975863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4" name="Google Shape;1504;p230"/>
          <p:cNvSpPr txBox="1"/>
          <p:nvPr>
            <p:ph idx="3" type="subTitle"/>
          </p:nvPr>
        </p:nvSpPr>
        <p:spPr>
          <a:xfrm>
            <a:off x="3431108" y="2172383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Framework for front end development</a:t>
            </a:r>
            <a:endParaRPr sz="1800"/>
          </a:p>
        </p:txBody>
      </p:sp>
      <p:sp>
        <p:nvSpPr>
          <p:cNvPr id="1505" name="Google Shape;1505;p230"/>
          <p:cNvSpPr txBox="1"/>
          <p:nvPr>
            <p:ph idx="4" type="subTitle"/>
          </p:nvPr>
        </p:nvSpPr>
        <p:spPr>
          <a:xfrm>
            <a:off x="4648642" y="4278433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ORM</a:t>
            </a:r>
            <a:endParaRPr sz="1800"/>
          </a:p>
        </p:txBody>
      </p:sp>
      <p:sp>
        <p:nvSpPr>
          <p:cNvPr id="1506" name="Google Shape;1506;p230"/>
          <p:cNvSpPr txBox="1"/>
          <p:nvPr>
            <p:ph type="title"/>
          </p:nvPr>
        </p:nvSpPr>
        <p:spPr>
          <a:xfrm>
            <a:off x="720000" y="18795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Finalized Toolset</a:t>
            </a:r>
            <a:endParaRPr/>
          </a:p>
        </p:txBody>
      </p:sp>
      <p:sp>
        <p:nvSpPr>
          <p:cNvPr id="1507" name="Google Shape;1507;p230"/>
          <p:cNvSpPr txBox="1"/>
          <p:nvPr>
            <p:ph idx="5" type="subTitle"/>
          </p:nvPr>
        </p:nvSpPr>
        <p:spPr>
          <a:xfrm>
            <a:off x="3431100" y="1851275"/>
            <a:ext cx="2336400" cy="41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Vue</a:t>
            </a:r>
            <a:endParaRPr/>
          </a:p>
        </p:txBody>
      </p:sp>
      <p:sp>
        <p:nvSpPr>
          <p:cNvPr id="1508" name="Google Shape;1508;p230"/>
          <p:cNvSpPr txBox="1"/>
          <p:nvPr>
            <p:ph idx="6" type="subTitle"/>
          </p:nvPr>
        </p:nvSpPr>
        <p:spPr>
          <a:xfrm>
            <a:off x="4648625" y="3957325"/>
            <a:ext cx="2336400" cy="41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Prisma</a:t>
            </a:r>
            <a:endParaRPr/>
          </a:p>
        </p:txBody>
      </p:sp>
      <p:sp>
        <p:nvSpPr>
          <p:cNvPr id="1509" name="Google Shape;1509;p230"/>
          <p:cNvSpPr/>
          <p:nvPr/>
        </p:nvSpPr>
        <p:spPr>
          <a:xfrm>
            <a:off x="4229238" y="975863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0" name="Google Shape;1510;p230"/>
          <p:cNvSpPr/>
          <p:nvPr/>
        </p:nvSpPr>
        <p:spPr>
          <a:xfrm>
            <a:off x="5446763" y="3081913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11" name="Google Shape;1511;p2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9250" y="1025212"/>
            <a:ext cx="740101" cy="64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2" name="Google Shape;1512;p2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1986" y="3081923"/>
            <a:ext cx="609675" cy="74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3" name="Google Shape;1513;p2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42983" y="3103849"/>
            <a:ext cx="674874" cy="696251"/>
          </a:xfrm>
          <a:prstGeom prst="rect">
            <a:avLst/>
          </a:prstGeom>
          <a:noFill/>
          <a:ln>
            <a:noFill/>
          </a:ln>
        </p:spPr>
      </p:pic>
      <p:sp>
        <p:nvSpPr>
          <p:cNvPr id="1514" name="Google Shape;1514;p230"/>
          <p:cNvSpPr/>
          <p:nvPr/>
        </p:nvSpPr>
        <p:spPr>
          <a:xfrm>
            <a:off x="3110363" y="3081913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5" name="Google Shape;1515;p230"/>
          <p:cNvSpPr txBox="1"/>
          <p:nvPr>
            <p:ph idx="4" type="subTitle"/>
          </p:nvPr>
        </p:nvSpPr>
        <p:spPr>
          <a:xfrm>
            <a:off x="2312225" y="4278433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Relational database</a:t>
            </a:r>
            <a:endParaRPr sz="1800"/>
          </a:p>
        </p:txBody>
      </p:sp>
      <p:sp>
        <p:nvSpPr>
          <p:cNvPr id="1516" name="Google Shape;1516;p230"/>
          <p:cNvSpPr txBox="1"/>
          <p:nvPr>
            <p:ph idx="6" type="subTitle"/>
          </p:nvPr>
        </p:nvSpPr>
        <p:spPr>
          <a:xfrm>
            <a:off x="2312225" y="3957325"/>
            <a:ext cx="2336400" cy="41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PostgreSQL</a:t>
            </a:r>
            <a:endParaRPr/>
          </a:p>
        </p:txBody>
      </p:sp>
      <p:sp>
        <p:nvSpPr>
          <p:cNvPr id="1517" name="Google Shape;1517;p230"/>
          <p:cNvSpPr txBox="1"/>
          <p:nvPr>
            <p:ph idx="3" type="subTitle"/>
          </p:nvPr>
        </p:nvSpPr>
        <p:spPr>
          <a:xfrm>
            <a:off x="5794821" y="2172383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Dockerized environment</a:t>
            </a:r>
            <a:endParaRPr sz="1800"/>
          </a:p>
        </p:txBody>
      </p:sp>
      <p:sp>
        <p:nvSpPr>
          <p:cNvPr id="1518" name="Google Shape;1518;p230"/>
          <p:cNvSpPr txBox="1"/>
          <p:nvPr>
            <p:ph idx="5" type="subTitle"/>
          </p:nvPr>
        </p:nvSpPr>
        <p:spPr>
          <a:xfrm>
            <a:off x="5794813" y="1851275"/>
            <a:ext cx="2336400" cy="41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Docker</a:t>
            </a:r>
            <a:endParaRPr/>
          </a:p>
        </p:txBody>
      </p:sp>
      <p:sp>
        <p:nvSpPr>
          <p:cNvPr id="1519" name="Google Shape;1519;p230"/>
          <p:cNvSpPr/>
          <p:nvPr/>
        </p:nvSpPr>
        <p:spPr>
          <a:xfrm>
            <a:off x="6592950" y="975863"/>
            <a:ext cx="740100" cy="74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20" name="Google Shape;1520;p2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25562" y="1108597"/>
            <a:ext cx="674874" cy="474629"/>
          </a:xfrm>
          <a:prstGeom prst="rect">
            <a:avLst/>
          </a:prstGeom>
          <a:noFill/>
          <a:ln>
            <a:noFill/>
          </a:ln>
        </p:spPr>
      </p:pic>
      <p:sp>
        <p:nvSpPr>
          <p:cNvPr id="1521" name="Google Shape;1521;p230"/>
          <p:cNvSpPr txBox="1"/>
          <p:nvPr>
            <p:ph idx="4" type="subTitle"/>
          </p:nvPr>
        </p:nvSpPr>
        <p:spPr>
          <a:xfrm>
            <a:off x="1050600" y="2214408"/>
            <a:ext cx="2336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Backend framework</a:t>
            </a:r>
            <a:endParaRPr sz="1800"/>
          </a:p>
        </p:txBody>
      </p:sp>
      <p:sp>
        <p:nvSpPr>
          <p:cNvPr id="1522" name="Google Shape;1522;p230"/>
          <p:cNvSpPr txBox="1"/>
          <p:nvPr>
            <p:ph idx="6" type="subTitle"/>
          </p:nvPr>
        </p:nvSpPr>
        <p:spPr>
          <a:xfrm>
            <a:off x="758102" y="1893300"/>
            <a:ext cx="2921400" cy="41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NodeJS/Express [8]</a:t>
            </a:r>
            <a:endParaRPr/>
          </a:p>
        </p:txBody>
      </p:sp>
      <p:pic>
        <p:nvPicPr>
          <p:cNvPr id="1523" name="Google Shape;1523;p2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48762" y="975890"/>
            <a:ext cx="740100" cy="740072"/>
          </a:xfrm>
          <a:prstGeom prst="rect">
            <a:avLst/>
          </a:prstGeom>
          <a:noFill/>
          <a:ln>
            <a:noFill/>
          </a:ln>
        </p:spPr>
      </p:pic>
      <p:sp>
        <p:nvSpPr>
          <p:cNvPr id="1524" name="Google Shape;1524;p23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8" name="Shape 1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9" name="Google Shape;1529;p231"/>
          <p:cNvSpPr txBox="1"/>
          <p:nvPr>
            <p:ph type="title"/>
          </p:nvPr>
        </p:nvSpPr>
        <p:spPr>
          <a:xfrm>
            <a:off x="720000" y="102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Overall Structure</a:t>
            </a:r>
            <a:endParaRPr/>
          </a:p>
        </p:txBody>
      </p:sp>
      <p:pic>
        <p:nvPicPr>
          <p:cNvPr id="1530" name="Google Shape;1530;p2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800" y="683050"/>
            <a:ext cx="8650499" cy="4499849"/>
          </a:xfrm>
          <a:prstGeom prst="rect">
            <a:avLst/>
          </a:prstGeom>
          <a:noFill/>
          <a:ln>
            <a:noFill/>
          </a:ln>
        </p:spPr>
      </p:pic>
      <p:sp>
        <p:nvSpPr>
          <p:cNvPr id="1531" name="Google Shape;1531;p231"/>
          <p:cNvSpPr txBox="1"/>
          <p:nvPr/>
        </p:nvSpPr>
        <p:spPr>
          <a:xfrm>
            <a:off x="2037550" y="4399075"/>
            <a:ext cx="48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[9]</a:t>
            </a:r>
            <a:endParaRPr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532" name="Google Shape;1532;p23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outh Korean Robotics &amp; AI History Lesson for College by Slidesgo">
  <a:themeElements>
    <a:clrScheme name="Simple Light">
      <a:dk1>
        <a:srgbClr val="434343"/>
      </a:dk1>
      <a:lt1>
        <a:srgbClr val="666666"/>
      </a:lt1>
      <a:dk2>
        <a:srgbClr val="C38382"/>
      </a:dk2>
      <a:lt2>
        <a:srgbClr val="D9A4A3"/>
      </a:lt2>
      <a:accent1>
        <a:srgbClr val="F7C4B1"/>
      </a:accent1>
      <a:accent2>
        <a:srgbClr val="E7A885"/>
      </a:accent2>
      <a:accent3>
        <a:srgbClr val="F2DDC7"/>
      </a:accent3>
      <a:accent4>
        <a:srgbClr val="A0A9B0"/>
      </a:accent4>
      <a:accent5>
        <a:srgbClr val="D0D1D5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outh Korean Robotics &amp; AI History Lesson for College by Slidesgo">
  <a:themeElements>
    <a:clrScheme name="Simple Light">
      <a:dk1>
        <a:srgbClr val="434343"/>
      </a:dk1>
      <a:lt1>
        <a:srgbClr val="666666"/>
      </a:lt1>
      <a:dk2>
        <a:srgbClr val="C38382"/>
      </a:dk2>
      <a:lt2>
        <a:srgbClr val="D9A4A3"/>
      </a:lt2>
      <a:accent1>
        <a:srgbClr val="F7C4B1"/>
      </a:accent1>
      <a:accent2>
        <a:srgbClr val="E7A885"/>
      </a:accent2>
      <a:accent3>
        <a:srgbClr val="F2DDC7"/>
      </a:accent3>
      <a:accent4>
        <a:srgbClr val="A0A9B0"/>
      </a:accent4>
      <a:accent5>
        <a:srgbClr val="D0D1D5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outh Korean Robotics &amp; AI History Lesson for College by Slidesgo">
  <a:themeElements>
    <a:clrScheme name="Simple Light">
      <a:dk1>
        <a:srgbClr val="434343"/>
      </a:dk1>
      <a:lt1>
        <a:srgbClr val="666666"/>
      </a:lt1>
      <a:dk2>
        <a:srgbClr val="C38382"/>
      </a:dk2>
      <a:lt2>
        <a:srgbClr val="D9A4A3"/>
      </a:lt2>
      <a:accent1>
        <a:srgbClr val="F7C4B1"/>
      </a:accent1>
      <a:accent2>
        <a:srgbClr val="E7A885"/>
      </a:accent2>
      <a:accent3>
        <a:srgbClr val="F2DDC7"/>
      </a:accent3>
      <a:accent4>
        <a:srgbClr val="A0A9B0"/>
      </a:accent4>
      <a:accent5>
        <a:srgbClr val="D0D1D5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South Korean Robotics &amp; AI History Lesson for College by Slidesgo">
  <a:themeElements>
    <a:clrScheme name="Simple Light">
      <a:dk1>
        <a:srgbClr val="434343"/>
      </a:dk1>
      <a:lt1>
        <a:srgbClr val="666666"/>
      </a:lt1>
      <a:dk2>
        <a:srgbClr val="C38382"/>
      </a:dk2>
      <a:lt2>
        <a:srgbClr val="D9A4A3"/>
      </a:lt2>
      <a:accent1>
        <a:srgbClr val="F7C4B1"/>
      </a:accent1>
      <a:accent2>
        <a:srgbClr val="E7A885"/>
      </a:accent2>
      <a:accent3>
        <a:srgbClr val="F2DDC7"/>
      </a:accent3>
      <a:accent4>
        <a:srgbClr val="A0A9B0"/>
      </a:accent4>
      <a:accent5>
        <a:srgbClr val="D0D1D5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South Korean Robotics &amp; AI History Lesson for College by Slidesgo">
  <a:themeElements>
    <a:clrScheme name="Simple Light">
      <a:dk1>
        <a:srgbClr val="434343"/>
      </a:dk1>
      <a:lt1>
        <a:srgbClr val="666666"/>
      </a:lt1>
      <a:dk2>
        <a:srgbClr val="C38382"/>
      </a:dk2>
      <a:lt2>
        <a:srgbClr val="D9A4A3"/>
      </a:lt2>
      <a:accent1>
        <a:srgbClr val="F7C4B1"/>
      </a:accent1>
      <a:accent2>
        <a:srgbClr val="E7A885"/>
      </a:accent2>
      <a:accent3>
        <a:srgbClr val="F2DDC7"/>
      </a:accent3>
      <a:accent4>
        <a:srgbClr val="A0A9B0"/>
      </a:accent4>
      <a:accent5>
        <a:srgbClr val="D0D1D5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South Korean Robotics &amp; AI History Lesson for College by Slidesgo">
  <a:themeElements>
    <a:clrScheme name="Simple Light">
      <a:dk1>
        <a:srgbClr val="434343"/>
      </a:dk1>
      <a:lt1>
        <a:srgbClr val="666666"/>
      </a:lt1>
      <a:dk2>
        <a:srgbClr val="C38382"/>
      </a:dk2>
      <a:lt2>
        <a:srgbClr val="D9A4A3"/>
      </a:lt2>
      <a:accent1>
        <a:srgbClr val="F7C4B1"/>
      </a:accent1>
      <a:accent2>
        <a:srgbClr val="E7A885"/>
      </a:accent2>
      <a:accent3>
        <a:srgbClr val="F2DDC7"/>
      </a:accent3>
      <a:accent4>
        <a:srgbClr val="A0A9B0"/>
      </a:accent4>
      <a:accent5>
        <a:srgbClr val="D0D1D5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