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Scheduling interviews involves: 2 of the 3 of us being available, our video expert Parke being available, and our interviewer Scott being available. And of course the interviewee.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We borrow our equipment from Innovation Space. Batteries have to be checked and/or charged. We have to make sure all components work together we need and expect them to.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When scheduling the interview we have to account for 30 minutes before and after to setup and teardown our equipment.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idx="1" type="subTitle"/>
          </p:nvPr>
        </p:nvSpPr>
        <p:spPr>
          <a:xfrm>
            <a:off y="3124934" x="685800"/>
            <a:ext cy="6644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Kyle Stevens, Val Komarov, and Yin Zhou</a:t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en"/>
              <a:t>May 8</a:t>
            </a:r>
            <a:r>
              <a:rPr baseline="30000" sz="2400" lang="en"/>
              <a:t>th</a:t>
            </a:r>
            <a:r>
              <a:rPr sz="2400" lang="en"/>
              <a:t>, 2013</a:t>
            </a:r>
          </a:p>
          <a:p>
            <a:r>
              <a:t/>
            </a:r>
          </a:p>
          <a:p>
            <a:pPr rtl="0" lvl="0">
              <a:buNone/>
            </a:pPr>
            <a:r>
              <a:rPr sz="2200" lang="en"/>
              <a:t>CS 4624 - Multimedia, Hypertext, and Information Access</a:t>
            </a:r>
          </a:p>
          <a:p>
            <a:pPr rtl="0" lvl="0">
              <a:buNone/>
            </a:pPr>
            <a:r>
              <a:rPr sz="2400" lang="en"/>
              <a:t>Virginia Tech</a:t>
            </a:r>
          </a:p>
          <a:p>
            <a:pPr rtl="0" lvl="0">
              <a:buNone/>
            </a:pPr>
            <a:r>
              <a:rPr sz="2400" lang="en"/>
              <a:t>Blacksburg, VA</a:t>
            </a:r>
          </a:p>
          <a:p>
            <a:pPr>
              <a:buNone/>
            </a:pPr>
            <a:r>
              <a:rPr sz="2400" lang="en"/>
              <a:t>Client: Dr. Doug Lindner</a:t>
            </a:r>
          </a:p>
        </p:txBody>
      </p:sp>
      <p:sp>
        <p:nvSpPr>
          <p:cNvPr id="24" name="Shape 24"/>
          <p:cNvSpPr txBox="1"/>
          <p:nvPr>
            <p:ph type="ctrTitle"/>
          </p:nvPr>
        </p:nvSpPr>
        <p:spPr>
          <a:xfrm>
            <a:off y="911862" x="685800"/>
            <a:ext cy="21684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Video: Contemplative Practices for a Technological Society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294419" x="457200"/>
            <a:ext cy="62736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b="1" sz="4800" lang="en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History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 i="1">
                <a:solidFill>
                  <a:srgbClr val="4A86E8"/>
                </a:solidFill>
              </a:rPr>
              <a:t>Conference:</a:t>
            </a:r>
            <a:r>
              <a:rPr lang="en"/>
              <a:t> Contemplative Practices for a Technological Society</a:t>
            </a:r>
          </a:p>
          <a:p>
            <a:pPr rtl="0" lvl="0">
              <a:lnSpc>
                <a:spcPct val="150000"/>
              </a:lnSpc>
              <a:buNone/>
            </a:pPr>
            <a:r>
              <a:rPr sz="2400" lang="en"/>
              <a:t>http://www.cpe.vt.edu/cpts/</a:t>
            </a:r>
          </a:p>
          <a:p>
            <a:pPr rtl="0" lvl="0">
              <a:buNone/>
            </a:pPr>
            <a:r>
              <a:rPr lang="en" i="1">
                <a:solidFill>
                  <a:srgbClr val="4A86E8"/>
                </a:solidFill>
              </a:rPr>
              <a:t>Question:</a:t>
            </a:r>
            <a:r>
              <a:rPr lang="en"/>
              <a:t> How can we reconnect with our own humanity in the midst of a rapidly evolving technological society?</a:t>
            </a:r>
          </a:p>
        </p:txBody>
      </p:sp>
      <p:sp>
        <p:nvSpPr>
          <p:cNvPr id="31" name="Shape 31"/>
          <p:cNvSpPr/>
          <p:nvPr/>
        </p:nvSpPr>
        <p:spPr>
          <a:xfrm>
            <a:off y="4977225" x="457200"/>
            <a:ext cy="1531079" cx="821533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Goals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Interview prominent instructors and practitioners of various contemplative practices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Create a short documentary advocating contemplative practices</a:t>
            </a:r>
          </a:p>
          <a:p>
            <a:pPr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Capture and store video content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Roles</a:t>
            </a:r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Shared responsibilities:</a:t>
            </a:r>
          </a:p>
          <a:p>
            <a:r>
              <a:t/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Scheduling interviews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Obtaining and checking equipment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Interview setup and teardown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Capturing videos of the conference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Editing videos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Project Phases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38761D"/>
                </a:solidFill>
              </a:rPr>
              <a:t>Phase 1: Pre-conference interviews</a:t>
            </a:r>
          </a:p>
          <a:p>
            <a:pPr rtl="0" lvl="0">
              <a:buNone/>
            </a:pPr>
            <a:r>
              <a:rPr lang="en">
                <a:solidFill>
                  <a:srgbClr val="38761D"/>
                </a:solidFill>
              </a:rPr>
              <a:t>Phase 2a: Filming of the conference</a:t>
            </a:r>
          </a:p>
          <a:p>
            <a:pPr rtl="0" lvl="0">
              <a:buNone/>
            </a:pPr>
            <a:r>
              <a:rPr lang="en">
                <a:solidFill>
                  <a:srgbClr val="38761D"/>
                </a:solidFill>
              </a:rPr>
              <a:t>Phase 2b: Gathering interviews from conference attendees</a:t>
            </a:r>
          </a:p>
          <a:p>
            <a:pPr rtl="0" lvl="0">
              <a:buNone/>
            </a:pPr>
            <a:r>
              <a:rPr lang="en"/>
              <a:t>Phase 3: Editing of interviews</a:t>
            </a:r>
          </a:p>
          <a:p>
            <a:pPr>
              <a:buNone/>
            </a:pPr>
            <a:r>
              <a:rPr lang="en"/>
              <a:t>Phase 4: Publishing of content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Results</a:t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18 video interviews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Over 700 photos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B-roll footage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Edited interview videos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Results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62" name="Shape 62"/>
          <p:cNvSpPr/>
          <p:nvPr/>
        </p:nvSpPr>
        <p:spPr>
          <a:xfrm>
            <a:off y="1417637" x="587493"/>
            <a:ext cy="4536592" cx="796901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Results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69" name="Shape 69"/>
          <p:cNvSpPr/>
          <p:nvPr/>
        </p:nvSpPr>
        <p:spPr>
          <a:xfrm>
            <a:off y="1600200" x="808298"/>
            <a:ext cy="4286609" cx="752740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Reflection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Contemplative practices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How to conduct a proper interview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Lighting a set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Using various recording equipments</a:t>
            </a:r>
          </a:p>
          <a:p>
            <a:pPr rtl="0" lvl="0" indent="-419100" marL="457200">
              <a:lnSpc>
                <a:spcPct val="150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Editing videos and sound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